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Ex2.xml" ContentType="application/vnd.ms-office.chartex+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6.xml" ContentType="application/vnd.openxmlformats-officedocument.presentationml.notesSlide+xml"/>
  <Override PartName="/ppt/charts/chartEx3.xml" ContentType="application/vnd.ms-office.chartex+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Ex4.xml" ContentType="application/vnd.ms-office.chartex+xml"/>
  <Override PartName="/ppt/charts/style4.xml" ContentType="application/vnd.ms-office.chartstyle+xml"/>
  <Override PartName="/ppt/charts/colors4.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8.xml" ContentType="application/inkml+xml"/>
  <Override PartName="/ppt/notesSlides/notesSlide9.xml" ContentType="application/vnd.openxmlformats-officedocument.presentationml.notesSlide+xml"/>
  <Override PartName="/ppt/charts/chartEx5.xml" ContentType="application/vnd.ms-office.chartex+xml"/>
  <Override PartName="/ppt/charts/style5.xml" ContentType="application/vnd.ms-office.chartstyle+xml"/>
  <Override PartName="/ppt/charts/colors5.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9.xml" ContentType="application/inkml+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charts/chartEx6.xml" ContentType="application/vnd.ms-office.chartex+xml"/>
  <Override PartName="/ppt/charts/style6.xml" ContentType="application/vnd.ms-office.chartstyle+xml"/>
  <Override PartName="/ppt/charts/colors6.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Ex7.xml" ContentType="application/vnd.ms-office.chartex+xml"/>
  <Override PartName="/ppt/charts/style7.xml" ContentType="application/vnd.ms-office.chartstyle+xml"/>
  <Override PartName="/ppt/charts/colors7.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Lst>
  <p:notesMasterIdLst>
    <p:notesMasterId r:id="rId21"/>
  </p:notesMasterIdLst>
  <p:sldIdLst>
    <p:sldId id="372" r:id="rId3"/>
    <p:sldId id="361" r:id="rId4"/>
    <p:sldId id="364" r:id="rId5"/>
    <p:sldId id="268" r:id="rId6"/>
    <p:sldId id="362" r:id="rId7"/>
    <p:sldId id="360" r:id="rId8"/>
    <p:sldId id="337" r:id="rId9"/>
    <p:sldId id="365" r:id="rId10"/>
    <p:sldId id="366" r:id="rId11"/>
    <p:sldId id="373" r:id="rId12"/>
    <p:sldId id="363" r:id="rId13"/>
    <p:sldId id="367" r:id="rId14"/>
    <p:sldId id="370" r:id="rId15"/>
    <p:sldId id="257" r:id="rId16"/>
    <p:sldId id="369" r:id="rId17"/>
    <p:sldId id="371" r:id="rId18"/>
    <p:sldId id="368" r:id="rId19"/>
    <p:sldId id="25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FEAD7D-7B44-4324-8FB1-641157ABF0C5}" v="103" dt="2022-11-02T10:32:01.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9" autoAdjust="0"/>
    <p:restoredTop sz="94668" autoAdjust="0"/>
  </p:normalViewPr>
  <p:slideViewPr>
    <p:cSldViewPr snapToGrid="0">
      <p:cViewPr varScale="1">
        <p:scale>
          <a:sx n="79" d="100"/>
          <a:sy n="79" d="100"/>
        </p:scale>
        <p:origin x="39" y="5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18"/>
    </p:cViewPr>
  </p:sorterViewPr>
  <p:notesViewPr>
    <p:cSldViewPr snapToGrid="0">
      <p:cViewPr varScale="1">
        <p:scale>
          <a:sx n="49" d="100"/>
          <a:sy n="49" d="100"/>
        </p:scale>
        <p:origin x="2169"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chdeacon Sally" userId="40f5bd91-fab9-4199-b4cd-d10b88213cd3" providerId="ADAL" clId="{ADFEAD7D-7B44-4324-8FB1-641157ABF0C5}"/>
    <pc:docChg chg="undo custSel addSld delSld modSld sldOrd">
      <pc:chgData name="Archdeacon Sally" userId="40f5bd91-fab9-4199-b4cd-d10b88213cd3" providerId="ADAL" clId="{ADFEAD7D-7B44-4324-8FB1-641157ABF0C5}" dt="2022-11-02T10:32:01.154" v="12313" actId="14100"/>
      <pc:docMkLst>
        <pc:docMk/>
      </pc:docMkLst>
      <pc:sldChg chg="addSp delSp modSp mod ord modNotes">
        <pc:chgData name="Archdeacon Sally" userId="40f5bd91-fab9-4199-b4cd-d10b88213cd3" providerId="ADAL" clId="{ADFEAD7D-7B44-4324-8FB1-641157ABF0C5}" dt="2022-11-02T10:16:54.148" v="11152" actId="20577"/>
        <pc:sldMkLst>
          <pc:docMk/>
          <pc:sldMk cId="2892583523" sldId="256"/>
        </pc:sldMkLst>
        <pc:spChg chg="del mod">
          <ac:chgData name="Archdeacon Sally" userId="40f5bd91-fab9-4199-b4cd-d10b88213cd3" providerId="ADAL" clId="{ADFEAD7D-7B44-4324-8FB1-641157ABF0C5}" dt="2022-10-25T16:58:38.911" v="53" actId="478"/>
          <ac:spMkLst>
            <pc:docMk/>
            <pc:sldMk cId="2892583523" sldId="256"/>
            <ac:spMk id="2" creationId="{9B8580C1-0A0C-D9ED-B374-A8C36554F6E1}"/>
          </ac:spMkLst>
        </pc:spChg>
        <pc:spChg chg="del mod">
          <ac:chgData name="Archdeacon Sally" userId="40f5bd91-fab9-4199-b4cd-d10b88213cd3" providerId="ADAL" clId="{ADFEAD7D-7B44-4324-8FB1-641157ABF0C5}" dt="2022-10-25T16:54:03.160" v="32" actId="478"/>
          <ac:spMkLst>
            <pc:docMk/>
            <pc:sldMk cId="2892583523" sldId="256"/>
            <ac:spMk id="3" creationId="{38A54712-37C3-916C-1EE8-544F6A7B4300}"/>
          </ac:spMkLst>
        </pc:spChg>
        <pc:spChg chg="add mod">
          <ac:chgData name="Archdeacon Sally" userId="40f5bd91-fab9-4199-b4cd-d10b88213cd3" providerId="ADAL" clId="{ADFEAD7D-7B44-4324-8FB1-641157ABF0C5}" dt="2022-10-25T17:03:58.602" v="84" actId="34135"/>
          <ac:spMkLst>
            <pc:docMk/>
            <pc:sldMk cId="2892583523" sldId="256"/>
            <ac:spMk id="5" creationId="{25A42967-A8A5-2830-066D-995A5E27EAA3}"/>
          </ac:spMkLst>
        </pc:spChg>
        <pc:spChg chg="add mod">
          <ac:chgData name="Archdeacon Sally" userId="40f5bd91-fab9-4199-b4cd-d10b88213cd3" providerId="ADAL" clId="{ADFEAD7D-7B44-4324-8FB1-641157ABF0C5}" dt="2022-11-01T15:53:58.379" v="8777" actId="255"/>
          <ac:spMkLst>
            <pc:docMk/>
            <pc:sldMk cId="2892583523" sldId="256"/>
            <ac:spMk id="7" creationId="{BBD54903-EADD-A7CC-A089-272A49A02763}"/>
          </ac:spMkLst>
        </pc:spChg>
        <pc:spChg chg="add del mod">
          <ac:chgData name="Archdeacon Sally" userId="40f5bd91-fab9-4199-b4cd-d10b88213cd3" providerId="ADAL" clId="{ADFEAD7D-7B44-4324-8FB1-641157ABF0C5}" dt="2022-10-25T16:58:44.574" v="57" actId="478"/>
          <ac:spMkLst>
            <pc:docMk/>
            <pc:sldMk cId="2892583523" sldId="256"/>
            <ac:spMk id="9" creationId="{84686376-06FD-DD54-3B1A-335C01FE1ACD}"/>
          </ac:spMkLst>
        </pc:spChg>
        <pc:picChg chg="add mod">
          <ac:chgData name="Archdeacon Sally" userId="40f5bd91-fab9-4199-b4cd-d10b88213cd3" providerId="ADAL" clId="{ADFEAD7D-7B44-4324-8FB1-641157ABF0C5}" dt="2022-10-25T17:03:58.602" v="84" actId="34135"/>
          <ac:picMkLst>
            <pc:docMk/>
            <pc:sldMk cId="2892583523" sldId="256"/>
            <ac:picMk id="4" creationId="{E2D03D8C-ABEE-F9BF-FF6A-65B2D3163CF9}"/>
          </ac:picMkLst>
        </pc:picChg>
        <pc:picChg chg="add del mod">
          <ac:chgData name="Archdeacon Sally" userId="40f5bd91-fab9-4199-b4cd-d10b88213cd3" providerId="ADAL" clId="{ADFEAD7D-7B44-4324-8FB1-641157ABF0C5}" dt="2022-10-25T16:56:14.833" v="38" actId="478"/>
          <ac:picMkLst>
            <pc:docMk/>
            <pc:sldMk cId="2892583523" sldId="256"/>
            <ac:picMk id="6" creationId="{33C1A886-C0BE-3D89-8971-A3BABD7D2E6F}"/>
          </ac:picMkLst>
        </pc:picChg>
        <pc:picChg chg="add mod">
          <ac:chgData name="Archdeacon Sally" userId="40f5bd91-fab9-4199-b4cd-d10b88213cd3" providerId="ADAL" clId="{ADFEAD7D-7B44-4324-8FB1-641157ABF0C5}" dt="2022-10-25T17:03:58.602" v="84" actId="34135"/>
          <ac:picMkLst>
            <pc:docMk/>
            <pc:sldMk cId="2892583523" sldId="256"/>
            <ac:picMk id="10" creationId="{2C4142C0-2309-7A59-BE81-F13A23AE0164}"/>
          </ac:picMkLst>
        </pc:picChg>
        <pc:picChg chg="add mod">
          <ac:chgData name="Archdeacon Sally" userId="40f5bd91-fab9-4199-b4cd-d10b88213cd3" providerId="ADAL" clId="{ADFEAD7D-7B44-4324-8FB1-641157ABF0C5}" dt="2022-10-25T17:03:58.602" v="84" actId="34135"/>
          <ac:picMkLst>
            <pc:docMk/>
            <pc:sldMk cId="2892583523" sldId="256"/>
            <ac:picMk id="1026" creationId="{A900EDF1-FD46-7572-DD1D-88819ED588B7}"/>
          </ac:picMkLst>
        </pc:picChg>
      </pc:sldChg>
      <pc:sldChg chg="addSp modSp mod modNotes">
        <pc:chgData name="Archdeacon Sally" userId="40f5bd91-fab9-4199-b4cd-d10b88213cd3" providerId="ADAL" clId="{ADFEAD7D-7B44-4324-8FB1-641157ABF0C5}" dt="2022-11-02T10:25:37.869" v="12221" actId="20577"/>
        <pc:sldMkLst>
          <pc:docMk/>
          <pc:sldMk cId="3527619166" sldId="257"/>
        </pc:sldMkLst>
        <pc:spChg chg="mod">
          <ac:chgData name="Archdeacon Sally" userId="40f5bd91-fab9-4199-b4cd-d10b88213cd3" providerId="ADAL" clId="{ADFEAD7D-7B44-4324-8FB1-641157ABF0C5}" dt="2022-11-01T15:05:40.601" v="8747" actId="1076"/>
          <ac:spMkLst>
            <pc:docMk/>
            <pc:sldMk cId="3527619166" sldId="257"/>
            <ac:spMk id="3" creationId="{FEA26A50-96C6-4ED6-9781-CEA9C8F0B292}"/>
          </ac:spMkLst>
        </pc:spChg>
        <pc:spChg chg="add mod">
          <ac:chgData name="Archdeacon Sally" userId="40f5bd91-fab9-4199-b4cd-d10b88213cd3" providerId="ADAL" clId="{ADFEAD7D-7B44-4324-8FB1-641157ABF0C5}" dt="2022-11-01T15:52:10.951" v="8763" actId="20577"/>
          <ac:spMkLst>
            <pc:docMk/>
            <pc:sldMk cId="3527619166" sldId="257"/>
            <ac:spMk id="4" creationId="{0ACEBAD7-A368-515A-5B88-1FB34A8D17BD}"/>
          </ac:spMkLst>
        </pc:spChg>
        <pc:graphicFrameChg chg="add mod">
          <ac:chgData name="Archdeacon Sally" userId="40f5bd91-fab9-4199-b4cd-d10b88213cd3" providerId="ADAL" clId="{ADFEAD7D-7B44-4324-8FB1-641157ABF0C5}" dt="2022-11-01T15:04:21.640" v="8738" actId="1076"/>
          <ac:graphicFrameMkLst>
            <pc:docMk/>
            <pc:sldMk cId="3527619166" sldId="257"/>
            <ac:graphicFrameMk id="2" creationId="{45F0FDB2-BC60-D10A-BF89-EA00B3FBBFD4}"/>
          </ac:graphicFrameMkLst>
        </pc:graphicFrameChg>
        <pc:picChg chg="mod">
          <ac:chgData name="Archdeacon Sally" userId="40f5bd91-fab9-4199-b4cd-d10b88213cd3" providerId="ADAL" clId="{ADFEAD7D-7B44-4324-8FB1-641157ABF0C5}" dt="2022-11-01T15:05:54.498" v="8751" actId="1076"/>
          <ac:picMkLst>
            <pc:docMk/>
            <pc:sldMk cId="3527619166" sldId="257"/>
            <ac:picMk id="5" creationId="{F6662976-958B-4E70-8205-F6D1D838C61D}"/>
          </ac:picMkLst>
        </pc:picChg>
      </pc:sldChg>
      <pc:sldChg chg="modSp mod ord modNotes">
        <pc:chgData name="Archdeacon Sally" userId="40f5bd91-fab9-4199-b4cd-d10b88213cd3" providerId="ADAL" clId="{ADFEAD7D-7B44-4324-8FB1-641157ABF0C5}" dt="2022-10-26T08:56:58.556" v="5190" actId="20577"/>
        <pc:sldMkLst>
          <pc:docMk/>
          <pc:sldMk cId="1732779599" sldId="268"/>
        </pc:sldMkLst>
        <pc:spChg chg="mod">
          <ac:chgData name="Archdeacon Sally" userId="40f5bd91-fab9-4199-b4cd-d10b88213cd3" providerId="ADAL" clId="{ADFEAD7D-7B44-4324-8FB1-641157ABF0C5}" dt="2022-10-25T17:04:32.236" v="86" actId="34135"/>
          <ac:spMkLst>
            <pc:docMk/>
            <pc:sldMk cId="1732779599" sldId="268"/>
            <ac:spMk id="2" creationId="{2803E118-7239-4772-A89A-B56F2D263044}"/>
          </ac:spMkLst>
        </pc:spChg>
        <pc:spChg chg="mod">
          <ac:chgData name="Archdeacon Sally" userId="40f5bd91-fab9-4199-b4cd-d10b88213cd3" providerId="ADAL" clId="{ADFEAD7D-7B44-4324-8FB1-641157ABF0C5}" dt="2022-10-25T17:04:32.236" v="86" actId="34135"/>
          <ac:spMkLst>
            <pc:docMk/>
            <pc:sldMk cId="1732779599" sldId="268"/>
            <ac:spMk id="4" creationId="{03983780-E43F-46ED-92C9-095087E5BFF1}"/>
          </ac:spMkLst>
        </pc:spChg>
        <pc:spChg chg="mod">
          <ac:chgData name="Archdeacon Sally" userId="40f5bd91-fab9-4199-b4cd-d10b88213cd3" providerId="ADAL" clId="{ADFEAD7D-7B44-4324-8FB1-641157ABF0C5}" dt="2022-10-25T17:04:32.236" v="86" actId="34135"/>
          <ac:spMkLst>
            <pc:docMk/>
            <pc:sldMk cId="1732779599" sldId="268"/>
            <ac:spMk id="7" creationId="{E4D13D73-FE64-4BE8-91A9-0279292B65CF}"/>
          </ac:spMkLst>
        </pc:spChg>
        <pc:spChg chg="mod">
          <ac:chgData name="Archdeacon Sally" userId="40f5bd91-fab9-4199-b4cd-d10b88213cd3" providerId="ADAL" clId="{ADFEAD7D-7B44-4324-8FB1-641157ABF0C5}" dt="2022-10-25T17:04:32.236" v="86" actId="34135"/>
          <ac:spMkLst>
            <pc:docMk/>
            <pc:sldMk cId="1732779599" sldId="268"/>
            <ac:spMk id="8" creationId="{F6C36F9D-1D52-4EDE-84CB-944FF91C3C33}"/>
          </ac:spMkLst>
        </pc:spChg>
        <pc:graphicFrameChg chg="mod">
          <ac:chgData name="Archdeacon Sally" userId="40f5bd91-fab9-4199-b4cd-d10b88213cd3" providerId="ADAL" clId="{ADFEAD7D-7B44-4324-8FB1-641157ABF0C5}" dt="2022-10-25T17:04:32.236" v="86" actId="34135"/>
          <ac:graphicFrameMkLst>
            <pc:docMk/>
            <pc:sldMk cId="1732779599" sldId="268"/>
            <ac:graphicFrameMk id="5" creationId="{774503C5-C8BD-4ED6-BF8D-EBB00B7B11E6}"/>
          </ac:graphicFrameMkLst>
        </pc:graphicFrameChg>
        <pc:graphicFrameChg chg="mod">
          <ac:chgData name="Archdeacon Sally" userId="40f5bd91-fab9-4199-b4cd-d10b88213cd3" providerId="ADAL" clId="{ADFEAD7D-7B44-4324-8FB1-641157ABF0C5}" dt="2022-10-25T17:04:32.236" v="86" actId="34135"/>
          <ac:graphicFrameMkLst>
            <pc:docMk/>
            <pc:sldMk cId="1732779599" sldId="268"/>
            <ac:graphicFrameMk id="6" creationId="{BED91BCF-B5E5-4B64-8C15-8047A3F5BCB9}"/>
          </ac:graphicFrameMkLst>
        </pc:graphicFrameChg>
        <pc:picChg chg="mod">
          <ac:chgData name="Archdeacon Sally" userId="40f5bd91-fab9-4199-b4cd-d10b88213cd3" providerId="ADAL" clId="{ADFEAD7D-7B44-4324-8FB1-641157ABF0C5}" dt="2022-10-25T17:04:32.236" v="86" actId="34135"/>
          <ac:picMkLst>
            <pc:docMk/>
            <pc:sldMk cId="1732779599" sldId="268"/>
            <ac:picMk id="3" creationId="{983FCB20-CEB4-485F-8F52-0FB77A29A98B}"/>
          </ac:picMkLst>
        </pc:picChg>
        <pc:picChg chg="mod">
          <ac:chgData name="Archdeacon Sally" userId="40f5bd91-fab9-4199-b4cd-d10b88213cd3" providerId="ADAL" clId="{ADFEAD7D-7B44-4324-8FB1-641157ABF0C5}" dt="2022-10-25T17:04:32.236" v="86" actId="34135"/>
          <ac:picMkLst>
            <pc:docMk/>
            <pc:sldMk cId="1732779599" sldId="268"/>
            <ac:picMk id="9" creationId="{BAEAA61F-774C-4039-B304-F47DD63E825F}"/>
          </ac:picMkLst>
        </pc:picChg>
        <pc:picChg chg="mod">
          <ac:chgData name="Archdeacon Sally" userId="40f5bd91-fab9-4199-b4cd-d10b88213cd3" providerId="ADAL" clId="{ADFEAD7D-7B44-4324-8FB1-641157ABF0C5}" dt="2022-10-25T17:04:32.236" v="86" actId="34135"/>
          <ac:picMkLst>
            <pc:docMk/>
            <pc:sldMk cId="1732779599" sldId="268"/>
            <ac:picMk id="1026" creationId="{D6C67F83-8F5A-4783-80F9-A998EF2ABC47}"/>
          </ac:picMkLst>
        </pc:picChg>
        <pc:picChg chg="mod">
          <ac:chgData name="Archdeacon Sally" userId="40f5bd91-fab9-4199-b4cd-d10b88213cd3" providerId="ADAL" clId="{ADFEAD7D-7B44-4324-8FB1-641157ABF0C5}" dt="2022-10-25T17:04:32.236" v="86" actId="34135"/>
          <ac:picMkLst>
            <pc:docMk/>
            <pc:sldMk cId="1732779599" sldId="268"/>
            <ac:picMk id="1028" creationId="{329C3108-A410-4B43-B146-E67509BA147D}"/>
          </ac:picMkLst>
        </pc:picChg>
        <pc:picChg chg="mod">
          <ac:chgData name="Archdeacon Sally" userId="40f5bd91-fab9-4199-b4cd-d10b88213cd3" providerId="ADAL" clId="{ADFEAD7D-7B44-4324-8FB1-641157ABF0C5}" dt="2022-10-25T17:04:32.236" v="86" actId="34135"/>
          <ac:picMkLst>
            <pc:docMk/>
            <pc:sldMk cId="1732779599" sldId="268"/>
            <ac:picMk id="1030" creationId="{35BF9573-7E7C-4739-BA76-BC3887A4BF38}"/>
          </ac:picMkLst>
        </pc:picChg>
        <pc:picChg chg="mod">
          <ac:chgData name="Archdeacon Sally" userId="40f5bd91-fab9-4199-b4cd-d10b88213cd3" providerId="ADAL" clId="{ADFEAD7D-7B44-4324-8FB1-641157ABF0C5}" dt="2022-10-25T17:04:32.236" v="86" actId="34135"/>
          <ac:picMkLst>
            <pc:docMk/>
            <pc:sldMk cId="1732779599" sldId="268"/>
            <ac:picMk id="1032" creationId="{D6C77D01-B350-4C96-BC4B-2E31B1BC2DB3}"/>
          </ac:picMkLst>
        </pc:picChg>
      </pc:sldChg>
      <pc:sldChg chg="addSp delSp modSp add mod ord modNotes">
        <pc:chgData name="Archdeacon Sally" userId="40f5bd91-fab9-4199-b4cd-d10b88213cd3" providerId="ADAL" clId="{ADFEAD7D-7B44-4324-8FB1-641157ABF0C5}" dt="2022-11-01T16:20:58.374" v="8848" actId="1076"/>
        <pc:sldMkLst>
          <pc:docMk/>
          <pc:sldMk cId="0" sldId="337"/>
        </pc:sldMkLst>
        <pc:spChg chg="add mod">
          <ac:chgData name="Archdeacon Sally" userId="40f5bd91-fab9-4199-b4cd-d10b88213cd3" providerId="ADAL" clId="{ADFEAD7D-7B44-4324-8FB1-641157ABF0C5}" dt="2022-11-01T16:01:32.537" v="8825"/>
          <ac:spMkLst>
            <pc:docMk/>
            <pc:sldMk cId="0" sldId="337"/>
            <ac:spMk id="4" creationId="{36CCFD42-409D-FA17-BD16-75A9825B3B5B}"/>
          </ac:spMkLst>
        </pc:spChg>
        <pc:spChg chg="add mod">
          <ac:chgData name="Archdeacon Sally" userId="40f5bd91-fab9-4199-b4cd-d10b88213cd3" providerId="ADAL" clId="{ADFEAD7D-7B44-4324-8FB1-641157ABF0C5}" dt="2022-11-01T16:01:32.537" v="8825"/>
          <ac:spMkLst>
            <pc:docMk/>
            <pc:sldMk cId="0" sldId="337"/>
            <ac:spMk id="5" creationId="{4EED202D-FCCB-29E6-8AAB-C987C5267856}"/>
          </ac:spMkLst>
        </pc:spChg>
        <pc:spChg chg="mod">
          <ac:chgData name="Archdeacon Sally" userId="40f5bd91-fab9-4199-b4cd-d10b88213cd3" providerId="ADAL" clId="{ADFEAD7D-7B44-4324-8FB1-641157ABF0C5}" dt="2022-11-01T16:02:56.495" v="8847" actId="20577"/>
          <ac:spMkLst>
            <pc:docMk/>
            <pc:sldMk cId="0" sldId="337"/>
            <ac:spMk id="8" creationId="{00000000-0000-0000-0000-000000000000}"/>
          </ac:spMkLst>
        </pc:spChg>
        <pc:spChg chg="del mod">
          <ac:chgData name="Archdeacon Sally" userId="40f5bd91-fab9-4199-b4cd-d10b88213cd3" providerId="ADAL" clId="{ADFEAD7D-7B44-4324-8FB1-641157ABF0C5}" dt="2022-10-25T19:31:21.840" v="4509" actId="478"/>
          <ac:spMkLst>
            <pc:docMk/>
            <pc:sldMk cId="0" sldId="337"/>
            <ac:spMk id="23" creationId="{00000000-0000-0000-0000-000000000000}"/>
          </ac:spMkLst>
        </pc:spChg>
        <pc:spChg chg="mod">
          <ac:chgData name="Archdeacon Sally" userId="40f5bd91-fab9-4199-b4cd-d10b88213cd3" providerId="ADAL" clId="{ADFEAD7D-7B44-4324-8FB1-641157ABF0C5}" dt="2022-11-01T15:02:45.962" v="8721"/>
          <ac:spMkLst>
            <pc:docMk/>
            <pc:sldMk cId="0" sldId="337"/>
            <ac:spMk id="24" creationId="{00000000-0000-0000-0000-000000000000}"/>
          </ac:spMkLst>
        </pc:spChg>
        <pc:spChg chg="mod">
          <ac:chgData name="Archdeacon Sally" userId="40f5bd91-fab9-4199-b4cd-d10b88213cd3" providerId="ADAL" clId="{ADFEAD7D-7B44-4324-8FB1-641157ABF0C5}" dt="2022-11-01T15:02:45.962" v="8721"/>
          <ac:spMkLst>
            <pc:docMk/>
            <pc:sldMk cId="0" sldId="337"/>
            <ac:spMk id="315394" creationId="{00000000-0000-0000-0000-000000000000}"/>
          </ac:spMkLst>
        </pc:spChg>
        <pc:spChg chg="mod">
          <ac:chgData name="Archdeacon Sally" userId="40f5bd91-fab9-4199-b4cd-d10b88213cd3" providerId="ADAL" clId="{ADFEAD7D-7B44-4324-8FB1-641157ABF0C5}" dt="2022-11-01T15:02:45.962" v="8721"/>
          <ac:spMkLst>
            <pc:docMk/>
            <pc:sldMk cId="0" sldId="337"/>
            <ac:spMk id="315400" creationId="{00000000-0000-0000-0000-000000000000}"/>
          </ac:spMkLst>
        </pc:spChg>
        <pc:spChg chg="mod">
          <ac:chgData name="Archdeacon Sally" userId="40f5bd91-fab9-4199-b4cd-d10b88213cd3" providerId="ADAL" clId="{ADFEAD7D-7B44-4324-8FB1-641157ABF0C5}" dt="2022-11-01T16:20:58.374" v="8848" actId="1076"/>
          <ac:spMkLst>
            <pc:docMk/>
            <pc:sldMk cId="0" sldId="337"/>
            <ac:spMk id="315432" creationId="{00000000-0000-0000-0000-000000000000}"/>
          </ac:spMkLst>
        </pc:spChg>
        <pc:grpChg chg="add mod">
          <ac:chgData name="Archdeacon Sally" userId="40f5bd91-fab9-4199-b4cd-d10b88213cd3" providerId="ADAL" clId="{ADFEAD7D-7B44-4324-8FB1-641157ABF0C5}" dt="2022-11-01T16:02:16.839" v="8835" actId="1076"/>
          <ac:grpSpMkLst>
            <pc:docMk/>
            <pc:sldMk cId="0" sldId="337"/>
            <ac:grpSpMk id="3" creationId="{3B3667A5-1D7B-1D88-3B0D-6CDD43567BBD}"/>
          </ac:grpSpMkLst>
        </pc:grpChg>
        <pc:picChg chg="add mod">
          <ac:chgData name="Archdeacon Sally" userId="40f5bd91-fab9-4199-b4cd-d10b88213cd3" providerId="ADAL" clId="{ADFEAD7D-7B44-4324-8FB1-641157ABF0C5}" dt="2022-10-25T19:32:43.294" v="4613" actId="14100"/>
          <ac:picMkLst>
            <pc:docMk/>
            <pc:sldMk cId="0" sldId="337"/>
            <ac:picMk id="2" creationId="{0D55EA4A-2809-2C47-3EAE-3A578E10305B}"/>
          </ac:picMkLst>
        </pc:picChg>
      </pc:sldChg>
      <pc:sldChg chg="modSp add del mod">
        <pc:chgData name="Archdeacon Sally" userId="40f5bd91-fab9-4199-b4cd-d10b88213cd3" providerId="ADAL" clId="{ADFEAD7D-7B44-4324-8FB1-641157ABF0C5}" dt="2022-11-01T14:41:51.115" v="8651" actId="47"/>
        <pc:sldMkLst>
          <pc:docMk/>
          <pc:sldMk cId="0" sldId="352"/>
        </pc:sldMkLst>
        <pc:spChg chg="mod">
          <ac:chgData name="Archdeacon Sally" userId="40f5bd91-fab9-4199-b4cd-d10b88213cd3" providerId="ADAL" clId="{ADFEAD7D-7B44-4324-8FB1-641157ABF0C5}" dt="2022-10-25T16:51:12.401" v="5" actId="27636"/>
          <ac:spMkLst>
            <pc:docMk/>
            <pc:sldMk cId="0" sldId="352"/>
            <ac:spMk id="340996" creationId="{00000000-0000-0000-0000-000000000000}"/>
          </ac:spMkLst>
        </pc:spChg>
        <pc:spChg chg="mod">
          <ac:chgData name="Archdeacon Sally" userId="40f5bd91-fab9-4199-b4cd-d10b88213cd3" providerId="ADAL" clId="{ADFEAD7D-7B44-4324-8FB1-641157ABF0C5}" dt="2022-10-25T16:51:12.401" v="6" actId="27636"/>
          <ac:spMkLst>
            <pc:docMk/>
            <pc:sldMk cId="0" sldId="352"/>
            <ac:spMk id="340997" creationId="{00000000-0000-0000-0000-000000000000}"/>
          </ac:spMkLst>
        </pc:spChg>
      </pc:sldChg>
      <pc:sldChg chg="modSp add del mod">
        <pc:chgData name="Archdeacon Sally" userId="40f5bd91-fab9-4199-b4cd-d10b88213cd3" providerId="ADAL" clId="{ADFEAD7D-7B44-4324-8FB1-641157ABF0C5}" dt="2022-11-01T14:41:40" v="8644" actId="47"/>
        <pc:sldMkLst>
          <pc:docMk/>
          <pc:sldMk cId="0" sldId="353"/>
        </pc:sldMkLst>
        <pc:spChg chg="mod">
          <ac:chgData name="Archdeacon Sally" userId="40f5bd91-fab9-4199-b4cd-d10b88213cd3" providerId="ADAL" clId="{ADFEAD7D-7B44-4324-8FB1-641157ABF0C5}" dt="2022-10-25T16:51:18.506" v="9" actId="27636"/>
          <ac:spMkLst>
            <pc:docMk/>
            <pc:sldMk cId="0" sldId="353"/>
            <ac:spMk id="340996" creationId="{00000000-0000-0000-0000-000000000000}"/>
          </ac:spMkLst>
        </pc:spChg>
        <pc:spChg chg="mod">
          <ac:chgData name="Archdeacon Sally" userId="40f5bd91-fab9-4199-b4cd-d10b88213cd3" providerId="ADAL" clId="{ADFEAD7D-7B44-4324-8FB1-641157ABF0C5}" dt="2022-10-25T16:51:18.506" v="8" actId="27636"/>
          <ac:spMkLst>
            <pc:docMk/>
            <pc:sldMk cId="0" sldId="353"/>
            <ac:spMk id="340997" creationId="{00000000-0000-0000-0000-000000000000}"/>
          </ac:spMkLst>
        </pc:spChg>
      </pc:sldChg>
      <pc:sldChg chg="modSp add del mod">
        <pc:chgData name="Archdeacon Sally" userId="40f5bd91-fab9-4199-b4cd-d10b88213cd3" providerId="ADAL" clId="{ADFEAD7D-7B44-4324-8FB1-641157ABF0C5}" dt="2022-11-01T14:41:47.122" v="8650" actId="47"/>
        <pc:sldMkLst>
          <pc:docMk/>
          <pc:sldMk cId="0" sldId="354"/>
        </pc:sldMkLst>
        <pc:spChg chg="mod">
          <ac:chgData name="Archdeacon Sally" userId="40f5bd91-fab9-4199-b4cd-d10b88213cd3" providerId="ADAL" clId="{ADFEAD7D-7B44-4324-8FB1-641157ABF0C5}" dt="2022-10-25T16:51:29.111" v="11" actId="27636"/>
          <ac:spMkLst>
            <pc:docMk/>
            <pc:sldMk cId="0" sldId="354"/>
            <ac:spMk id="343042" creationId="{00000000-0000-0000-0000-000000000000}"/>
          </ac:spMkLst>
        </pc:spChg>
      </pc:sldChg>
      <pc:sldChg chg="modSp add del mod">
        <pc:chgData name="Archdeacon Sally" userId="40f5bd91-fab9-4199-b4cd-d10b88213cd3" providerId="ADAL" clId="{ADFEAD7D-7B44-4324-8FB1-641157ABF0C5}" dt="2022-11-01T14:41:45.303" v="8649" actId="47"/>
        <pc:sldMkLst>
          <pc:docMk/>
          <pc:sldMk cId="0" sldId="355"/>
        </pc:sldMkLst>
        <pc:spChg chg="mod">
          <ac:chgData name="Archdeacon Sally" userId="40f5bd91-fab9-4199-b4cd-d10b88213cd3" providerId="ADAL" clId="{ADFEAD7D-7B44-4324-8FB1-641157ABF0C5}" dt="2022-10-25T16:51:39.238" v="13" actId="27636"/>
          <ac:spMkLst>
            <pc:docMk/>
            <pc:sldMk cId="0" sldId="355"/>
            <ac:spMk id="347138" creationId="{00000000-0000-0000-0000-000000000000}"/>
          </ac:spMkLst>
        </pc:spChg>
      </pc:sldChg>
      <pc:sldChg chg="modSp add del mod">
        <pc:chgData name="Archdeacon Sally" userId="40f5bd91-fab9-4199-b4cd-d10b88213cd3" providerId="ADAL" clId="{ADFEAD7D-7B44-4324-8FB1-641157ABF0C5}" dt="2022-11-01T14:41:43.700" v="8648" actId="47"/>
        <pc:sldMkLst>
          <pc:docMk/>
          <pc:sldMk cId="0" sldId="356"/>
        </pc:sldMkLst>
        <pc:spChg chg="mod">
          <ac:chgData name="Archdeacon Sally" userId="40f5bd91-fab9-4199-b4cd-d10b88213cd3" providerId="ADAL" clId="{ADFEAD7D-7B44-4324-8FB1-641157ABF0C5}" dt="2022-10-25T16:51:45.564" v="15" actId="27636"/>
          <ac:spMkLst>
            <pc:docMk/>
            <pc:sldMk cId="0" sldId="356"/>
            <ac:spMk id="349186" creationId="{00000000-0000-0000-0000-000000000000}"/>
          </ac:spMkLst>
        </pc:spChg>
      </pc:sldChg>
      <pc:sldChg chg="add del">
        <pc:chgData name="Archdeacon Sally" userId="40f5bd91-fab9-4199-b4cd-d10b88213cd3" providerId="ADAL" clId="{ADFEAD7D-7B44-4324-8FB1-641157ABF0C5}" dt="2022-11-01T14:41:42.784" v="8647" actId="47"/>
        <pc:sldMkLst>
          <pc:docMk/>
          <pc:sldMk cId="0" sldId="357"/>
        </pc:sldMkLst>
      </pc:sldChg>
      <pc:sldChg chg="add del">
        <pc:chgData name="Archdeacon Sally" userId="40f5bd91-fab9-4199-b4cd-d10b88213cd3" providerId="ADAL" clId="{ADFEAD7D-7B44-4324-8FB1-641157ABF0C5}" dt="2022-11-01T14:41:41.898" v="8646" actId="47"/>
        <pc:sldMkLst>
          <pc:docMk/>
          <pc:sldMk cId="0" sldId="358"/>
        </pc:sldMkLst>
      </pc:sldChg>
      <pc:sldChg chg="modSp add del mod">
        <pc:chgData name="Archdeacon Sally" userId="40f5bd91-fab9-4199-b4cd-d10b88213cd3" providerId="ADAL" clId="{ADFEAD7D-7B44-4324-8FB1-641157ABF0C5}" dt="2022-11-01T14:41:40.662" v="8645" actId="47"/>
        <pc:sldMkLst>
          <pc:docMk/>
          <pc:sldMk cId="0" sldId="359"/>
        </pc:sldMkLst>
        <pc:spChg chg="mod">
          <ac:chgData name="Archdeacon Sally" userId="40f5bd91-fab9-4199-b4cd-d10b88213cd3" providerId="ADAL" clId="{ADFEAD7D-7B44-4324-8FB1-641157ABF0C5}" dt="2022-10-25T16:52:27.342" v="19" actId="27636"/>
          <ac:spMkLst>
            <pc:docMk/>
            <pc:sldMk cId="0" sldId="359"/>
            <ac:spMk id="2" creationId="{00000000-0000-0000-0000-000000000000}"/>
          </ac:spMkLst>
        </pc:spChg>
      </pc:sldChg>
      <pc:sldChg chg="addSp add mod modNotes">
        <pc:chgData name="Archdeacon Sally" userId="40f5bd91-fab9-4199-b4cd-d10b88213cd3" providerId="ADAL" clId="{ADFEAD7D-7B44-4324-8FB1-641157ABF0C5}" dt="2022-11-02T09:56:20.828" v="9275" actId="20577"/>
        <pc:sldMkLst>
          <pc:docMk/>
          <pc:sldMk cId="1948364836" sldId="360"/>
        </pc:sldMkLst>
        <pc:inkChg chg="add">
          <ac:chgData name="Archdeacon Sally" userId="40f5bd91-fab9-4199-b4cd-d10b88213cd3" providerId="ADAL" clId="{ADFEAD7D-7B44-4324-8FB1-641157ABF0C5}" dt="2022-10-25T19:01:28.485" v="2799" actId="9405"/>
          <ac:inkMkLst>
            <pc:docMk/>
            <pc:sldMk cId="1948364836" sldId="360"/>
            <ac:inkMk id="10" creationId="{05F37C3F-1683-C741-851A-DBAE2AAF08F6}"/>
          </ac:inkMkLst>
        </pc:inkChg>
      </pc:sldChg>
      <pc:sldChg chg="addSp delSp modSp new mod modAnim modNotes">
        <pc:chgData name="Archdeacon Sally" userId="40f5bd91-fab9-4199-b4cd-d10b88213cd3" providerId="ADAL" clId="{ADFEAD7D-7B44-4324-8FB1-641157ABF0C5}" dt="2022-11-01T15:58:20.602" v="8790" actId="1076"/>
        <pc:sldMkLst>
          <pc:docMk/>
          <pc:sldMk cId="3113471108" sldId="361"/>
        </pc:sldMkLst>
        <pc:spChg chg="mod">
          <ac:chgData name="Archdeacon Sally" userId="40f5bd91-fab9-4199-b4cd-d10b88213cd3" providerId="ADAL" clId="{ADFEAD7D-7B44-4324-8FB1-641157ABF0C5}" dt="2022-10-25T17:16:16.270" v="372" actId="113"/>
          <ac:spMkLst>
            <pc:docMk/>
            <pc:sldMk cId="3113471108" sldId="361"/>
            <ac:spMk id="2" creationId="{B265DAF2-D85A-D124-AF0A-E63FF347AD28}"/>
          </ac:spMkLst>
        </pc:spChg>
        <pc:spChg chg="del mod">
          <ac:chgData name="Archdeacon Sally" userId="40f5bd91-fab9-4199-b4cd-d10b88213cd3" providerId="ADAL" clId="{ADFEAD7D-7B44-4324-8FB1-641157ABF0C5}" dt="2022-10-25T17:08:38.204" v="228" actId="478"/>
          <ac:spMkLst>
            <pc:docMk/>
            <pc:sldMk cId="3113471108" sldId="361"/>
            <ac:spMk id="3" creationId="{76E1DEAF-CE83-4650-74DD-4FE3D4A50BF8}"/>
          </ac:spMkLst>
        </pc:spChg>
        <pc:spChg chg="add del">
          <ac:chgData name="Archdeacon Sally" userId="40f5bd91-fab9-4199-b4cd-d10b88213cd3" providerId="ADAL" clId="{ADFEAD7D-7B44-4324-8FB1-641157ABF0C5}" dt="2022-10-25T17:09:11.920" v="230" actId="478"/>
          <ac:spMkLst>
            <pc:docMk/>
            <pc:sldMk cId="3113471108" sldId="361"/>
            <ac:spMk id="5" creationId="{9DEBBD36-B7D8-4E21-A70D-4931E253E4EC}"/>
          </ac:spMkLst>
        </pc:spChg>
        <pc:spChg chg="add mod ord">
          <ac:chgData name="Archdeacon Sally" userId="40f5bd91-fab9-4199-b4cd-d10b88213cd3" providerId="ADAL" clId="{ADFEAD7D-7B44-4324-8FB1-641157ABF0C5}" dt="2022-10-25T17:15:57.911" v="368" actId="14100"/>
          <ac:spMkLst>
            <pc:docMk/>
            <pc:sldMk cId="3113471108" sldId="361"/>
            <ac:spMk id="6" creationId="{DC36AD3D-CC46-B7CC-7C68-5C02FDDA947D}"/>
          </ac:spMkLst>
        </pc:spChg>
        <pc:spChg chg="add mod">
          <ac:chgData name="Archdeacon Sally" userId="40f5bd91-fab9-4199-b4cd-d10b88213cd3" providerId="ADAL" clId="{ADFEAD7D-7B44-4324-8FB1-641157ABF0C5}" dt="2022-10-25T18:38:22.232" v="1487" actId="1076"/>
          <ac:spMkLst>
            <pc:docMk/>
            <pc:sldMk cId="3113471108" sldId="361"/>
            <ac:spMk id="7" creationId="{D120561E-8570-D98C-015E-06697AE7A249}"/>
          </ac:spMkLst>
        </pc:spChg>
        <pc:spChg chg="add mod">
          <ac:chgData name="Archdeacon Sally" userId="40f5bd91-fab9-4199-b4cd-d10b88213cd3" providerId="ADAL" clId="{ADFEAD7D-7B44-4324-8FB1-641157ABF0C5}" dt="2022-10-25T17:14:39.015" v="350" actId="20577"/>
          <ac:spMkLst>
            <pc:docMk/>
            <pc:sldMk cId="3113471108" sldId="361"/>
            <ac:spMk id="8" creationId="{A38583A1-B239-77F2-0947-5191CC848277}"/>
          </ac:spMkLst>
        </pc:spChg>
        <pc:picChg chg="add mod">
          <ac:chgData name="Archdeacon Sally" userId="40f5bd91-fab9-4199-b4cd-d10b88213cd3" providerId="ADAL" clId="{ADFEAD7D-7B44-4324-8FB1-641157ABF0C5}" dt="2022-11-01T15:58:20.602" v="8790" actId="1076"/>
          <ac:picMkLst>
            <pc:docMk/>
            <pc:sldMk cId="3113471108" sldId="361"/>
            <ac:picMk id="3" creationId="{F6FD5A46-DF93-2FB3-8135-20337F6BC57B}"/>
          </ac:picMkLst>
        </pc:picChg>
        <pc:picChg chg="add mod">
          <ac:chgData name="Archdeacon Sally" userId="40f5bd91-fab9-4199-b4cd-d10b88213cd3" providerId="ADAL" clId="{ADFEAD7D-7B44-4324-8FB1-641157ABF0C5}" dt="2022-11-01T15:58:00.427" v="8787" actId="1076"/>
          <ac:picMkLst>
            <pc:docMk/>
            <pc:sldMk cId="3113471108" sldId="361"/>
            <ac:picMk id="4" creationId="{7CA9FDE9-2CEB-84D3-136B-AF6326072DF2}"/>
          </ac:picMkLst>
        </pc:picChg>
      </pc:sldChg>
      <pc:sldChg chg="addSp add mod modNotes">
        <pc:chgData name="Archdeacon Sally" userId="40f5bd91-fab9-4199-b4cd-d10b88213cd3" providerId="ADAL" clId="{ADFEAD7D-7B44-4324-8FB1-641157ABF0C5}" dt="2022-11-02T09:52:41.590" v="8857" actId="20577"/>
        <pc:sldMkLst>
          <pc:docMk/>
          <pc:sldMk cId="1897688004" sldId="362"/>
        </pc:sldMkLst>
        <pc:inkChg chg="add">
          <ac:chgData name="Archdeacon Sally" userId="40f5bd91-fab9-4199-b4cd-d10b88213cd3" providerId="ADAL" clId="{ADFEAD7D-7B44-4324-8FB1-641157ABF0C5}" dt="2022-10-25T19:00:44.239" v="2793" actId="9405"/>
          <ac:inkMkLst>
            <pc:docMk/>
            <pc:sldMk cId="1897688004" sldId="362"/>
            <ac:inkMk id="10" creationId="{42C15A24-D589-B47B-270D-911EA50E4C68}"/>
          </ac:inkMkLst>
        </pc:inkChg>
        <pc:inkChg chg="add">
          <ac:chgData name="Archdeacon Sally" userId="40f5bd91-fab9-4199-b4cd-d10b88213cd3" providerId="ADAL" clId="{ADFEAD7D-7B44-4324-8FB1-641157ABF0C5}" dt="2022-10-25T19:01:01.769" v="2794" actId="9405"/>
          <ac:inkMkLst>
            <pc:docMk/>
            <pc:sldMk cId="1897688004" sldId="362"/>
            <ac:inkMk id="11" creationId="{97E58675-B0F0-C245-D787-FBA67B0CDD65}"/>
          </ac:inkMkLst>
        </pc:inkChg>
        <pc:inkChg chg="add">
          <ac:chgData name="Archdeacon Sally" userId="40f5bd91-fab9-4199-b4cd-d10b88213cd3" providerId="ADAL" clId="{ADFEAD7D-7B44-4324-8FB1-641157ABF0C5}" dt="2022-10-25T19:01:07.600" v="2795" actId="9405"/>
          <ac:inkMkLst>
            <pc:docMk/>
            <pc:sldMk cId="1897688004" sldId="362"/>
            <ac:inkMk id="12" creationId="{E14A95B6-C421-9CB6-32E1-4791BF6B4AA0}"/>
          </ac:inkMkLst>
        </pc:inkChg>
        <pc:inkChg chg="add">
          <ac:chgData name="Archdeacon Sally" userId="40f5bd91-fab9-4199-b4cd-d10b88213cd3" providerId="ADAL" clId="{ADFEAD7D-7B44-4324-8FB1-641157ABF0C5}" dt="2022-10-25T19:01:09.934" v="2796" actId="9405"/>
          <ac:inkMkLst>
            <pc:docMk/>
            <pc:sldMk cId="1897688004" sldId="362"/>
            <ac:inkMk id="13" creationId="{F0FEB127-3ABE-E10D-400A-DD66A13B0B6C}"/>
          </ac:inkMkLst>
        </pc:inkChg>
        <pc:inkChg chg="add">
          <ac:chgData name="Archdeacon Sally" userId="40f5bd91-fab9-4199-b4cd-d10b88213cd3" providerId="ADAL" clId="{ADFEAD7D-7B44-4324-8FB1-641157ABF0C5}" dt="2022-10-25T19:01:11.593" v="2797" actId="9405"/>
          <ac:inkMkLst>
            <pc:docMk/>
            <pc:sldMk cId="1897688004" sldId="362"/>
            <ac:inkMk id="14" creationId="{4004384C-E466-4F4B-1A8A-BD921EE38107}"/>
          </ac:inkMkLst>
        </pc:inkChg>
        <pc:inkChg chg="add">
          <ac:chgData name="Archdeacon Sally" userId="40f5bd91-fab9-4199-b4cd-d10b88213cd3" providerId="ADAL" clId="{ADFEAD7D-7B44-4324-8FB1-641157ABF0C5}" dt="2022-10-25T19:01:13.696" v="2798" actId="9405"/>
          <ac:inkMkLst>
            <pc:docMk/>
            <pc:sldMk cId="1897688004" sldId="362"/>
            <ac:inkMk id="15" creationId="{6FEA7C15-510C-978E-081A-7B9A70DB47B6}"/>
          </ac:inkMkLst>
        </pc:inkChg>
      </pc:sldChg>
      <pc:sldChg chg="addSp delSp modSp new mod ord modNotes modNotesTx">
        <pc:chgData name="Archdeacon Sally" userId="40f5bd91-fab9-4199-b4cd-d10b88213cd3" providerId="ADAL" clId="{ADFEAD7D-7B44-4324-8FB1-641157ABF0C5}" dt="2022-11-02T10:08:34.434" v="10245" actId="20577"/>
        <pc:sldMkLst>
          <pc:docMk/>
          <pc:sldMk cId="1917034809" sldId="363"/>
        </pc:sldMkLst>
        <pc:spChg chg="add mod">
          <ac:chgData name="Archdeacon Sally" userId="40f5bd91-fab9-4199-b4cd-d10b88213cd3" providerId="ADAL" clId="{ADFEAD7D-7B44-4324-8FB1-641157ABF0C5}" dt="2022-11-01T15:56:36.999" v="8786" actId="20577"/>
          <ac:spMkLst>
            <pc:docMk/>
            <pc:sldMk cId="1917034809" sldId="363"/>
            <ac:spMk id="4" creationId="{2E49E30F-21D7-2537-0F77-5FD950855C45}"/>
          </ac:spMkLst>
        </pc:spChg>
        <pc:graphicFrameChg chg="add mod">
          <ac:chgData name="Archdeacon Sally" userId="40f5bd91-fab9-4199-b4cd-d10b88213cd3" providerId="ADAL" clId="{ADFEAD7D-7B44-4324-8FB1-641157ABF0C5}" dt="2022-11-01T14:38:37.008" v="8569" actId="1076"/>
          <ac:graphicFrameMkLst>
            <pc:docMk/>
            <pc:sldMk cId="1917034809" sldId="363"/>
            <ac:graphicFrameMk id="5" creationId="{4B9AF050-B384-5F51-80A2-B01251D75A08}"/>
          </ac:graphicFrameMkLst>
        </pc:graphicFrameChg>
        <pc:picChg chg="add del mod">
          <ac:chgData name="Archdeacon Sally" userId="40f5bd91-fab9-4199-b4cd-d10b88213cd3" providerId="ADAL" clId="{ADFEAD7D-7B44-4324-8FB1-641157ABF0C5}" dt="2022-11-01T14:37:45.991" v="8559" actId="478"/>
          <ac:picMkLst>
            <pc:docMk/>
            <pc:sldMk cId="1917034809" sldId="363"/>
            <ac:picMk id="2" creationId="{9A39E194-7293-5CE6-E509-5A43BC31664C}"/>
          </ac:picMkLst>
        </pc:picChg>
        <pc:picChg chg="add mod">
          <ac:chgData name="Archdeacon Sally" userId="40f5bd91-fab9-4199-b4cd-d10b88213cd3" providerId="ADAL" clId="{ADFEAD7D-7B44-4324-8FB1-641157ABF0C5}" dt="2022-10-25T18:09:59.128" v="379"/>
          <ac:picMkLst>
            <pc:docMk/>
            <pc:sldMk cId="1917034809" sldId="363"/>
            <ac:picMk id="3" creationId="{14207BB4-5B48-7455-36A0-8898C97FDC2C}"/>
          </ac:picMkLst>
        </pc:picChg>
      </pc:sldChg>
      <pc:sldChg chg="delSp modSp add mod modNotes">
        <pc:chgData name="Archdeacon Sally" userId="40f5bd91-fab9-4199-b4cd-d10b88213cd3" providerId="ADAL" clId="{ADFEAD7D-7B44-4324-8FB1-641157ABF0C5}" dt="2022-10-25T18:26:10.989" v="719" actId="255"/>
        <pc:sldMkLst>
          <pc:docMk/>
          <pc:sldMk cId="683232967" sldId="364"/>
        </pc:sldMkLst>
        <pc:spChg chg="del">
          <ac:chgData name="Archdeacon Sally" userId="40f5bd91-fab9-4199-b4cd-d10b88213cd3" providerId="ADAL" clId="{ADFEAD7D-7B44-4324-8FB1-641157ABF0C5}" dt="2022-10-25T18:11:37.745" v="382" actId="478"/>
          <ac:spMkLst>
            <pc:docMk/>
            <pc:sldMk cId="683232967" sldId="364"/>
            <ac:spMk id="6" creationId="{DC36AD3D-CC46-B7CC-7C68-5C02FDDA947D}"/>
          </ac:spMkLst>
        </pc:spChg>
        <pc:spChg chg="mod">
          <ac:chgData name="Archdeacon Sally" userId="40f5bd91-fab9-4199-b4cd-d10b88213cd3" providerId="ADAL" clId="{ADFEAD7D-7B44-4324-8FB1-641157ABF0C5}" dt="2022-10-25T18:14:54.967" v="410" actId="14100"/>
          <ac:spMkLst>
            <pc:docMk/>
            <pc:sldMk cId="683232967" sldId="364"/>
            <ac:spMk id="7" creationId="{D120561E-8570-D98C-015E-06697AE7A249}"/>
          </ac:spMkLst>
        </pc:spChg>
        <pc:spChg chg="mod">
          <ac:chgData name="Archdeacon Sally" userId="40f5bd91-fab9-4199-b4cd-d10b88213cd3" providerId="ADAL" clId="{ADFEAD7D-7B44-4324-8FB1-641157ABF0C5}" dt="2022-10-25T18:14:42.299" v="409" actId="20577"/>
          <ac:spMkLst>
            <pc:docMk/>
            <pc:sldMk cId="683232967" sldId="364"/>
            <ac:spMk id="8" creationId="{A38583A1-B239-77F2-0947-5191CC848277}"/>
          </ac:spMkLst>
        </pc:spChg>
      </pc:sldChg>
      <pc:sldChg chg="addSp add mod ord modNotes">
        <pc:chgData name="Archdeacon Sally" userId="40f5bd91-fab9-4199-b4cd-d10b88213cd3" providerId="ADAL" clId="{ADFEAD7D-7B44-4324-8FB1-641157ABF0C5}" dt="2022-11-02T10:00:02.251" v="9807" actId="20577"/>
        <pc:sldMkLst>
          <pc:docMk/>
          <pc:sldMk cId="385463179" sldId="365"/>
        </pc:sldMkLst>
        <pc:inkChg chg="add">
          <ac:chgData name="Archdeacon Sally" userId="40f5bd91-fab9-4199-b4cd-d10b88213cd3" providerId="ADAL" clId="{ADFEAD7D-7B44-4324-8FB1-641157ABF0C5}" dt="2022-10-25T19:33:09.958" v="4615" actId="9405"/>
          <ac:inkMkLst>
            <pc:docMk/>
            <pc:sldMk cId="385463179" sldId="365"/>
            <ac:inkMk id="10" creationId="{A913A192-A400-439D-1E35-5A835C895123}"/>
          </ac:inkMkLst>
        </pc:inkChg>
      </pc:sldChg>
      <pc:sldChg chg="add del">
        <pc:chgData name="Archdeacon Sally" userId="40f5bd91-fab9-4199-b4cd-d10b88213cd3" providerId="ADAL" clId="{ADFEAD7D-7B44-4324-8FB1-641157ABF0C5}" dt="2022-10-25T18:42:46.808" v="1493" actId="2696"/>
        <pc:sldMkLst>
          <pc:docMk/>
          <pc:sldMk cId="1878885370" sldId="365"/>
        </pc:sldMkLst>
      </pc:sldChg>
      <pc:sldChg chg="addSp add mod modNotes modNotesTx">
        <pc:chgData name="Archdeacon Sally" userId="40f5bd91-fab9-4199-b4cd-d10b88213cd3" providerId="ADAL" clId="{ADFEAD7D-7B44-4324-8FB1-641157ABF0C5}" dt="2022-11-02T10:04:09.958" v="10022" actId="21"/>
        <pc:sldMkLst>
          <pc:docMk/>
          <pc:sldMk cId="1203777847" sldId="366"/>
        </pc:sldMkLst>
        <pc:inkChg chg="add">
          <ac:chgData name="Archdeacon Sally" userId="40f5bd91-fab9-4199-b4cd-d10b88213cd3" providerId="ADAL" clId="{ADFEAD7D-7B44-4324-8FB1-641157ABF0C5}" dt="2022-10-25T19:33:27.499" v="4616" actId="9405"/>
          <ac:inkMkLst>
            <pc:docMk/>
            <pc:sldMk cId="1203777847" sldId="366"/>
            <ac:inkMk id="10" creationId="{F5F3E016-4F76-12A4-45E2-F420700AE459}"/>
          </ac:inkMkLst>
        </pc:inkChg>
      </pc:sldChg>
      <pc:sldChg chg="add del">
        <pc:chgData name="Archdeacon Sally" userId="40f5bd91-fab9-4199-b4cd-d10b88213cd3" providerId="ADAL" clId="{ADFEAD7D-7B44-4324-8FB1-641157ABF0C5}" dt="2022-10-25T18:42:58.093" v="1494" actId="2696"/>
        <pc:sldMkLst>
          <pc:docMk/>
          <pc:sldMk cId="2391808251" sldId="366"/>
        </pc:sldMkLst>
      </pc:sldChg>
      <pc:sldChg chg="add">
        <pc:chgData name="Archdeacon Sally" userId="40f5bd91-fab9-4199-b4cd-d10b88213cd3" providerId="ADAL" clId="{ADFEAD7D-7B44-4324-8FB1-641157ABF0C5}" dt="2022-10-25T19:17:56.555" v="3857" actId="2890"/>
        <pc:sldMkLst>
          <pc:docMk/>
          <pc:sldMk cId="1824920639" sldId="367"/>
        </pc:sldMkLst>
      </pc:sldChg>
      <pc:sldChg chg="add del">
        <pc:chgData name="Archdeacon Sally" userId="40f5bd91-fab9-4199-b4cd-d10b88213cd3" providerId="ADAL" clId="{ADFEAD7D-7B44-4324-8FB1-641157ABF0C5}" dt="2022-10-25T18:43:12.564" v="1496" actId="2696"/>
        <pc:sldMkLst>
          <pc:docMk/>
          <pc:sldMk cId="4229025481" sldId="367"/>
        </pc:sldMkLst>
      </pc:sldChg>
      <pc:sldChg chg="addSp delSp modSp add mod">
        <pc:chgData name="Archdeacon Sally" userId="40f5bd91-fab9-4199-b4cd-d10b88213cd3" providerId="ADAL" clId="{ADFEAD7D-7B44-4324-8FB1-641157ABF0C5}" dt="2022-11-01T15:59:14.964" v="8792" actId="1076"/>
        <pc:sldMkLst>
          <pc:docMk/>
          <pc:sldMk cId="743825251" sldId="368"/>
        </pc:sldMkLst>
        <pc:spChg chg="mod">
          <ac:chgData name="Archdeacon Sally" userId="40f5bd91-fab9-4199-b4cd-d10b88213cd3" providerId="ADAL" clId="{ADFEAD7D-7B44-4324-8FB1-641157ABF0C5}" dt="2022-11-01T14:46:29.342" v="8699" actId="208"/>
          <ac:spMkLst>
            <pc:docMk/>
            <pc:sldMk cId="743825251" sldId="368"/>
            <ac:spMk id="4" creationId="{2E49E30F-21D7-2537-0F77-5FD950855C45}"/>
          </ac:spMkLst>
        </pc:spChg>
        <pc:spChg chg="add mod">
          <ac:chgData name="Archdeacon Sally" userId="40f5bd91-fab9-4199-b4cd-d10b88213cd3" providerId="ADAL" clId="{ADFEAD7D-7B44-4324-8FB1-641157ABF0C5}" dt="2022-10-25T19:50:56.372" v="4680" actId="34135"/>
          <ac:spMkLst>
            <pc:docMk/>
            <pc:sldMk cId="743825251" sldId="368"/>
            <ac:spMk id="7" creationId="{BC0BB4C5-6D45-FE1A-3D69-A94EAD1F2C05}"/>
          </ac:spMkLst>
        </pc:spChg>
        <pc:graphicFrameChg chg="add mod ord">
          <ac:chgData name="Archdeacon Sally" userId="40f5bd91-fab9-4199-b4cd-d10b88213cd3" providerId="ADAL" clId="{ADFEAD7D-7B44-4324-8FB1-641157ABF0C5}" dt="2022-10-25T19:50:56.372" v="4680" actId="34135"/>
          <ac:graphicFrameMkLst>
            <pc:docMk/>
            <pc:sldMk cId="743825251" sldId="368"/>
            <ac:graphicFrameMk id="5" creationId="{738B2CD7-7824-AEF1-0821-795B0132AA42}"/>
          </ac:graphicFrameMkLst>
        </pc:graphicFrameChg>
        <pc:picChg chg="del">
          <ac:chgData name="Archdeacon Sally" userId="40f5bd91-fab9-4199-b4cd-d10b88213cd3" providerId="ADAL" clId="{ADFEAD7D-7B44-4324-8FB1-641157ABF0C5}" dt="2022-10-25T19:24:21.439" v="4038" actId="478"/>
          <ac:picMkLst>
            <pc:docMk/>
            <pc:sldMk cId="743825251" sldId="368"/>
            <ac:picMk id="2" creationId="{9A39E194-7293-5CE6-E509-5A43BC31664C}"/>
          </ac:picMkLst>
        </pc:picChg>
        <pc:picChg chg="add mod">
          <ac:chgData name="Archdeacon Sally" userId="40f5bd91-fab9-4199-b4cd-d10b88213cd3" providerId="ADAL" clId="{ADFEAD7D-7B44-4324-8FB1-641157ABF0C5}" dt="2022-11-01T15:59:14.964" v="8792" actId="1076"/>
          <ac:picMkLst>
            <pc:docMk/>
            <pc:sldMk cId="743825251" sldId="368"/>
            <ac:picMk id="2" creationId="{E91171BF-2CD2-CA7D-E321-80FB48E1434B}"/>
          </ac:picMkLst>
        </pc:picChg>
        <pc:picChg chg="mod">
          <ac:chgData name="Archdeacon Sally" userId="40f5bd91-fab9-4199-b4cd-d10b88213cd3" providerId="ADAL" clId="{ADFEAD7D-7B44-4324-8FB1-641157ABF0C5}" dt="2022-10-25T19:50:56.372" v="4680" actId="34135"/>
          <ac:picMkLst>
            <pc:docMk/>
            <pc:sldMk cId="743825251" sldId="368"/>
            <ac:picMk id="3" creationId="{14207BB4-5B48-7455-36A0-8898C97FDC2C}"/>
          </ac:picMkLst>
        </pc:picChg>
        <pc:picChg chg="add mod">
          <ac:chgData name="Archdeacon Sally" userId="40f5bd91-fab9-4199-b4cd-d10b88213cd3" providerId="ADAL" clId="{ADFEAD7D-7B44-4324-8FB1-641157ABF0C5}" dt="2022-10-25T19:50:56.372" v="4680" actId="34135"/>
          <ac:picMkLst>
            <pc:docMk/>
            <pc:sldMk cId="743825251" sldId="368"/>
            <ac:picMk id="6" creationId="{A965656B-02E6-3A20-0FA0-555C1E067D45}"/>
          </ac:picMkLst>
        </pc:picChg>
      </pc:sldChg>
      <pc:sldChg chg="add del">
        <pc:chgData name="Archdeacon Sally" userId="40f5bd91-fab9-4199-b4cd-d10b88213cd3" providerId="ADAL" clId="{ADFEAD7D-7B44-4324-8FB1-641157ABF0C5}" dt="2022-10-25T18:43:04.141" v="1495" actId="2696"/>
        <pc:sldMkLst>
          <pc:docMk/>
          <pc:sldMk cId="3001240784" sldId="368"/>
        </pc:sldMkLst>
      </pc:sldChg>
      <pc:sldChg chg="modSp add mod ord modNotes">
        <pc:chgData name="Archdeacon Sally" userId="40f5bd91-fab9-4199-b4cd-d10b88213cd3" providerId="ADAL" clId="{ADFEAD7D-7B44-4324-8FB1-641157ABF0C5}" dt="2022-11-02T10:12:40.988" v="10658" actId="20577"/>
        <pc:sldMkLst>
          <pc:docMk/>
          <pc:sldMk cId="1871101050" sldId="369"/>
        </pc:sldMkLst>
        <pc:spChg chg="mod">
          <ac:chgData name="Archdeacon Sally" userId="40f5bd91-fab9-4199-b4cd-d10b88213cd3" providerId="ADAL" clId="{ADFEAD7D-7B44-4324-8FB1-641157ABF0C5}" dt="2022-11-01T14:39:23.612" v="8604" actId="20577"/>
          <ac:spMkLst>
            <pc:docMk/>
            <pc:sldMk cId="1871101050" sldId="369"/>
            <ac:spMk id="4" creationId="{2E49E30F-21D7-2537-0F77-5FD950855C45}"/>
          </ac:spMkLst>
        </pc:spChg>
      </pc:sldChg>
      <pc:sldChg chg="modSp add mod modNotes">
        <pc:chgData name="Archdeacon Sally" userId="40f5bd91-fab9-4199-b4cd-d10b88213cd3" providerId="ADAL" clId="{ADFEAD7D-7B44-4324-8FB1-641157ABF0C5}" dt="2022-11-02T10:11:06.941" v="10496" actId="20577"/>
        <pc:sldMkLst>
          <pc:docMk/>
          <pc:sldMk cId="325771580" sldId="370"/>
        </pc:sldMkLst>
        <pc:spChg chg="mod">
          <ac:chgData name="Archdeacon Sally" userId="40f5bd91-fab9-4199-b4cd-d10b88213cd3" providerId="ADAL" clId="{ADFEAD7D-7B44-4324-8FB1-641157ABF0C5}" dt="2022-11-01T14:40:55.932" v="8643" actId="20577"/>
          <ac:spMkLst>
            <pc:docMk/>
            <pc:sldMk cId="325771580" sldId="370"/>
            <ac:spMk id="4" creationId="{2E49E30F-21D7-2537-0F77-5FD950855C45}"/>
          </ac:spMkLst>
        </pc:spChg>
      </pc:sldChg>
      <pc:sldChg chg="modSp add mod ord modNotes">
        <pc:chgData name="Archdeacon Sally" userId="40f5bd91-fab9-4199-b4cd-d10b88213cd3" providerId="ADAL" clId="{ADFEAD7D-7B44-4324-8FB1-641157ABF0C5}" dt="2022-11-02T10:15:18.295" v="10942" actId="20577"/>
        <pc:sldMkLst>
          <pc:docMk/>
          <pc:sldMk cId="3754362830" sldId="371"/>
        </pc:sldMkLst>
        <pc:spChg chg="mod">
          <ac:chgData name="Archdeacon Sally" userId="40f5bd91-fab9-4199-b4cd-d10b88213cd3" providerId="ADAL" clId="{ADFEAD7D-7B44-4324-8FB1-641157ABF0C5}" dt="2022-11-01T14:45:50.348" v="8697" actId="20577"/>
          <ac:spMkLst>
            <pc:docMk/>
            <pc:sldMk cId="3754362830" sldId="371"/>
            <ac:spMk id="8" creationId="{F6C36F9D-1D52-4EDE-84CB-944FF91C3C33}"/>
          </ac:spMkLst>
        </pc:spChg>
      </pc:sldChg>
      <pc:sldChg chg="delSp modSp add del mod ord">
        <pc:chgData name="Archdeacon Sally" userId="40f5bd91-fab9-4199-b4cd-d10b88213cd3" providerId="ADAL" clId="{ADFEAD7D-7B44-4324-8FB1-641157ABF0C5}" dt="2022-11-01T15:06:06.797" v="8752" actId="47"/>
        <pc:sldMkLst>
          <pc:docMk/>
          <pc:sldMk cId="1605584612" sldId="372"/>
        </pc:sldMkLst>
        <pc:spChg chg="del mod">
          <ac:chgData name="Archdeacon Sally" userId="40f5bd91-fab9-4199-b4cd-d10b88213cd3" providerId="ADAL" clId="{ADFEAD7D-7B44-4324-8FB1-641157ABF0C5}" dt="2022-11-01T15:04:51.466" v="8739" actId="21"/>
          <ac:spMkLst>
            <pc:docMk/>
            <pc:sldMk cId="1605584612" sldId="372"/>
            <ac:spMk id="8" creationId="{F6C36F9D-1D52-4EDE-84CB-944FF91C3C33}"/>
          </ac:spMkLst>
        </pc:spChg>
        <pc:picChg chg="del">
          <ac:chgData name="Archdeacon Sally" userId="40f5bd91-fab9-4199-b4cd-d10b88213cd3" providerId="ADAL" clId="{ADFEAD7D-7B44-4324-8FB1-641157ABF0C5}" dt="2022-11-01T14:47:34.037" v="8718" actId="478"/>
          <ac:picMkLst>
            <pc:docMk/>
            <pc:sldMk cId="1605584612" sldId="372"/>
            <ac:picMk id="9" creationId="{BAEAA61F-774C-4039-B304-F47DD63E825F}"/>
          </ac:picMkLst>
        </pc:picChg>
      </pc:sldChg>
      <pc:sldChg chg="add">
        <pc:chgData name="Archdeacon Sally" userId="40f5bd91-fab9-4199-b4cd-d10b88213cd3" providerId="ADAL" clId="{ADFEAD7D-7B44-4324-8FB1-641157ABF0C5}" dt="2022-11-01T15:52:54.787" v="8764" actId="2890"/>
        <pc:sldMkLst>
          <pc:docMk/>
          <pc:sldMk cId="3093458673" sldId="372"/>
        </pc:sldMkLst>
      </pc:sldChg>
      <pc:sldChg chg="addSp modSp new mod modNotes">
        <pc:chgData name="Archdeacon Sally" userId="40f5bd91-fab9-4199-b4cd-d10b88213cd3" providerId="ADAL" clId="{ADFEAD7D-7B44-4324-8FB1-641157ABF0C5}" dt="2022-11-02T10:32:01.154" v="12313" actId="14100"/>
        <pc:sldMkLst>
          <pc:docMk/>
          <pc:sldMk cId="985611643" sldId="373"/>
        </pc:sldMkLst>
        <pc:spChg chg="add mod">
          <ac:chgData name="Archdeacon Sally" userId="40f5bd91-fab9-4199-b4cd-d10b88213cd3" providerId="ADAL" clId="{ADFEAD7D-7B44-4324-8FB1-641157ABF0C5}" dt="2022-11-02T10:31:19.527" v="12300" actId="255"/>
          <ac:spMkLst>
            <pc:docMk/>
            <pc:sldMk cId="985611643" sldId="373"/>
            <ac:spMk id="4" creationId="{DFECA3B2-6ED2-5E15-7611-1CA15C1D93A0}"/>
          </ac:spMkLst>
        </pc:spChg>
        <pc:graphicFrameChg chg="add mod">
          <ac:chgData name="Archdeacon Sally" userId="40f5bd91-fab9-4199-b4cd-d10b88213cd3" providerId="ADAL" clId="{ADFEAD7D-7B44-4324-8FB1-641157ABF0C5}" dt="2022-11-02T10:31:50.230" v="12310"/>
          <ac:graphicFrameMkLst>
            <pc:docMk/>
            <pc:sldMk cId="985611643" sldId="373"/>
            <ac:graphicFrameMk id="2" creationId="{B9234213-760B-823D-DD32-F4B8F734D618}"/>
          </ac:graphicFrameMkLst>
        </pc:graphicFrameChg>
        <pc:picChg chg="add mod">
          <ac:chgData name="Archdeacon Sally" userId="40f5bd91-fab9-4199-b4cd-d10b88213cd3" providerId="ADAL" clId="{ADFEAD7D-7B44-4324-8FB1-641157ABF0C5}" dt="2022-11-02T10:32:01.154" v="12313" actId="14100"/>
          <ac:picMkLst>
            <pc:docMk/>
            <pc:sldMk cId="985611643" sldId="373"/>
            <ac:picMk id="1026" creationId="{245E6932-F403-7004-8D39-3B883AC7CD80}"/>
          </ac:picMkLst>
        </pc:picChg>
      </pc:sldChg>
      <pc:sldMasterChg chg="delSldLayout">
        <pc:chgData name="Archdeacon Sally" userId="40f5bd91-fab9-4199-b4cd-d10b88213cd3" providerId="ADAL" clId="{ADFEAD7D-7B44-4324-8FB1-641157ABF0C5}" dt="2022-11-01T14:41:51.115" v="8651" actId="47"/>
        <pc:sldMasterMkLst>
          <pc:docMk/>
          <pc:sldMasterMk cId="1088103661" sldId="2147483648"/>
        </pc:sldMasterMkLst>
        <pc:sldLayoutChg chg="del">
          <pc:chgData name="Archdeacon Sally" userId="40f5bd91-fab9-4199-b4cd-d10b88213cd3" providerId="ADAL" clId="{ADFEAD7D-7B44-4324-8FB1-641157ABF0C5}" dt="2022-11-01T14:41:51.115" v="8651" actId="47"/>
          <pc:sldLayoutMkLst>
            <pc:docMk/>
            <pc:sldMasterMk cId="1088103661" sldId="2147483648"/>
            <pc:sldLayoutMk cId="177081613" sldId="2147483661"/>
          </pc:sldLayoutMkLst>
        </pc:sldLayoutChg>
        <pc:sldLayoutChg chg="del">
          <pc:chgData name="Archdeacon Sally" userId="40f5bd91-fab9-4199-b4cd-d10b88213cd3" providerId="ADAL" clId="{ADFEAD7D-7B44-4324-8FB1-641157ABF0C5}" dt="2022-11-01T14:41:47.122" v="8650" actId="47"/>
          <pc:sldLayoutMkLst>
            <pc:docMk/>
            <pc:sldMasterMk cId="1088103661" sldId="2147483648"/>
            <pc:sldLayoutMk cId="1109087215" sldId="2147483662"/>
          </pc:sldLayoutMkLst>
        </pc:sldLayoutChg>
        <pc:sldLayoutChg chg="del">
          <pc:chgData name="Archdeacon Sally" userId="40f5bd91-fab9-4199-b4cd-d10b88213cd3" providerId="ADAL" clId="{ADFEAD7D-7B44-4324-8FB1-641157ABF0C5}" dt="2022-11-01T14:41:45.303" v="8649" actId="47"/>
          <pc:sldLayoutMkLst>
            <pc:docMk/>
            <pc:sldMasterMk cId="1088103661" sldId="2147483648"/>
            <pc:sldLayoutMk cId="598055696" sldId="2147483663"/>
          </pc:sldLayoutMkLst>
        </pc:sldLayoutChg>
        <pc:sldLayoutChg chg="del">
          <pc:chgData name="Archdeacon Sally" userId="40f5bd91-fab9-4199-b4cd-d10b88213cd3" providerId="ADAL" clId="{ADFEAD7D-7B44-4324-8FB1-641157ABF0C5}" dt="2022-11-01T14:41:43.700" v="8648" actId="47"/>
          <pc:sldLayoutMkLst>
            <pc:docMk/>
            <pc:sldMasterMk cId="1088103661" sldId="2147483648"/>
            <pc:sldLayoutMk cId="1597874043" sldId="2147483664"/>
          </pc:sldLayoutMkLst>
        </pc:sldLayoutChg>
        <pc:sldLayoutChg chg="del">
          <pc:chgData name="Archdeacon Sally" userId="40f5bd91-fab9-4199-b4cd-d10b88213cd3" providerId="ADAL" clId="{ADFEAD7D-7B44-4324-8FB1-641157ABF0C5}" dt="2022-11-01T14:41:42.784" v="8647" actId="47"/>
          <pc:sldLayoutMkLst>
            <pc:docMk/>
            <pc:sldMasterMk cId="1088103661" sldId="2147483648"/>
            <pc:sldLayoutMk cId="2571762679" sldId="2147483665"/>
          </pc:sldLayoutMkLst>
        </pc:sldLayoutChg>
        <pc:sldLayoutChg chg="del">
          <pc:chgData name="Archdeacon Sally" userId="40f5bd91-fab9-4199-b4cd-d10b88213cd3" providerId="ADAL" clId="{ADFEAD7D-7B44-4324-8FB1-641157ABF0C5}" dt="2022-11-01T14:41:41.898" v="8646" actId="47"/>
          <pc:sldLayoutMkLst>
            <pc:docMk/>
            <pc:sldMasterMk cId="1088103661" sldId="2147483648"/>
            <pc:sldLayoutMk cId="1735938153" sldId="2147483666"/>
          </pc:sldLayoutMkLst>
        </pc:sldLayoutChg>
      </pc:sldMasterChg>
    </pc:docChg>
  </pc:docChgLst>
</pc:chgInfo>
</file>

<file path=ppt/charts/_rels/chartEx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Ex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Ex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Ex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Ex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Ex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Ex7.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chartEx1.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hartEx6.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hartEx7.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48C67-AB3D-42C9-B383-43598FD26FC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2530B3F7-D570-4BA5-8D60-2097B76C4C6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Sowing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C8061F6-D226-455F-94E2-3DCE423817B8}" type="parTrans" cxnId="{AC742739-CE87-42CC-8B14-D0A96D6D6C6F}">
      <dgm:prSet/>
      <dgm:spPr/>
      <dgm:t>
        <a:bodyPr/>
        <a:lstStyle/>
        <a:p>
          <a:endParaRPr lang="en-GB"/>
        </a:p>
      </dgm:t>
    </dgm:pt>
    <dgm:pt modelId="{217C8C81-6FB2-4D7A-A372-E2E9F53DB1E0}" type="sibTrans" cxnId="{AC742739-CE87-42CC-8B14-D0A96D6D6C6F}">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74C3BB8E-B140-4D34-8E9F-599207AD2BE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Nurturing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58054B3-7593-4237-BC9B-0904F04C7C6B}" type="parTrans" cxnId="{ECFEB10D-F8D3-418D-9F02-2D851683280D}">
      <dgm:prSet/>
      <dgm:spPr/>
      <dgm:t>
        <a:bodyPr/>
        <a:lstStyle/>
        <a:p>
          <a:endParaRPr lang="en-GB"/>
        </a:p>
      </dgm:t>
    </dgm:pt>
    <dgm:pt modelId="{A2D4593D-DFFE-4858-BD22-18BE84D6DBAB}" type="sibTrans" cxnId="{ECFEB10D-F8D3-418D-9F02-2D851683280D}">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BE2AC64E-E2D7-441A-ADFC-ED8779A8B2A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Fruit</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5FB25B6C-6B6F-4B8D-88B9-7477878B6187}" type="parTrans" cxnId="{14C2CC5B-8293-4ABE-87D6-F954D380C584}">
      <dgm:prSet/>
      <dgm:spPr/>
      <dgm:t>
        <a:bodyPr/>
        <a:lstStyle/>
        <a:p>
          <a:endParaRPr lang="en-GB"/>
        </a:p>
      </dgm:t>
    </dgm:pt>
    <dgm:pt modelId="{5052A6BA-6095-4753-B746-741BBD7D6B1D}" type="sibTrans" cxnId="{14C2CC5B-8293-4ABE-87D6-F954D380C584}">
      <dgm:prSet/>
      <dgm:spPr/>
      <dgm:t>
        <a:bodyPr/>
        <a:lstStyle/>
        <a:p>
          <a:endParaRPr lang="en-GB"/>
        </a:p>
      </dgm:t>
    </dgm:pt>
    <dgm:pt modelId="{0070FAC6-3460-40AA-9149-F533BF5479A0}">
      <dgm:prSe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Flowering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4A3D3B8-4248-4486-8E07-9E81E2DF15DF}" type="parTrans" cxnId="{D2BBE983-A1D5-4B9A-87FD-07DF3EA7B1A1}">
      <dgm:prSet/>
      <dgm:spPr/>
      <dgm:t>
        <a:bodyPr/>
        <a:lstStyle/>
        <a:p>
          <a:endParaRPr lang="en-GB"/>
        </a:p>
      </dgm:t>
    </dgm:pt>
    <dgm:pt modelId="{F75F0C7A-6889-4494-987B-F649EA5A9380}" type="sibTrans" cxnId="{D2BBE983-A1D5-4B9A-87FD-07DF3EA7B1A1}">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32B40897-E53C-4F2C-AB18-11D1A41CBDD9}" type="pres">
      <dgm:prSet presAssocID="{5CC48C67-AB3D-42C9-B383-43598FD26FCE}" presName="outerComposite" presStyleCnt="0">
        <dgm:presLayoutVars>
          <dgm:chMax val="5"/>
          <dgm:dir/>
          <dgm:resizeHandles val="exact"/>
        </dgm:presLayoutVars>
      </dgm:prSet>
      <dgm:spPr/>
    </dgm:pt>
    <dgm:pt modelId="{F346635C-6563-448A-ABA8-51E570253DB4}" type="pres">
      <dgm:prSet presAssocID="{5CC48C67-AB3D-42C9-B383-43598FD26FCE}" presName="dummyMaxCanvas" presStyleCnt="0">
        <dgm:presLayoutVars/>
      </dgm:prSet>
      <dgm:spPr/>
    </dgm:pt>
    <dgm:pt modelId="{A602F217-6172-4EF8-B39E-E5AE06491030}" type="pres">
      <dgm:prSet presAssocID="{5CC48C67-AB3D-42C9-B383-43598FD26FCE}" presName="FourNodes_1" presStyleLbl="node1" presStyleIdx="0" presStyleCnt="4" custLinFactY="148593" custLinFactNeighborX="6179" custLinFactNeighborY="200000">
        <dgm:presLayoutVars>
          <dgm:bulletEnabled val="1"/>
        </dgm:presLayoutVars>
      </dgm:prSet>
      <dgm:spPr/>
    </dgm:pt>
    <dgm:pt modelId="{101773F9-7FC7-4DCE-AD2A-BE109442C7D9}" type="pres">
      <dgm:prSet presAssocID="{5CC48C67-AB3D-42C9-B383-43598FD26FCE}" presName="FourNodes_2" presStyleLbl="node1" presStyleIdx="1" presStyleCnt="4" custScaleX="82102" custLinFactY="17062" custLinFactNeighborX="6043" custLinFactNeighborY="100000">
        <dgm:presLayoutVars>
          <dgm:bulletEnabled val="1"/>
        </dgm:presLayoutVars>
      </dgm:prSet>
      <dgm:spPr/>
    </dgm:pt>
    <dgm:pt modelId="{9CE81140-4BA1-4A28-A512-CD152B514016}" type="pres">
      <dgm:prSet presAssocID="{5CC48C67-AB3D-42C9-B383-43598FD26FCE}" presName="FourNodes_3" presStyleLbl="node1" presStyleIdx="2" presStyleCnt="4" custScaleX="71329" custLinFactY="-15043" custLinFactNeighborX="2755" custLinFactNeighborY="-100000">
        <dgm:presLayoutVars>
          <dgm:bulletEnabled val="1"/>
        </dgm:presLayoutVars>
      </dgm:prSet>
      <dgm:spPr/>
    </dgm:pt>
    <dgm:pt modelId="{A18FF0FF-E8C7-4F33-B65E-4FF09D25688E}" type="pres">
      <dgm:prSet presAssocID="{5CC48C67-AB3D-42C9-B383-43598FD26FCE}" presName="FourNodes_4" presStyleLbl="node1" presStyleIdx="3" presStyleCnt="4" custScaleX="56534" custScaleY="109337" custLinFactY="-149877" custLinFactNeighborX="412" custLinFactNeighborY="-200000">
        <dgm:presLayoutVars>
          <dgm:bulletEnabled val="1"/>
        </dgm:presLayoutVars>
      </dgm:prSet>
      <dgm:spPr/>
    </dgm:pt>
    <dgm:pt modelId="{04FDD61F-725E-479F-BF73-95D3AB35D62B}" type="pres">
      <dgm:prSet presAssocID="{5CC48C67-AB3D-42C9-B383-43598FD26FCE}" presName="FourConn_1-2" presStyleLbl="fgAccFollowNode1" presStyleIdx="0" presStyleCnt="3" custScaleY="100000" custLinFactNeighborX="-1413" custLinFactNeighborY="-3547">
        <dgm:presLayoutVars>
          <dgm:bulletEnabled val="1"/>
        </dgm:presLayoutVars>
      </dgm:prSet>
      <dgm:spPr>
        <a:prstGeom prst="upArrow">
          <a:avLst/>
        </a:prstGeom>
      </dgm:spPr>
    </dgm:pt>
    <dgm:pt modelId="{3D20D511-9712-4749-ABC9-5B985462565F}" type="pres">
      <dgm:prSet presAssocID="{5CC48C67-AB3D-42C9-B383-43598FD26FCE}" presName="FourConn_2-3" presStyleLbl="fgAccFollowNode1" presStyleIdx="1" presStyleCnt="3" custLinFactNeighborX="-62220" custLinFactNeighborY="241">
        <dgm:presLayoutVars>
          <dgm:bulletEnabled val="1"/>
        </dgm:presLayoutVars>
      </dgm:prSet>
      <dgm:spPr>
        <a:prstGeom prst="upArrow">
          <a:avLst/>
        </a:prstGeom>
      </dgm:spPr>
    </dgm:pt>
    <dgm:pt modelId="{12F69CC3-071E-4056-BAD2-0435F23942B1}" type="pres">
      <dgm:prSet presAssocID="{5CC48C67-AB3D-42C9-B383-43598FD26FCE}" presName="FourConn_3-4" presStyleLbl="fgAccFollowNode1" presStyleIdx="2" presStyleCnt="3" custLinFactX="-27543" custLinFactNeighborX="-100000" custLinFactNeighborY="2384">
        <dgm:presLayoutVars>
          <dgm:bulletEnabled val="1"/>
        </dgm:presLayoutVars>
      </dgm:prSet>
      <dgm:spPr>
        <a:prstGeom prst="upArrow">
          <a:avLst/>
        </a:prstGeom>
      </dgm:spPr>
    </dgm:pt>
    <dgm:pt modelId="{A74F297A-6EB7-4212-99A5-4C141B81F746}" type="pres">
      <dgm:prSet presAssocID="{5CC48C67-AB3D-42C9-B383-43598FD26FCE}" presName="FourNodes_1_text" presStyleLbl="node1" presStyleIdx="3" presStyleCnt="4">
        <dgm:presLayoutVars>
          <dgm:bulletEnabled val="1"/>
        </dgm:presLayoutVars>
      </dgm:prSet>
      <dgm:spPr/>
    </dgm:pt>
    <dgm:pt modelId="{AFEF372B-20FC-4788-852D-BF166D77B078}" type="pres">
      <dgm:prSet presAssocID="{5CC48C67-AB3D-42C9-B383-43598FD26FCE}" presName="FourNodes_2_text" presStyleLbl="node1" presStyleIdx="3" presStyleCnt="4">
        <dgm:presLayoutVars>
          <dgm:bulletEnabled val="1"/>
        </dgm:presLayoutVars>
      </dgm:prSet>
      <dgm:spPr/>
    </dgm:pt>
    <dgm:pt modelId="{1FBDB4C6-5E0A-4716-8081-8F6064027E4C}" type="pres">
      <dgm:prSet presAssocID="{5CC48C67-AB3D-42C9-B383-43598FD26FCE}" presName="FourNodes_3_text" presStyleLbl="node1" presStyleIdx="3" presStyleCnt="4">
        <dgm:presLayoutVars>
          <dgm:bulletEnabled val="1"/>
        </dgm:presLayoutVars>
      </dgm:prSet>
      <dgm:spPr/>
    </dgm:pt>
    <dgm:pt modelId="{71803634-DE20-4993-B3EE-A1E2418FB217}" type="pres">
      <dgm:prSet presAssocID="{5CC48C67-AB3D-42C9-B383-43598FD26FCE}" presName="FourNodes_4_text" presStyleLbl="node1" presStyleIdx="3" presStyleCnt="4">
        <dgm:presLayoutVars>
          <dgm:bulletEnabled val="1"/>
        </dgm:presLayoutVars>
      </dgm:prSet>
      <dgm:spPr/>
    </dgm:pt>
  </dgm:ptLst>
  <dgm:cxnLst>
    <dgm:cxn modelId="{ECFEB10D-F8D3-418D-9F02-2D851683280D}" srcId="{5CC48C67-AB3D-42C9-B383-43598FD26FCE}" destId="{74C3BB8E-B140-4D34-8E9F-599207AD2BEB}" srcOrd="1" destOrd="0" parTransId="{058054B3-7593-4237-BC9B-0904F04C7C6B}" sibTransId="{A2D4593D-DFFE-4858-BD22-18BE84D6DBAB}"/>
    <dgm:cxn modelId="{160EE212-FBCE-42D0-B026-099D85F3DF02}" type="presOf" srcId="{A2D4593D-DFFE-4858-BD22-18BE84D6DBAB}" destId="{3D20D511-9712-4749-ABC9-5B985462565F}" srcOrd="0" destOrd="0" presId="urn:microsoft.com/office/officeart/2005/8/layout/vProcess5"/>
    <dgm:cxn modelId="{9886CD24-1807-4FDC-B277-FCD94966C49E}" type="presOf" srcId="{0070FAC6-3460-40AA-9149-F533BF5479A0}" destId="{9CE81140-4BA1-4A28-A512-CD152B514016}" srcOrd="0" destOrd="0" presId="urn:microsoft.com/office/officeart/2005/8/layout/vProcess5"/>
    <dgm:cxn modelId="{AC742739-CE87-42CC-8B14-D0A96D6D6C6F}" srcId="{5CC48C67-AB3D-42C9-B383-43598FD26FCE}" destId="{2530B3F7-D570-4BA5-8D60-2097B76C4C6B}" srcOrd="0" destOrd="0" parTransId="{0C8061F6-D226-455F-94E2-3DCE423817B8}" sibTransId="{217C8C81-6FB2-4D7A-A372-E2E9F53DB1E0}"/>
    <dgm:cxn modelId="{BBD3F13A-E1F6-49E0-A5E9-2A4446EF0940}" type="presOf" srcId="{F75F0C7A-6889-4494-987B-F649EA5A9380}" destId="{12F69CC3-071E-4056-BAD2-0435F23942B1}" srcOrd="0" destOrd="0" presId="urn:microsoft.com/office/officeart/2005/8/layout/vProcess5"/>
    <dgm:cxn modelId="{14C2CC5B-8293-4ABE-87D6-F954D380C584}" srcId="{5CC48C67-AB3D-42C9-B383-43598FD26FCE}" destId="{BE2AC64E-E2D7-441A-ADFC-ED8779A8B2AB}" srcOrd="3" destOrd="0" parTransId="{5FB25B6C-6B6F-4B8D-88B9-7477878B6187}" sibTransId="{5052A6BA-6095-4753-B746-741BBD7D6B1D}"/>
    <dgm:cxn modelId="{E89E7765-16CB-4CE0-B202-895D8DA1FDC5}" type="presOf" srcId="{217C8C81-6FB2-4D7A-A372-E2E9F53DB1E0}" destId="{04FDD61F-725E-479F-BF73-95D3AB35D62B}" srcOrd="0" destOrd="0" presId="urn:microsoft.com/office/officeart/2005/8/layout/vProcess5"/>
    <dgm:cxn modelId="{BD5CEE46-30FB-455A-B110-8557D4F857BC}" type="presOf" srcId="{5CC48C67-AB3D-42C9-B383-43598FD26FCE}" destId="{32B40897-E53C-4F2C-AB18-11D1A41CBDD9}" srcOrd="0" destOrd="0" presId="urn:microsoft.com/office/officeart/2005/8/layout/vProcess5"/>
    <dgm:cxn modelId="{BB9B2470-06C8-44EF-831D-A226D33ABDA9}" type="presOf" srcId="{2530B3F7-D570-4BA5-8D60-2097B76C4C6B}" destId="{A74F297A-6EB7-4212-99A5-4C141B81F746}" srcOrd="1" destOrd="0" presId="urn:microsoft.com/office/officeart/2005/8/layout/vProcess5"/>
    <dgm:cxn modelId="{D2BBE983-A1D5-4B9A-87FD-07DF3EA7B1A1}" srcId="{5CC48C67-AB3D-42C9-B383-43598FD26FCE}" destId="{0070FAC6-3460-40AA-9149-F533BF5479A0}" srcOrd="2" destOrd="0" parTransId="{04A3D3B8-4248-4486-8E07-9E81E2DF15DF}" sibTransId="{F75F0C7A-6889-4494-987B-F649EA5A9380}"/>
    <dgm:cxn modelId="{A601E8A1-9637-4FEA-B246-8211C533B9B3}" type="presOf" srcId="{74C3BB8E-B140-4D34-8E9F-599207AD2BEB}" destId="{AFEF372B-20FC-4788-852D-BF166D77B078}" srcOrd="1" destOrd="0" presId="urn:microsoft.com/office/officeart/2005/8/layout/vProcess5"/>
    <dgm:cxn modelId="{49B86DA7-4ED8-444D-AC17-CC957692BDDD}" type="presOf" srcId="{BE2AC64E-E2D7-441A-ADFC-ED8779A8B2AB}" destId="{A18FF0FF-E8C7-4F33-B65E-4FF09D25688E}" srcOrd="0" destOrd="0" presId="urn:microsoft.com/office/officeart/2005/8/layout/vProcess5"/>
    <dgm:cxn modelId="{16D22AD4-138C-43A3-BF74-C2D5AB1563DD}" type="presOf" srcId="{74C3BB8E-B140-4D34-8E9F-599207AD2BEB}" destId="{101773F9-7FC7-4DCE-AD2A-BE109442C7D9}" srcOrd="0" destOrd="0" presId="urn:microsoft.com/office/officeart/2005/8/layout/vProcess5"/>
    <dgm:cxn modelId="{7E9969D7-701A-42F0-94A8-370B701144D2}" type="presOf" srcId="{2530B3F7-D570-4BA5-8D60-2097B76C4C6B}" destId="{A602F217-6172-4EF8-B39E-E5AE06491030}" srcOrd="0" destOrd="0" presId="urn:microsoft.com/office/officeart/2005/8/layout/vProcess5"/>
    <dgm:cxn modelId="{7E105ADC-E0E7-435C-B0C7-317913A8F9FA}" type="presOf" srcId="{0070FAC6-3460-40AA-9149-F533BF5479A0}" destId="{1FBDB4C6-5E0A-4716-8081-8F6064027E4C}" srcOrd="1" destOrd="0" presId="urn:microsoft.com/office/officeart/2005/8/layout/vProcess5"/>
    <dgm:cxn modelId="{5ADA8BF6-182B-48F3-9DDE-C58BE85FC844}" type="presOf" srcId="{BE2AC64E-E2D7-441A-ADFC-ED8779A8B2AB}" destId="{71803634-DE20-4993-B3EE-A1E2418FB217}" srcOrd="1" destOrd="0" presId="urn:microsoft.com/office/officeart/2005/8/layout/vProcess5"/>
    <dgm:cxn modelId="{0A8D824F-D97A-456C-8226-70380E7D6049}" type="presParOf" srcId="{32B40897-E53C-4F2C-AB18-11D1A41CBDD9}" destId="{F346635C-6563-448A-ABA8-51E570253DB4}" srcOrd="0" destOrd="0" presId="urn:microsoft.com/office/officeart/2005/8/layout/vProcess5"/>
    <dgm:cxn modelId="{B827D103-02CA-49A6-919C-FFDAE0BA17D1}" type="presParOf" srcId="{32B40897-E53C-4F2C-AB18-11D1A41CBDD9}" destId="{A602F217-6172-4EF8-B39E-E5AE06491030}" srcOrd="1" destOrd="0" presId="urn:microsoft.com/office/officeart/2005/8/layout/vProcess5"/>
    <dgm:cxn modelId="{768C5F47-9AA3-478D-8099-6C4FA650A128}" type="presParOf" srcId="{32B40897-E53C-4F2C-AB18-11D1A41CBDD9}" destId="{101773F9-7FC7-4DCE-AD2A-BE109442C7D9}" srcOrd="2" destOrd="0" presId="urn:microsoft.com/office/officeart/2005/8/layout/vProcess5"/>
    <dgm:cxn modelId="{309CF148-F85E-43E1-9DDE-5A66CC0C26A6}" type="presParOf" srcId="{32B40897-E53C-4F2C-AB18-11D1A41CBDD9}" destId="{9CE81140-4BA1-4A28-A512-CD152B514016}" srcOrd="3" destOrd="0" presId="urn:microsoft.com/office/officeart/2005/8/layout/vProcess5"/>
    <dgm:cxn modelId="{078D287D-92C1-49DA-B5D0-5FA7412BE447}" type="presParOf" srcId="{32B40897-E53C-4F2C-AB18-11D1A41CBDD9}" destId="{A18FF0FF-E8C7-4F33-B65E-4FF09D25688E}" srcOrd="4" destOrd="0" presId="urn:microsoft.com/office/officeart/2005/8/layout/vProcess5"/>
    <dgm:cxn modelId="{F9C6BDC2-6DC9-4817-B28C-1B508BA28105}" type="presParOf" srcId="{32B40897-E53C-4F2C-AB18-11D1A41CBDD9}" destId="{04FDD61F-725E-479F-BF73-95D3AB35D62B}" srcOrd="5" destOrd="0" presId="urn:microsoft.com/office/officeart/2005/8/layout/vProcess5"/>
    <dgm:cxn modelId="{128A1D6A-5D8E-4F1F-94C6-158F56BFFFAE}" type="presParOf" srcId="{32B40897-E53C-4F2C-AB18-11D1A41CBDD9}" destId="{3D20D511-9712-4749-ABC9-5B985462565F}" srcOrd="6" destOrd="0" presId="urn:microsoft.com/office/officeart/2005/8/layout/vProcess5"/>
    <dgm:cxn modelId="{1BC86C41-D8C9-47FC-8178-6EB95A54032E}" type="presParOf" srcId="{32B40897-E53C-4F2C-AB18-11D1A41CBDD9}" destId="{12F69CC3-071E-4056-BAD2-0435F23942B1}" srcOrd="7" destOrd="0" presId="urn:microsoft.com/office/officeart/2005/8/layout/vProcess5"/>
    <dgm:cxn modelId="{BF60A45C-C96F-4779-9C99-650419D0CCD9}" type="presParOf" srcId="{32B40897-E53C-4F2C-AB18-11D1A41CBDD9}" destId="{A74F297A-6EB7-4212-99A5-4C141B81F746}" srcOrd="8" destOrd="0" presId="urn:microsoft.com/office/officeart/2005/8/layout/vProcess5"/>
    <dgm:cxn modelId="{07D998EC-25B0-44FB-8137-2B6D1838B152}" type="presParOf" srcId="{32B40897-E53C-4F2C-AB18-11D1A41CBDD9}" destId="{AFEF372B-20FC-4788-852D-BF166D77B078}" srcOrd="9" destOrd="0" presId="urn:microsoft.com/office/officeart/2005/8/layout/vProcess5"/>
    <dgm:cxn modelId="{CD86CA18-115F-4BE6-96D2-A282405BD952}" type="presParOf" srcId="{32B40897-E53C-4F2C-AB18-11D1A41CBDD9}" destId="{1FBDB4C6-5E0A-4716-8081-8F6064027E4C}" srcOrd="10" destOrd="0" presId="urn:microsoft.com/office/officeart/2005/8/layout/vProcess5"/>
    <dgm:cxn modelId="{67D5056A-E936-48D9-850F-D5A8D01BA72A}" type="presParOf" srcId="{32B40897-E53C-4F2C-AB18-11D1A41CBDD9}" destId="{71803634-DE20-4993-B3EE-A1E2418FB217}"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CC48C67-AB3D-42C9-B383-43598FD26FC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2530B3F7-D570-4BA5-8D60-2097B76C4C6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Sowing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C8061F6-D226-455F-94E2-3DCE423817B8}" type="parTrans" cxnId="{AC742739-CE87-42CC-8B14-D0A96D6D6C6F}">
      <dgm:prSet/>
      <dgm:spPr/>
      <dgm:t>
        <a:bodyPr/>
        <a:lstStyle/>
        <a:p>
          <a:endParaRPr lang="en-GB"/>
        </a:p>
      </dgm:t>
    </dgm:pt>
    <dgm:pt modelId="{217C8C81-6FB2-4D7A-A372-E2E9F53DB1E0}" type="sibTrans" cxnId="{AC742739-CE87-42CC-8B14-D0A96D6D6C6F}">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74C3BB8E-B140-4D34-8E9F-599207AD2BE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Nurturing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58054B3-7593-4237-BC9B-0904F04C7C6B}" type="parTrans" cxnId="{ECFEB10D-F8D3-418D-9F02-2D851683280D}">
      <dgm:prSet/>
      <dgm:spPr/>
      <dgm:t>
        <a:bodyPr/>
        <a:lstStyle/>
        <a:p>
          <a:endParaRPr lang="en-GB"/>
        </a:p>
      </dgm:t>
    </dgm:pt>
    <dgm:pt modelId="{A2D4593D-DFFE-4858-BD22-18BE84D6DBAB}" type="sibTrans" cxnId="{ECFEB10D-F8D3-418D-9F02-2D851683280D}">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BE2AC64E-E2D7-441A-ADFC-ED8779A8B2A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Fruit</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5FB25B6C-6B6F-4B8D-88B9-7477878B6187}" type="parTrans" cxnId="{14C2CC5B-8293-4ABE-87D6-F954D380C584}">
      <dgm:prSet/>
      <dgm:spPr/>
      <dgm:t>
        <a:bodyPr/>
        <a:lstStyle/>
        <a:p>
          <a:endParaRPr lang="en-GB"/>
        </a:p>
      </dgm:t>
    </dgm:pt>
    <dgm:pt modelId="{5052A6BA-6095-4753-B746-741BBD7D6B1D}" type="sibTrans" cxnId="{14C2CC5B-8293-4ABE-87D6-F954D380C584}">
      <dgm:prSet/>
      <dgm:spPr/>
      <dgm:t>
        <a:bodyPr/>
        <a:lstStyle/>
        <a:p>
          <a:endParaRPr lang="en-GB"/>
        </a:p>
      </dgm:t>
    </dgm:pt>
    <dgm:pt modelId="{0070FAC6-3460-40AA-9149-F533BF5479A0}">
      <dgm:prSe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Flowering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4A3D3B8-4248-4486-8E07-9E81E2DF15DF}" type="parTrans" cxnId="{D2BBE983-A1D5-4B9A-87FD-07DF3EA7B1A1}">
      <dgm:prSet/>
      <dgm:spPr/>
      <dgm:t>
        <a:bodyPr/>
        <a:lstStyle/>
        <a:p>
          <a:endParaRPr lang="en-GB"/>
        </a:p>
      </dgm:t>
    </dgm:pt>
    <dgm:pt modelId="{F75F0C7A-6889-4494-987B-F649EA5A9380}" type="sibTrans" cxnId="{D2BBE983-A1D5-4B9A-87FD-07DF3EA7B1A1}">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32B40897-E53C-4F2C-AB18-11D1A41CBDD9}" type="pres">
      <dgm:prSet presAssocID="{5CC48C67-AB3D-42C9-B383-43598FD26FCE}" presName="outerComposite" presStyleCnt="0">
        <dgm:presLayoutVars>
          <dgm:chMax val="5"/>
          <dgm:dir/>
          <dgm:resizeHandles val="exact"/>
        </dgm:presLayoutVars>
      </dgm:prSet>
      <dgm:spPr/>
    </dgm:pt>
    <dgm:pt modelId="{F346635C-6563-448A-ABA8-51E570253DB4}" type="pres">
      <dgm:prSet presAssocID="{5CC48C67-AB3D-42C9-B383-43598FD26FCE}" presName="dummyMaxCanvas" presStyleCnt="0">
        <dgm:presLayoutVars/>
      </dgm:prSet>
      <dgm:spPr/>
    </dgm:pt>
    <dgm:pt modelId="{A602F217-6172-4EF8-B39E-E5AE06491030}" type="pres">
      <dgm:prSet presAssocID="{5CC48C67-AB3D-42C9-B383-43598FD26FCE}" presName="FourNodes_1" presStyleLbl="node1" presStyleIdx="0" presStyleCnt="4" custLinFactY="148593" custLinFactNeighborX="6179" custLinFactNeighborY="200000">
        <dgm:presLayoutVars>
          <dgm:bulletEnabled val="1"/>
        </dgm:presLayoutVars>
      </dgm:prSet>
      <dgm:spPr/>
    </dgm:pt>
    <dgm:pt modelId="{101773F9-7FC7-4DCE-AD2A-BE109442C7D9}" type="pres">
      <dgm:prSet presAssocID="{5CC48C67-AB3D-42C9-B383-43598FD26FCE}" presName="FourNodes_2" presStyleLbl="node1" presStyleIdx="1" presStyleCnt="4" custScaleX="82102" custLinFactY="17062" custLinFactNeighborX="6043" custLinFactNeighborY="100000">
        <dgm:presLayoutVars>
          <dgm:bulletEnabled val="1"/>
        </dgm:presLayoutVars>
      </dgm:prSet>
      <dgm:spPr/>
    </dgm:pt>
    <dgm:pt modelId="{9CE81140-4BA1-4A28-A512-CD152B514016}" type="pres">
      <dgm:prSet presAssocID="{5CC48C67-AB3D-42C9-B383-43598FD26FCE}" presName="FourNodes_3" presStyleLbl="node1" presStyleIdx="2" presStyleCnt="4" custScaleX="71329" custLinFactY="-15043" custLinFactNeighborX="2755" custLinFactNeighborY="-100000">
        <dgm:presLayoutVars>
          <dgm:bulletEnabled val="1"/>
        </dgm:presLayoutVars>
      </dgm:prSet>
      <dgm:spPr/>
    </dgm:pt>
    <dgm:pt modelId="{A18FF0FF-E8C7-4F33-B65E-4FF09D25688E}" type="pres">
      <dgm:prSet presAssocID="{5CC48C67-AB3D-42C9-B383-43598FD26FCE}" presName="FourNodes_4" presStyleLbl="node1" presStyleIdx="3" presStyleCnt="4" custScaleX="56534" custScaleY="109337" custLinFactY="-149877" custLinFactNeighborX="412" custLinFactNeighborY="-200000">
        <dgm:presLayoutVars>
          <dgm:bulletEnabled val="1"/>
        </dgm:presLayoutVars>
      </dgm:prSet>
      <dgm:spPr/>
    </dgm:pt>
    <dgm:pt modelId="{04FDD61F-725E-479F-BF73-95D3AB35D62B}" type="pres">
      <dgm:prSet presAssocID="{5CC48C67-AB3D-42C9-B383-43598FD26FCE}" presName="FourConn_1-2" presStyleLbl="fgAccFollowNode1" presStyleIdx="0" presStyleCnt="3" custScaleY="100000" custLinFactNeighborX="-1413" custLinFactNeighborY="-3547">
        <dgm:presLayoutVars>
          <dgm:bulletEnabled val="1"/>
        </dgm:presLayoutVars>
      </dgm:prSet>
      <dgm:spPr>
        <a:prstGeom prst="upArrow">
          <a:avLst/>
        </a:prstGeom>
      </dgm:spPr>
    </dgm:pt>
    <dgm:pt modelId="{3D20D511-9712-4749-ABC9-5B985462565F}" type="pres">
      <dgm:prSet presAssocID="{5CC48C67-AB3D-42C9-B383-43598FD26FCE}" presName="FourConn_2-3" presStyleLbl="fgAccFollowNode1" presStyleIdx="1" presStyleCnt="3" custLinFactNeighborX="-62220" custLinFactNeighborY="241">
        <dgm:presLayoutVars>
          <dgm:bulletEnabled val="1"/>
        </dgm:presLayoutVars>
      </dgm:prSet>
      <dgm:spPr>
        <a:prstGeom prst="upArrow">
          <a:avLst/>
        </a:prstGeom>
      </dgm:spPr>
    </dgm:pt>
    <dgm:pt modelId="{12F69CC3-071E-4056-BAD2-0435F23942B1}" type="pres">
      <dgm:prSet presAssocID="{5CC48C67-AB3D-42C9-B383-43598FD26FCE}" presName="FourConn_3-4" presStyleLbl="fgAccFollowNode1" presStyleIdx="2" presStyleCnt="3" custLinFactX="-27543" custLinFactNeighborX="-100000" custLinFactNeighborY="2384">
        <dgm:presLayoutVars>
          <dgm:bulletEnabled val="1"/>
        </dgm:presLayoutVars>
      </dgm:prSet>
      <dgm:spPr>
        <a:prstGeom prst="upArrow">
          <a:avLst/>
        </a:prstGeom>
      </dgm:spPr>
    </dgm:pt>
    <dgm:pt modelId="{A74F297A-6EB7-4212-99A5-4C141B81F746}" type="pres">
      <dgm:prSet presAssocID="{5CC48C67-AB3D-42C9-B383-43598FD26FCE}" presName="FourNodes_1_text" presStyleLbl="node1" presStyleIdx="3" presStyleCnt="4">
        <dgm:presLayoutVars>
          <dgm:bulletEnabled val="1"/>
        </dgm:presLayoutVars>
      </dgm:prSet>
      <dgm:spPr/>
    </dgm:pt>
    <dgm:pt modelId="{AFEF372B-20FC-4788-852D-BF166D77B078}" type="pres">
      <dgm:prSet presAssocID="{5CC48C67-AB3D-42C9-B383-43598FD26FCE}" presName="FourNodes_2_text" presStyleLbl="node1" presStyleIdx="3" presStyleCnt="4">
        <dgm:presLayoutVars>
          <dgm:bulletEnabled val="1"/>
        </dgm:presLayoutVars>
      </dgm:prSet>
      <dgm:spPr/>
    </dgm:pt>
    <dgm:pt modelId="{1FBDB4C6-5E0A-4716-8081-8F6064027E4C}" type="pres">
      <dgm:prSet presAssocID="{5CC48C67-AB3D-42C9-B383-43598FD26FCE}" presName="FourNodes_3_text" presStyleLbl="node1" presStyleIdx="3" presStyleCnt="4">
        <dgm:presLayoutVars>
          <dgm:bulletEnabled val="1"/>
        </dgm:presLayoutVars>
      </dgm:prSet>
      <dgm:spPr/>
    </dgm:pt>
    <dgm:pt modelId="{71803634-DE20-4993-B3EE-A1E2418FB217}" type="pres">
      <dgm:prSet presAssocID="{5CC48C67-AB3D-42C9-B383-43598FD26FCE}" presName="FourNodes_4_text" presStyleLbl="node1" presStyleIdx="3" presStyleCnt="4">
        <dgm:presLayoutVars>
          <dgm:bulletEnabled val="1"/>
        </dgm:presLayoutVars>
      </dgm:prSet>
      <dgm:spPr/>
    </dgm:pt>
  </dgm:ptLst>
  <dgm:cxnLst>
    <dgm:cxn modelId="{ECFEB10D-F8D3-418D-9F02-2D851683280D}" srcId="{5CC48C67-AB3D-42C9-B383-43598FD26FCE}" destId="{74C3BB8E-B140-4D34-8E9F-599207AD2BEB}" srcOrd="1" destOrd="0" parTransId="{058054B3-7593-4237-BC9B-0904F04C7C6B}" sibTransId="{A2D4593D-DFFE-4858-BD22-18BE84D6DBAB}"/>
    <dgm:cxn modelId="{160EE212-FBCE-42D0-B026-099D85F3DF02}" type="presOf" srcId="{A2D4593D-DFFE-4858-BD22-18BE84D6DBAB}" destId="{3D20D511-9712-4749-ABC9-5B985462565F}" srcOrd="0" destOrd="0" presId="urn:microsoft.com/office/officeart/2005/8/layout/vProcess5"/>
    <dgm:cxn modelId="{9886CD24-1807-4FDC-B277-FCD94966C49E}" type="presOf" srcId="{0070FAC6-3460-40AA-9149-F533BF5479A0}" destId="{9CE81140-4BA1-4A28-A512-CD152B514016}" srcOrd="0" destOrd="0" presId="urn:microsoft.com/office/officeart/2005/8/layout/vProcess5"/>
    <dgm:cxn modelId="{AC742739-CE87-42CC-8B14-D0A96D6D6C6F}" srcId="{5CC48C67-AB3D-42C9-B383-43598FD26FCE}" destId="{2530B3F7-D570-4BA5-8D60-2097B76C4C6B}" srcOrd="0" destOrd="0" parTransId="{0C8061F6-D226-455F-94E2-3DCE423817B8}" sibTransId="{217C8C81-6FB2-4D7A-A372-E2E9F53DB1E0}"/>
    <dgm:cxn modelId="{BBD3F13A-E1F6-49E0-A5E9-2A4446EF0940}" type="presOf" srcId="{F75F0C7A-6889-4494-987B-F649EA5A9380}" destId="{12F69CC3-071E-4056-BAD2-0435F23942B1}" srcOrd="0" destOrd="0" presId="urn:microsoft.com/office/officeart/2005/8/layout/vProcess5"/>
    <dgm:cxn modelId="{14C2CC5B-8293-4ABE-87D6-F954D380C584}" srcId="{5CC48C67-AB3D-42C9-B383-43598FD26FCE}" destId="{BE2AC64E-E2D7-441A-ADFC-ED8779A8B2AB}" srcOrd="3" destOrd="0" parTransId="{5FB25B6C-6B6F-4B8D-88B9-7477878B6187}" sibTransId="{5052A6BA-6095-4753-B746-741BBD7D6B1D}"/>
    <dgm:cxn modelId="{E89E7765-16CB-4CE0-B202-895D8DA1FDC5}" type="presOf" srcId="{217C8C81-6FB2-4D7A-A372-E2E9F53DB1E0}" destId="{04FDD61F-725E-479F-BF73-95D3AB35D62B}" srcOrd="0" destOrd="0" presId="urn:microsoft.com/office/officeart/2005/8/layout/vProcess5"/>
    <dgm:cxn modelId="{BD5CEE46-30FB-455A-B110-8557D4F857BC}" type="presOf" srcId="{5CC48C67-AB3D-42C9-B383-43598FD26FCE}" destId="{32B40897-E53C-4F2C-AB18-11D1A41CBDD9}" srcOrd="0" destOrd="0" presId="urn:microsoft.com/office/officeart/2005/8/layout/vProcess5"/>
    <dgm:cxn modelId="{BB9B2470-06C8-44EF-831D-A226D33ABDA9}" type="presOf" srcId="{2530B3F7-D570-4BA5-8D60-2097B76C4C6B}" destId="{A74F297A-6EB7-4212-99A5-4C141B81F746}" srcOrd="1" destOrd="0" presId="urn:microsoft.com/office/officeart/2005/8/layout/vProcess5"/>
    <dgm:cxn modelId="{D2BBE983-A1D5-4B9A-87FD-07DF3EA7B1A1}" srcId="{5CC48C67-AB3D-42C9-B383-43598FD26FCE}" destId="{0070FAC6-3460-40AA-9149-F533BF5479A0}" srcOrd="2" destOrd="0" parTransId="{04A3D3B8-4248-4486-8E07-9E81E2DF15DF}" sibTransId="{F75F0C7A-6889-4494-987B-F649EA5A9380}"/>
    <dgm:cxn modelId="{A601E8A1-9637-4FEA-B246-8211C533B9B3}" type="presOf" srcId="{74C3BB8E-B140-4D34-8E9F-599207AD2BEB}" destId="{AFEF372B-20FC-4788-852D-BF166D77B078}" srcOrd="1" destOrd="0" presId="urn:microsoft.com/office/officeart/2005/8/layout/vProcess5"/>
    <dgm:cxn modelId="{49B86DA7-4ED8-444D-AC17-CC957692BDDD}" type="presOf" srcId="{BE2AC64E-E2D7-441A-ADFC-ED8779A8B2AB}" destId="{A18FF0FF-E8C7-4F33-B65E-4FF09D25688E}" srcOrd="0" destOrd="0" presId="urn:microsoft.com/office/officeart/2005/8/layout/vProcess5"/>
    <dgm:cxn modelId="{16D22AD4-138C-43A3-BF74-C2D5AB1563DD}" type="presOf" srcId="{74C3BB8E-B140-4D34-8E9F-599207AD2BEB}" destId="{101773F9-7FC7-4DCE-AD2A-BE109442C7D9}" srcOrd="0" destOrd="0" presId="urn:microsoft.com/office/officeart/2005/8/layout/vProcess5"/>
    <dgm:cxn modelId="{7E9969D7-701A-42F0-94A8-370B701144D2}" type="presOf" srcId="{2530B3F7-D570-4BA5-8D60-2097B76C4C6B}" destId="{A602F217-6172-4EF8-B39E-E5AE06491030}" srcOrd="0" destOrd="0" presId="urn:microsoft.com/office/officeart/2005/8/layout/vProcess5"/>
    <dgm:cxn modelId="{7E105ADC-E0E7-435C-B0C7-317913A8F9FA}" type="presOf" srcId="{0070FAC6-3460-40AA-9149-F533BF5479A0}" destId="{1FBDB4C6-5E0A-4716-8081-8F6064027E4C}" srcOrd="1" destOrd="0" presId="urn:microsoft.com/office/officeart/2005/8/layout/vProcess5"/>
    <dgm:cxn modelId="{5ADA8BF6-182B-48F3-9DDE-C58BE85FC844}" type="presOf" srcId="{BE2AC64E-E2D7-441A-ADFC-ED8779A8B2AB}" destId="{71803634-DE20-4993-B3EE-A1E2418FB217}" srcOrd="1" destOrd="0" presId="urn:microsoft.com/office/officeart/2005/8/layout/vProcess5"/>
    <dgm:cxn modelId="{0A8D824F-D97A-456C-8226-70380E7D6049}" type="presParOf" srcId="{32B40897-E53C-4F2C-AB18-11D1A41CBDD9}" destId="{F346635C-6563-448A-ABA8-51E570253DB4}" srcOrd="0" destOrd="0" presId="urn:microsoft.com/office/officeart/2005/8/layout/vProcess5"/>
    <dgm:cxn modelId="{B827D103-02CA-49A6-919C-FFDAE0BA17D1}" type="presParOf" srcId="{32B40897-E53C-4F2C-AB18-11D1A41CBDD9}" destId="{A602F217-6172-4EF8-B39E-E5AE06491030}" srcOrd="1" destOrd="0" presId="urn:microsoft.com/office/officeart/2005/8/layout/vProcess5"/>
    <dgm:cxn modelId="{768C5F47-9AA3-478D-8099-6C4FA650A128}" type="presParOf" srcId="{32B40897-E53C-4F2C-AB18-11D1A41CBDD9}" destId="{101773F9-7FC7-4DCE-AD2A-BE109442C7D9}" srcOrd="2" destOrd="0" presId="urn:microsoft.com/office/officeart/2005/8/layout/vProcess5"/>
    <dgm:cxn modelId="{309CF148-F85E-43E1-9DDE-5A66CC0C26A6}" type="presParOf" srcId="{32B40897-E53C-4F2C-AB18-11D1A41CBDD9}" destId="{9CE81140-4BA1-4A28-A512-CD152B514016}" srcOrd="3" destOrd="0" presId="urn:microsoft.com/office/officeart/2005/8/layout/vProcess5"/>
    <dgm:cxn modelId="{078D287D-92C1-49DA-B5D0-5FA7412BE447}" type="presParOf" srcId="{32B40897-E53C-4F2C-AB18-11D1A41CBDD9}" destId="{A18FF0FF-E8C7-4F33-B65E-4FF09D25688E}" srcOrd="4" destOrd="0" presId="urn:microsoft.com/office/officeart/2005/8/layout/vProcess5"/>
    <dgm:cxn modelId="{F9C6BDC2-6DC9-4817-B28C-1B508BA28105}" type="presParOf" srcId="{32B40897-E53C-4F2C-AB18-11D1A41CBDD9}" destId="{04FDD61F-725E-479F-BF73-95D3AB35D62B}" srcOrd="5" destOrd="0" presId="urn:microsoft.com/office/officeart/2005/8/layout/vProcess5"/>
    <dgm:cxn modelId="{128A1D6A-5D8E-4F1F-94C6-158F56BFFFAE}" type="presParOf" srcId="{32B40897-E53C-4F2C-AB18-11D1A41CBDD9}" destId="{3D20D511-9712-4749-ABC9-5B985462565F}" srcOrd="6" destOrd="0" presId="urn:microsoft.com/office/officeart/2005/8/layout/vProcess5"/>
    <dgm:cxn modelId="{1BC86C41-D8C9-47FC-8178-6EB95A54032E}" type="presParOf" srcId="{32B40897-E53C-4F2C-AB18-11D1A41CBDD9}" destId="{12F69CC3-071E-4056-BAD2-0435F23942B1}" srcOrd="7" destOrd="0" presId="urn:microsoft.com/office/officeart/2005/8/layout/vProcess5"/>
    <dgm:cxn modelId="{BF60A45C-C96F-4779-9C99-650419D0CCD9}" type="presParOf" srcId="{32B40897-E53C-4F2C-AB18-11D1A41CBDD9}" destId="{A74F297A-6EB7-4212-99A5-4C141B81F746}" srcOrd="8" destOrd="0" presId="urn:microsoft.com/office/officeart/2005/8/layout/vProcess5"/>
    <dgm:cxn modelId="{07D998EC-25B0-44FB-8137-2B6D1838B152}" type="presParOf" srcId="{32B40897-E53C-4F2C-AB18-11D1A41CBDD9}" destId="{AFEF372B-20FC-4788-852D-BF166D77B078}" srcOrd="9" destOrd="0" presId="urn:microsoft.com/office/officeart/2005/8/layout/vProcess5"/>
    <dgm:cxn modelId="{CD86CA18-115F-4BE6-96D2-A282405BD952}" type="presParOf" srcId="{32B40897-E53C-4F2C-AB18-11D1A41CBDD9}" destId="{1FBDB4C6-5E0A-4716-8081-8F6064027E4C}" srcOrd="10" destOrd="0" presId="urn:microsoft.com/office/officeart/2005/8/layout/vProcess5"/>
    <dgm:cxn modelId="{67D5056A-E936-48D9-850F-D5A8D01BA72A}" type="presParOf" srcId="{32B40897-E53C-4F2C-AB18-11D1A41CBDD9}" destId="{71803634-DE20-4993-B3EE-A1E2418FB217}"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C48C67-AB3D-42C9-B383-43598FD26FC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2530B3F7-D570-4BA5-8D60-2097B76C4C6B}">
      <dgm:prSet phldrT="[Text]" custT="1"/>
      <dgm:spPr/>
      <dgm:t>
        <a:bodyPr/>
        <a:lstStyle/>
        <a:p>
          <a:r>
            <a:rPr lang="en-GB" sz="3200" b="1" dirty="0">
              <a:latin typeface="Tahoma" panose="020B0604030504040204" pitchFamily="34" charset="0"/>
              <a:ea typeface="Tahoma" panose="020B0604030504040204" pitchFamily="34" charset="0"/>
              <a:cs typeface="Tahoma" panose="020B0604030504040204" pitchFamily="34" charset="0"/>
            </a:rPr>
            <a:t>Sowing</a:t>
          </a:r>
          <a:endParaRPr lang="en-GB" sz="3200" dirty="0">
            <a:latin typeface="Tahoma" panose="020B0604030504040204" pitchFamily="34" charset="0"/>
            <a:ea typeface="Tahoma" panose="020B0604030504040204" pitchFamily="34" charset="0"/>
            <a:cs typeface="Tahoma" panose="020B0604030504040204" pitchFamily="34" charset="0"/>
          </a:endParaRPr>
        </a:p>
      </dgm:t>
    </dgm:pt>
    <dgm:pt modelId="{0C8061F6-D226-455F-94E2-3DCE423817B8}" type="parTrans" cxnId="{AC742739-CE87-42CC-8B14-D0A96D6D6C6F}">
      <dgm:prSet/>
      <dgm:spPr/>
      <dgm:t>
        <a:bodyPr/>
        <a:lstStyle/>
        <a:p>
          <a:endParaRPr lang="en-GB"/>
        </a:p>
      </dgm:t>
    </dgm:pt>
    <dgm:pt modelId="{217C8C81-6FB2-4D7A-A372-E2E9F53DB1E0}" type="sibTrans" cxnId="{AC742739-CE87-42CC-8B14-D0A96D6D6C6F}">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74C3BB8E-B140-4D34-8E9F-599207AD2BEB}">
      <dgm:prSet phldrT="[Text]" custT="1"/>
      <dgm:spPr/>
      <dgm:t>
        <a:bodyPr/>
        <a:lstStyle/>
        <a:p>
          <a:r>
            <a:rPr lang="en-GB" sz="3200" b="1" dirty="0">
              <a:latin typeface="Tahoma" panose="020B0604030504040204" pitchFamily="34" charset="0"/>
              <a:ea typeface="Tahoma" panose="020B0604030504040204" pitchFamily="34" charset="0"/>
              <a:cs typeface="Tahoma" panose="020B0604030504040204" pitchFamily="34" charset="0"/>
            </a:rPr>
            <a:t>Nurturing</a:t>
          </a:r>
          <a:endParaRPr lang="en-GB" sz="3200" dirty="0">
            <a:latin typeface="Tahoma" panose="020B0604030504040204" pitchFamily="34" charset="0"/>
            <a:ea typeface="Tahoma" panose="020B0604030504040204" pitchFamily="34" charset="0"/>
            <a:cs typeface="Tahoma" panose="020B0604030504040204" pitchFamily="34" charset="0"/>
          </a:endParaRPr>
        </a:p>
      </dgm:t>
    </dgm:pt>
    <dgm:pt modelId="{058054B3-7593-4237-BC9B-0904F04C7C6B}" type="parTrans" cxnId="{ECFEB10D-F8D3-418D-9F02-2D851683280D}">
      <dgm:prSet/>
      <dgm:spPr/>
      <dgm:t>
        <a:bodyPr/>
        <a:lstStyle/>
        <a:p>
          <a:endParaRPr lang="en-GB"/>
        </a:p>
      </dgm:t>
    </dgm:pt>
    <dgm:pt modelId="{A2D4593D-DFFE-4858-BD22-18BE84D6DBAB}" type="sibTrans" cxnId="{ECFEB10D-F8D3-418D-9F02-2D851683280D}">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BE2AC64E-E2D7-441A-ADFC-ED8779A8B2AB}">
      <dgm:prSet phldrT="[Text]" custT="1"/>
      <dgm:spPr/>
      <dgm:t>
        <a:bodyPr/>
        <a:lstStyle/>
        <a:p>
          <a:r>
            <a:rPr lang="en-GB" sz="3200" b="1" dirty="0">
              <a:latin typeface="Tahoma" panose="020B0604030504040204" pitchFamily="34" charset="0"/>
              <a:ea typeface="Tahoma" panose="020B0604030504040204" pitchFamily="34" charset="0"/>
              <a:cs typeface="Tahoma" panose="020B0604030504040204" pitchFamily="34" charset="0"/>
            </a:rPr>
            <a:t>Fruit</a:t>
          </a:r>
          <a:endParaRPr lang="en-GB" sz="3200" dirty="0">
            <a:latin typeface="Tahoma" panose="020B0604030504040204" pitchFamily="34" charset="0"/>
            <a:ea typeface="Tahoma" panose="020B0604030504040204" pitchFamily="34" charset="0"/>
            <a:cs typeface="Tahoma" panose="020B0604030504040204" pitchFamily="34" charset="0"/>
          </a:endParaRPr>
        </a:p>
      </dgm:t>
    </dgm:pt>
    <dgm:pt modelId="{5FB25B6C-6B6F-4B8D-88B9-7477878B6187}" type="parTrans" cxnId="{14C2CC5B-8293-4ABE-87D6-F954D380C584}">
      <dgm:prSet/>
      <dgm:spPr/>
      <dgm:t>
        <a:bodyPr/>
        <a:lstStyle/>
        <a:p>
          <a:endParaRPr lang="en-GB"/>
        </a:p>
      </dgm:t>
    </dgm:pt>
    <dgm:pt modelId="{5052A6BA-6095-4753-B746-741BBD7D6B1D}" type="sibTrans" cxnId="{14C2CC5B-8293-4ABE-87D6-F954D380C584}">
      <dgm:prSet/>
      <dgm:spPr/>
      <dgm:t>
        <a:bodyPr/>
        <a:lstStyle/>
        <a:p>
          <a:endParaRPr lang="en-GB"/>
        </a:p>
      </dgm:t>
    </dgm:pt>
    <dgm:pt modelId="{0070FAC6-3460-40AA-9149-F533BF5479A0}">
      <dgm:prSet custT="1"/>
      <dgm:spPr/>
      <dgm:t>
        <a:bodyPr/>
        <a:lstStyle/>
        <a:p>
          <a:r>
            <a:rPr lang="en-GB" sz="3200" b="1" dirty="0">
              <a:latin typeface="Tahoma" panose="020B0604030504040204" pitchFamily="34" charset="0"/>
              <a:ea typeface="Tahoma" panose="020B0604030504040204" pitchFamily="34" charset="0"/>
              <a:cs typeface="Tahoma" panose="020B0604030504040204" pitchFamily="34" charset="0"/>
            </a:rPr>
            <a:t>Flowering</a:t>
          </a:r>
          <a:endParaRPr lang="en-GB" sz="3200" dirty="0">
            <a:latin typeface="Tahoma" panose="020B0604030504040204" pitchFamily="34" charset="0"/>
            <a:ea typeface="Tahoma" panose="020B0604030504040204" pitchFamily="34" charset="0"/>
            <a:cs typeface="Tahoma" panose="020B0604030504040204" pitchFamily="34" charset="0"/>
          </a:endParaRPr>
        </a:p>
      </dgm:t>
    </dgm:pt>
    <dgm:pt modelId="{04A3D3B8-4248-4486-8E07-9E81E2DF15DF}" type="parTrans" cxnId="{D2BBE983-A1D5-4B9A-87FD-07DF3EA7B1A1}">
      <dgm:prSet/>
      <dgm:spPr/>
      <dgm:t>
        <a:bodyPr/>
        <a:lstStyle/>
        <a:p>
          <a:endParaRPr lang="en-GB"/>
        </a:p>
      </dgm:t>
    </dgm:pt>
    <dgm:pt modelId="{F75F0C7A-6889-4494-987B-F649EA5A9380}" type="sibTrans" cxnId="{D2BBE983-A1D5-4B9A-87FD-07DF3EA7B1A1}">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32B40897-E53C-4F2C-AB18-11D1A41CBDD9}" type="pres">
      <dgm:prSet presAssocID="{5CC48C67-AB3D-42C9-B383-43598FD26FCE}" presName="outerComposite" presStyleCnt="0">
        <dgm:presLayoutVars>
          <dgm:chMax val="5"/>
          <dgm:dir/>
          <dgm:resizeHandles val="exact"/>
        </dgm:presLayoutVars>
      </dgm:prSet>
      <dgm:spPr/>
    </dgm:pt>
    <dgm:pt modelId="{F346635C-6563-448A-ABA8-51E570253DB4}" type="pres">
      <dgm:prSet presAssocID="{5CC48C67-AB3D-42C9-B383-43598FD26FCE}" presName="dummyMaxCanvas" presStyleCnt="0">
        <dgm:presLayoutVars/>
      </dgm:prSet>
      <dgm:spPr/>
    </dgm:pt>
    <dgm:pt modelId="{A602F217-6172-4EF8-B39E-E5AE06491030}" type="pres">
      <dgm:prSet presAssocID="{5CC48C67-AB3D-42C9-B383-43598FD26FCE}" presName="FourNodes_1" presStyleLbl="node1" presStyleIdx="0" presStyleCnt="4" custLinFactY="148593" custLinFactNeighborX="6179" custLinFactNeighborY="200000">
        <dgm:presLayoutVars>
          <dgm:bulletEnabled val="1"/>
        </dgm:presLayoutVars>
      </dgm:prSet>
      <dgm:spPr/>
    </dgm:pt>
    <dgm:pt modelId="{101773F9-7FC7-4DCE-AD2A-BE109442C7D9}" type="pres">
      <dgm:prSet presAssocID="{5CC48C67-AB3D-42C9-B383-43598FD26FCE}" presName="FourNodes_2" presStyleLbl="node1" presStyleIdx="1" presStyleCnt="4" custScaleX="82102" custLinFactY="18286" custLinFactNeighborX="5324" custLinFactNeighborY="100000">
        <dgm:presLayoutVars>
          <dgm:bulletEnabled val="1"/>
        </dgm:presLayoutVars>
      </dgm:prSet>
      <dgm:spPr/>
    </dgm:pt>
    <dgm:pt modelId="{9CE81140-4BA1-4A28-A512-CD152B514016}" type="pres">
      <dgm:prSet presAssocID="{5CC48C67-AB3D-42C9-B383-43598FD26FCE}" presName="FourNodes_3" presStyleLbl="node1" presStyleIdx="2" presStyleCnt="4" custScaleX="71329" custLinFactY="-15043" custLinFactNeighborX="2755" custLinFactNeighborY="-100000">
        <dgm:presLayoutVars>
          <dgm:bulletEnabled val="1"/>
        </dgm:presLayoutVars>
      </dgm:prSet>
      <dgm:spPr/>
    </dgm:pt>
    <dgm:pt modelId="{A18FF0FF-E8C7-4F33-B65E-4FF09D25688E}" type="pres">
      <dgm:prSet presAssocID="{5CC48C67-AB3D-42C9-B383-43598FD26FCE}" presName="FourNodes_4" presStyleLbl="node1" presStyleIdx="3" presStyleCnt="4" custScaleX="56534" custScaleY="109337" custLinFactY="-146338" custLinFactNeighborX="-1120" custLinFactNeighborY="-200000">
        <dgm:presLayoutVars>
          <dgm:bulletEnabled val="1"/>
        </dgm:presLayoutVars>
      </dgm:prSet>
      <dgm:spPr/>
    </dgm:pt>
    <dgm:pt modelId="{04FDD61F-725E-479F-BF73-95D3AB35D62B}" type="pres">
      <dgm:prSet presAssocID="{5CC48C67-AB3D-42C9-B383-43598FD26FCE}" presName="FourConn_1-2" presStyleLbl="fgAccFollowNode1" presStyleIdx="0" presStyleCnt="3" custScaleY="100000" custLinFactNeighborX="-1413" custLinFactNeighborY="-3547">
        <dgm:presLayoutVars>
          <dgm:bulletEnabled val="1"/>
        </dgm:presLayoutVars>
      </dgm:prSet>
      <dgm:spPr>
        <a:prstGeom prst="upArrow">
          <a:avLst/>
        </a:prstGeom>
      </dgm:spPr>
    </dgm:pt>
    <dgm:pt modelId="{3D20D511-9712-4749-ABC9-5B985462565F}" type="pres">
      <dgm:prSet presAssocID="{5CC48C67-AB3D-42C9-B383-43598FD26FCE}" presName="FourConn_2-3" presStyleLbl="fgAccFollowNode1" presStyleIdx="1" presStyleCnt="3" custLinFactNeighborX="-62220" custLinFactNeighborY="241">
        <dgm:presLayoutVars>
          <dgm:bulletEnabled val="1"/>
        </dgm:presLayoutVars>
      </dgm:prSet>
      <dgm:spPr>
        <a:prstGeom prst="upArrow">
          <a:avLst/>
        </a:prstGeom>
      </dgm:spPr>
    </dgm:pt>
    <dgm:pt modelId="{12F69CC3-071E-4056-BAD2-0435F23942B1}" type="pres">
      <dgm:prSet presAssocID="{5CC48C67-AB3D-42C9-B383-43598FD26FCE}" presName="FourConn_3-4" presStyleLbl="fgAccFollowNode1" presStyleIdx="2" presStyleCnt="3" custLinFactX="-27543" custLinFactNeighborX="-100000" custLinFactNeighborY="2384">
        <dgm:presLayoutVars>
          <dgm:bulletEnabled val="1"/>
        </dgm:presLayoutVars>
      </dgm:prSet>
      <dgm:spPr>
        <a:prstGeom prst="upArrow">
          <a:avLst/>
        </a:prstGeom>
      </dgm:spPr>
    </dgm:pt>
    <dgm:pt modelId="{A74F297A-6EB7-4212-99A5-4C141B81F746}" type="pres">
      <dgm:prSet presAssocID="{5CC48C67-AB3D-42C9-B383-43598FD26FCE}" presName="FourNodes_1_text" presStyleLbl="node1" presStyleIdx="3" presStyleCnt="4">
        <dgm:presLayoutVars>
          <dgm:bulletEnabled val="1"/>
        </dgm:presLayoutVars>
      </dgm:prSet>
      <dgm:spPr/>
    </dgm:pt>
    <dgm:pt modelId="{AFEF372B-20FC-4788-852D-BF166D77B078}" type="pres">
      <dgm:prSet presAssocID="{5CC48C67-AB3D-42C9-B383-43598FD26FCE}" presName="FourNodes_2_text" presStyleLbl="node1" presStyleIdx="3" presStyleCnt="4">
        <dgm:presLayoutVars>
          <dgm:bulletEnabled val="1"/>
        </dgm:presLayoutVars>
      </dgm:prSet>
      <dgm:spPr/>
    </dgm:pt>
    <dgm:pt modelId="{1FBDB4C6-5E0A-4716-8081-8F6064027E4C}" type="pres">
      <dgm:prSet presAssocID="{5CC48C67-AB3D-42C9-B383-43598FD26FCE}" presName="FourNodes_3_text" presStyleLbl="node1" presStyleIdx="3" presStyleCnt="4">
        <dgm:presLayoutVars>
          <dgm:bulletEnabled val="1"/>
        </dgm:presLayoutVars>
      </dgm:prSet>
      <dgm:spPr/>
    </dgm:pt>
    <dgm:pt modelId="{71803634-DE20-4993-B3EE-A1E2418FB217}" type="pres">
      <dgm:prSet presAssocID="{5CC48C67-AB3D-42C9-B383-43598FD26FCE}" presName="FourNodes_4_text" presStyleLbl="node1" presStyleIdx="3" presStyleCnt="4">
        <dgm:presLayoutVars>
          <dgm:bulletEnabled val="1"/>
        </dgm:presLayoutVars>
      </dgm:prSet>
      <dgm:spPr/>
    </dgm:pt>
  </dgm:ptLst>
  <dgm:cxnLst>
    <dgm:cxn modelId="{ECFEB10D-F8D3-418D-9F02-2D851683280D}" srcId="{5CC48C67-AB3D-42C9-B383-43598FD26FCE}" destId="{74C3BB8E-B140-4D34-8E9F-599207AD2BEB}" srcOrd="1" destOrd="0" parTransId="{058054B3-7593-4237-BC9B-0904F04C7C6B}" sibTransId="{A2D4593D-DFFE-4858-BD22-18BE84D6DBAB}"/>
    <dgm:cxn modelId="{160EE212-FBCE-42D0-B026-099D85F3DF02}" type="presOf" srcId="{A2D4593D-DFFE-4858-BD22-18BE84D6DBAB}" destId="{3D20D511-9712-4749-ABC9-5B985462565F}" srcOrd="0" destOrd="0" presId="urn:microsoft.com/office/officeart/2005/8/layout/vProcess5"/>
    <dgm:cxn modelId="{9886CD24-1807-4FDC-B277-FCD94966C49E}" type="presOf" srcId="{0070FAC6-3460-40AA-9149-F533BF5479A0}" destId="{9CE81140-4BA1-4A28-A512-CD152B514016}" srcOrd="0" destOrd="0" presId="urn:microsoft.com/office/officeart/2005/8/layout/vProcess5"/>
    <dgm:cxn modelId="{AC742739-CE87-42CC-8B14-D0A96D6D6C6F}" srcId="{5CC48C67-AB3D-42C9-B383-43598FD26FCE}" destId="{2530B3F7-D570-4BA5-8D60-2097B76C4C6B}" srcOrd="0" destOrd="0" parTransId="{0C8061F6-D226-455F-94E2-3DCE423817B8}" sibTransId="{217C8C81-6FB2-4D7A-A372-E2E9F53DB1E0}"/>
    <dgm:cxn modelId="{BBD3F13A-E1F6-49E0-A5E9-2A4446EF0940}" type="presOf" srcId="{F75F0C7A-6889-4494-987B-F649EA5A9380}" destId="{12F69CC3-071E-4056-BAD2-0435F23942B1}" srcOrd="0" destOrd="0" presId="urn:microsoft.com/office/officeart/2005/8/layout/vProcess5"/>
    <dgm:cxn modelId="{14C2CC5B-8293-4ABE-87D6-F954D380C584}" srcId="{5CC48C67-AB3D-42C9-B383-43598FD26FCE}" destId="{BE2AC64E-E2D7-441A-ADFC-ED8779A8B2AB}" srcOrd="3" destOrd="0" parTransId="{5FB25B6C-6B6F-4B8D-88B9-7477878B6187}" sibTransId="{5052A6BA-6095-4753-B746-741BBD7D6B1D}"/>
    <dgm:cxn modelId="{E89E7765-16CB-4CE0-B202-895D8DA1FDC5}" type="presOf" srcId="{217C8C81-6FB2-4D7A-A372-E2E9F53DB1E0}" destId="{04FDD61F-725E-479F-BF73-95D3AB35D62B}" srcOrd="0" destOrd="0" presId="urn:microsoft.com/office/officeart/2005/8/layout/vProcess5"/>
    <dgm:cxn modelId="{BD5CEE46-30FB-455A-B110-8557D4F857BC}" type="presOf" srcId="{5CC48C67-AB3D-42C9-B383-43598FD26FCE}" destId="{32B40897-E53C-4F2C-AB18-11D1A41CBDD9}" srcOrd="0" destOrd="0" presId="urn:microsoft.com/office/officeart/2005/8/layout/vProcess5"/>
    <dgm:cxn modelId="{BB9B2470-06C8-44EF-831D-A226D33ABDA9}" type="presOf" srcId="{2530B3F7-D570-4BA5-8D60-2097B76C4C6B}" destId="{A74F297A-6EB7-4212-99A5-4C141B81F746}" srcOrd="1" destOrd="0" presId="urn:microsoft.com/office/officeart/2005/8/layout/vProcess5"/>
    <dgm:cxn modelId="{D2BBE983-A1D5-4B9A-87FD-07DF3EA7B1A1}" srcId="{5CC48C67-AB3D-42C9-B383-43598FD26FCE}" destId="{0070FAC6-3460-40AA-9149-F533BF5479A0}" srcOrd="2" destOrd="0" parTransId="{04A3D3B8-4248-4486-8E07-9E81E2DF15DF}" sibTransId="{F75F0C7A-6889-4494-987B-F649EA5A9380}"/>
    <dgm:cxn modelId="{A601E8A1-9637-4FEA-B246-8211C533B9B3}" type="presOf" srcId="{74C3BB8E-B140-4D34-8E9F-599207AD2BEB}" destId="{AFEF372B-20FC-4788-852D-BF166D77B078}" srcOrd="1" destOrd="0" presId="urn:microsoft.com/office/officeart/2005/8/layout/vProcess5"/>
    <dgm:cxn modelId="{49B86DA7-4ED8-444D-AC17-CC957692BDDD}" type="presOf" srcId="{BE2AC64E-E2D7-441A-ADFC-ED8779A8B2AB}" destId="{A18FF0FF-E8C7-4F33-B65E-4FF09D25688E}" srcOrd="0" destOrd="0" presId="urn:microsoft.com/office/officeart/2005/8/layout/vProcess5"/>
    <dgm:cxn modelId="{16D22AD4-138C-43A3-BF74-C2D5AB1563DD}" type="presOf" srcId="{74C3BB8E-B140-4D34-8E9F-599207AD2BEB}" destId="{101773F9-7FC7-4DCE-AD2A-BE109442C7D9}" srcOrd="0" destOrd="0" presId="urn:microsoft.com/office/officeart/2005/8/layout/vProcess5"/>
    <dgm:cxn modelId="{7E9969D7-701A-42F0-94A8-370B701144D2}" type="presOf" srcId="{2530B3F7-D570-4BA5-8D60-2097B76C4C6B}" destId="{A602F217-6172-4EF8-B39E-E5AE06491030}" srcOrd="0" destOrd="0" presId="urn:microsoft.com/office/officeart/2005/8/layout/vProcess5"/>
    <dgm:cxn modelId="{7E105ADC-E0E7-435C-B0C7-317913A8F9FA}" type="presOf" srcId="{0070FAC6-3460-40AA-9149-F533BF5479A0}" destId="{1FBDB4C6-5E0A-4716-8081-8F6064027E4C}" srcOrd="1" destOrd="0" presId="urn:microsoft.com/office/officeart/2005/8/layout/vProcess5"/>
    <dgm:cxn modelId="{5ADA8BF6-182B-48F3-9DDE-C58BE85FC844}" type="presOf" srcId="{BE2AC64E-E2D7-441A-ADFC-ED8779A8B2AB}" destId="{71803634-DE20-4993-B3EE-A1E2418FB217}" srcOrd="1" destOrd="0" presId="urn:microsoft.com/office/officeart/2005/8/layout/vProcess5"/>
    <dgm:cxn modelId="{0A8D824F-D97A-456C-8226-70380E7D6049}" type="presParOf" srcId="{32B40897-E53C-4F2C-AB18-11D1A41CBDD9}" destId="{F346635C-6563-448A-ABA8-51E570253DB4}" srcOrd="0" destOrd="0" presId="urn:microsoft.com/office/officeart/2005/8/layout/vProcess5"/>
    <dgm:cxn modelId="{B827D103-02CA-49A6-919C-FFDAE0BA17D1}" type="presParOf" srcId="{32B40897-E53C-4F2C-AB18-11D1A41CBDD9}" destId="{A602F217-6172-4EF8-B39E-E5AE06491030}" srcOrd="1" destOrd="0" presId="urn:microsoft.com/office/officeart/2005/8/layout/vProcess5"/>
    <dgm:cxn modelId="{768C5F47-9AA3-478D-8099-6C4FA650A128}" type="presParOf" srcId="{32B40897-E53C-4F2C-AB18-11D1A41CBDD9}" destId="{101773F9-7FC7-4DCE-AD2A-BE109442C7D9}" srcOrd="2" destOrd="0" presId="urn:microsoft.com/office/officeart/2005/8/layout/vProcess5"/>
    <dgm:cxn modelId="{309CF148-F85E-43E1-9DDE-5A66CC0C26A6}" type="presParOf" srcId="{32B40897-E53C-4F2C-AB18-11D1A41CBDD9}" destId="{9CE81140-4BA1-4A28-A512-CD152B514016}" srcOrd="3" destOrd="0" presId="urn:microsoft.com/office/officeart/2005/8/layout/vProcess5"/>
    <dgm:cxn modelId="{078D287D-92C1-49DA-B5D0-5FA7412BE447}" type="presParOf" srcId="{32B40897-E53C-4F2C-AB18-11D1A41CBDD9}" destId="{A18FF0FF-E8C7-4F33-B65E-4FF09D25688E}" srcOrd="4" destOrd="0" presId="urn:microsoft.com/office/officeart/2005/8/layout/vProcess5"/>
    <dgm:cxn modelId="{F9C6BDC2-6DC9-4817-B28C-1B508BA28105}" type="presParOf" srcId="{32B40897-E53C-4F2C-AB18-11D1A41CBDD9}" destId="{04FDD61F-725E-479F-BF73-95D3AB35D62B}" srcOrd="5" destOrd="0" presId="urn:microsoft.com/office/officeart/2005/8/layout/vProcess5"/>
    <dgm:cxn modelId="{128A1D6A-5D8E-4F1F-94C6-158F56BFFFAE}" type="presParOf" srcId="{32B40897-E53C-4F2C-AB18-11D1A41CBDD9}" destId="{3D20D511-9712-4749-ABC9-5B985462565F}" srcOrd="6" destOrd="0" presId="urn:microsoft.com/office/officeart/2005/8/layout/vProcess5"/>
    <dgm:cxn modelId="{1BC86C41-D8C9-47FC-8178-6EB95A54032E}" type="presParOf" srcId="{32B40897-E53C-4F2C-AB18-11D1A41CBDD9}" destId="{12F69CC3-071E-4056-BAD2-0435F23942B1}" srcOrd="7" destOrd="0" presId="urn:microsoft.com/office/officeart/2005/8/layout/vProcess5"/>
    <dgm:cxn modelId="{BF60A45C-C96F-4779-9C99-650419D0CCD9}" type="presParOf" srcId="{32B40897-E53C-4F2C-AB18-11D1A41CBDD9}" destId="{A74F297A-6EB7-4212-99A5-4C141B81F746}" srcOrd="8" destOrd="0" presId="urn:microsoft.com/office/officeart/2005/8/layout/vProcess5"/>
    <dgm:cxn modelId="{07D998EC-25B0-44FB-8137-2B6D1838B152}" type="presParOf" srcId="{32B40897-E53C-4F2C-AB18-11D1A41CBDD9}" destId="{AFEF372B-20FC-4788-852D-BF166D77B078}" srcOrd="9" destOrd="0" presId="urn:microsoft.com/office/officeart/2005/8/layout/vProcess5"/>
    <dgm:cxn modelId="{CD86CA18-115F-4BE6-96D2-A282405BD952}" type="presParOf" srcId="{32B40897-E53C-4F2C-AB18-11D1A41CBDD9}" destId="{1FBDB4C6-5E0A-4716-8081-8F6064027E4C}" srcOrd="10" destOrd="0" presId="urn:microsoft.com/office/officeart/2005/8/layout/vProcess5"/>
    <dgm:cxn modelId="{67D5056A-E936-48D9-850F-D5A8D01BA72A}" type="presParOf" srcId="{32B40897-E53C-4F2C-AB18-11D1A41CBDD9}" destId="{71803634-DE20-4993-B3EE-A1E2418FB217}"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C48C67-AB3D-42C9-B383-43598FD26FC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2530B3F7-D570-4BA5-8D60-2097B76C4C6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Sowing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C8061F6-D226-455F-94E2-3DCE423817B8}" type="parTrans" cxnId="{AC742739-CE87-42CC-8B14-D0A96D6D6C6F}">
      <dgm:prSet/>
      <dgm:spPr/>
      <dgm:t>
        <a:bodyPr/>
        <a:lstStyle/>
        <a:p>
          <a:endParaRPr lang="en-GB"/>
        </a:p>
      </dgm:t>
    </dgm:pt>
    <dgm:pt modelId="{217C8C81-6FB2-4D7A-A372-E2E9F53DB1E0}" type="sibTrans" cxnId="{AC742739-CE87-42CC-8B14-D0A96D6D6C6F}">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74C3BB8E-B140-4D34-8E9F-599207AD2BE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Nurturing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58054B3-7593-4237-BC9B-0904F04C7C6B}" type="parTrans" cxnId="{ECFEB10D-F8D3-418D-9F02-2D851683280D}">
      <dgm:prSet/>
      <dgm:spPr/>
      <dgm:t>
        <a:bodyPr/>
        <a:lstStyle/>
        <a:p>
          <a:endParaRPr lang="en-GB"/>
        </a:p>
      </dgm:t>
    </dgm:pt>
    <dgm:pt modelId="{A2D4593D-DFFE-4858-BD22-18BE84D6DBAB}" type="sibTrans" cxnId="{ECFEB10D-F8D3-418D-9F02-2D851683280D}">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BE2AC64E-E2D7-441A-ADFC-ED8779A8B2A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Fruit</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5FB25B6C-6B6F-4B8D-88B9-7477878B6187}" type="parTrans" cxnId="{14C2CC5B-8293-4ABE-87D6-F954D380C584}">
      <dgm:prSet/>
      <dgm:spPr/>
      <dgm:t>
        <a:bodyPr/>
        <a:lstStyle/>
        <a:p>
          <a:endParaRPr lang="en-GB"/>
        </a:p>
      </dgm:t>
    </dgm:pt>
    <dgm:pt modelId="{5052A6BA-6095-4753-B746-741BBD7D6B1D}" type="sibTrans" cxnId="{14C2CC5B-8293-4ABE-87D6-F954D380C584}">
      <dgm:prSet/>
      <dgm:spPr/>
      <dgm:t>
        <a:bodyPr/>
        <a:lstStyle/>
        <a:p>
          <a:endParaRPr lang="en-GB"/>
        </a:p>
      </dgm:t>
    </dgm:pt>
    <dgm:pt modelId="{0070FAC6-3460-40AA-9149-F533BF5479A0}">
      <dgm:prSe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Flowering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4A3D3B8-4248-4486-8E07-9E81E2DF15DF}" type="parTrans" cxnId="{D2BBE983-A1D5-4B9A-87FD-07DF3EA7B1A1}">
      <dgm:prSet/>
      <dgm:spPr/>
      <dgm:t>
        <a:bodyPr/>
        <a:lstStyle/>
        <a:p>
          <a:endParaRPr lang="en-GB"/>
        </a:p>
      </dgm:t>
    </dgm:pt>
    <dgm:pt modelId="{F75F0C7A-6889-4494-987B-F649EA5A9380}" type="sibTrans" cxnId="{D2BBE983-A1D5-4B9A-87FD-07DF3EA7B1A1}">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32B40897-E53C-4F2C-AB18-11D1A41CBDD9}" type="pres">
      <dgm:prSet presAssocID="{5CC48C67-AB3D-42C9-B383-43598FD26FCE}" presName="outerComposite" presStyleCnt="0">
        <dgm:presLayoutVars>
          <dgm:chMax val="5"/>
          <dgm:dir/>
          <dgm:resizeHandles val="exact"/>
        </dgm:presLayoutVars>
      </dgm:prSet>
      <dgm:spPr/>
    </dgm:pt>
    <dgm:pt modelId="{F346635C-6563-448A-ABA8-51E570253DB4}" type="pres">
      <dgm:prSet presAssocID="{5CC48C67-AB3D-42C9-B383-43598FD26FCE}" presName="dummyMaxCanvas" presStyleCnt="0">
        <dgm:presLayoutVars/>
      </dgm:prSet>
      <dgm:spPr/>
    </dgm:pt>
    <dgm:pt modelId="{A602F217-6172-4EF8-B39E-E5AE06491030}" type="pres">
      <dgm:prSet presAssocID="{5CC48C67-AB3D-42C9-B383-43598FD26FCE}" presName="FourNodes_1" presStyleLbl="node1" presStyleIdx="0" presStyleCnt="4" custLinFactY="148593" custLinFactNeighborX="6179" custLinFactNeighborY="200000">
        <dgm:presLayoutVars>
          <dgm:bulletEnabled val="1"/>
        </dgm:presLayoutVars>
      </dgm:prSet>
      <dgm:spPr/>
    </dgm:pt>
    <dgm:pt modelId="{101773F9-7FC7-4DCE-AD2A-BE109442C7D9}" type="pres">
      <dgm:prSet presAssocID="{5CC48C67-AB3D-42C9-B383-43598FD26FCE}" presName="FourNodes_2" presStyleLbl="node1" presStyleIdx="1" presStyleCnt="4" custScaleX="82102" custLinFactY="17062" custLinFactNeighborX="6043" custLinFactNeighborY="100000">
        <dgm:presLayoutVars>
          <dgm:bulletEnabled val="1"/>
        </dgm:presLayoutVars>
      </dgm:prSet>
      <dgm:spPr/>
    </dgm:pt>
    <dgm:pt modelId="{9CE81140-4BA1-4A28-A512-CD152B514016}" type="pres">
      <dgm:prSet presAssocID="{5CC48C67-AB3D-42C9-B383-43598FD26FCE}" presName="FourNodes_3" presStyleLbl="node1" presStyleIdx="2" presStyleCnt="4" custScaleX="71329" custLinFactY="-15043" custLinFactNeighborX="2755" custLinFactNeighborY="-100000">
        <dgm:presLayoutVars>
          <dgm:bulletEnabled val="1"/>
        </dgm:presLayoutVars>
      </dgm:prSet>
      <dgm:spPr/>
    </dgm:pt>
    <dgm:pt modelId="{A18FF0FF-E8C7-4F33-B65E-4FF09D25688E}" type="pres">
      <dgm:prSet presAssocID="{5CC48C67-AB3D-42C9-B383-43598FD26FCE}" presName="FourNodes_4" presStyleLbl="node1" presStyleIdx="3" presStyleCnt="4" custScaleX="56534" custScaleY="109337" custLinFactY="-149877" custLinFactNeighborX="412" custLinFactNeighborY="-200000">
        <dgm:presLayoutVars>
          <dgm:bulletEnabled val="1"/>
        </dgm:presLayoutVars>
      </dgm:prSet>
      <dgm:spPr/>
    </dgm:pt>
    <dgm:pt modelId="{04FDD61F-725E-479F-BF73-95D3AB35D62B}" type="pres">
      <dgm:prSet presAssocID="{5CC48C67-AB3D-42C9-B383-43598FD26FCE}" presName="FourConn_1-2" presStyleLbl="fgAccFollowNode1" presStyleIdx="0" presStyleCnt="3" custScaleY="100000" custLinFactNeighborX="-1413" custLinFactNeighborY="-3547">
        <dgm:presLayoutVars>
          <dgm:bulletEnabled val="1"/>
        </dgm:presLayoutVars>
      </dgm:prSet>
      <dgm:spPr>
        <a:prstGeom prst="upArrow">
          <a:avLst/>
        </a:prstGeom>
      </dgm:spPr>
    </dgm:pt>
    <dgm:pt modelId="{3D20D511-9712-4749-ABC9-5B985462565F}" type="pres">
      <dgm:prSet presAssocID="{5CC48C67-AB3D-42C9-B383-43598FD26FCE}" presName="FourConn_2-3" presStyleLbl="fgAccFollowNode1" presStyleIdx="1" presStyleCnt="3" custLinFactNeighborX="-62220" custLinFactNeighborY="241">
        <dgm:presLayoutVars>
          <dgm:bulletEnabled val="1"/>
        </dgm:presLayoutVars>
      </dgm:prSet>
      <dgm:spPr>
        <a:prstGeom prst="upArrow">
          <a:avLst/>
        </a:prstGeom>
      </dgm:spPr>
    </dgm:pt>
    <dgm:pt modelId="{12F69CC3-071E-4056-BAD2-0435F23942B1}" type="pres">
      <dgm:prSet presAssocID="{5CC48C67-AB3D-42C9-B383-43598FD26FCE}" presName="FourConn_3-4" presStyleLbl="fgAccFollowNode1" presStyleIdx="2" presStyleCnt="3" custLinFactX="-27543" custLinFactNeighborX="-100000" custLinFactNeighborY="2384">
        <dgm:presLayoutVars>
          <dgm:bulletEnabled val="1"/>
        </dgm:presLayoutVars>
      </dgm:prSet>
      <dgm:spPr>
        <a:prstGeom prst="upArrow">
          <a:avLst/>
        </a:prstGeom>
      </dgm:spPr>
    </dgm:pt>
    <dgm:pt modelId="{A74F297A-6EB7-4212-99A5-4C141B81F746}" type="pres">
      <dgm:prSet presAssocID="{5CC48C67-AB3D-42C9-B383-43598FD26FCE}" presName="FourNodes_1_text" presStyleLbl="node1" presStyleIdx="3" presStyleCnt="4">
        <dgm:presLayoutVars>
          <dgm:bulletEnabled val="1"/>
        </dgm:presLayoutVars>
      </dgm:prSet>
      <dgm:spPr/>
    </dgm:pt>
    <dgm:pt modelId="{AFEF372B-20FC-4788-852D-BF166D77B078}" type="pres">
      <dgm:prSet presAssocID="{5CC48C67-AB3D-42C9-B383-43598FD26FCE}" presName="FourNodes_2_text" presStyleLbl="node1" presStyleIdx="3" presStyleCnt="4">
        <dgm:presLayoutVars>
          <dgm:bulletEnabled val="1"/>
        </dgm:presLayoutVars>
      </dgm:prSet>
      <dgm:spPr/>
    </dgm:pt>
    <dgm:pt modelId="{1FBDB4C6-5E0A-4716-8081-8F6064027E4C}" type="pres">
      <dgm:prSet presAssocID="{5CC48C67-AB3D-42C9-B383-43598FD26FCE}" presName="FourNodes_3_text" presStyleLbl="node1" presStyleIdx="3" presStyleCnt="4">
        <dgm:presLayoutVars>
          <dgm:bulletEnabled val="1"/>
        </dgm:presLayoutVars>
      </dgm:prSet>
      <dgm:spPr/>
    </dgm:pt>
    <dgm:pt modelId="{71803634-DE20-4993-B3EE-A1E2418FB217}" type="pres">
      <dgm:prSet presAssocID="{5CC48C67-AB3D-42C9-B383-43598FD26FCE}" presName="FourNodes_4_text" presStyleLbl="node1" presStyleIdx="3" presStyleCnt="4">
        <dgm:presLayoutVars>
          <dgm:bulletEnabled val="1"/>
        </dgm:presLayoutVars>
      </dgm:prSet>
      <dgm:spPr/>
    </dgm:pt>
  </dgm:ptLst>
  <dgm:cxnLst>
    <dgm:cxn modelId="{ECFEB10D-F8D3-418D-9F02-2D851683280D}" srcId="{5CC48C67-AB3D-42C9-B383-43598FD26FCE}" destId="{74C3BB8E-B140-4D34-8E9F-599207AD2BEB}" srcOrd="1" destOrd="0" parTransId="{058054B3-7593-4237-BC9B-0904F04C7C6B}" sibTransId="{A2D4593D-DFFE-4858-BD22-18BE84D6DBAB}"/>
    <dgm:cxn modelId="{160EE212-FBCE-42D0-B026-099D85F3DF02}" type="presOf" srcId="{A2D4593D-DFFE-4858-BD22-18BE84D6DBAB}" destId="{3D20D511-9712-4749-ABC9-5B985462565F}" srcOrd="0" destOrd="0" presId="urn:microsoft.com/office/officeart/2005/8/layout/vProcess5"/>
    <dgm:cxn modelId="{9886CD24-1807-4FDC-B277-FCD94966C49E}" type="presOf" srcId="{0070FAC6-3460-40AA-9149-F533BF5479A0}" destId="{9CE81140-4BA1-4A28-A512-CD152B514016}" srcOrd="0" destOrd="0" presId="urn:microsoft.com/office/officeart/2005/8/layout/vProcess5"/>
    <dgm:cxn modelId="{AC742739-CE87-42CC-8B14-D0A96D6D6C6F}" srcId="{5CC48C67-AB3D-42C9-B383-43598FD26FCE}" destId="{2530B3F7-D570-4BA5-8D60-2097B76C4C6B}" srcOrd="0" destOrd="0" parTransId="{0C8061F6-D226-455F-94E2-3DCE423817B8}" sibTransId="{217C8C81-6FB2-4D7A-A372-E2E9F53DB1E0}"/>
    <dgm:cxn modelId="{BBD3F13A-E1F6-49E0-A5E9-2A4446EF0940}" type="presOf" srcId="{F75F0C7A-6889-4494-987B-F649EA5A9380}" destId="{12F69CC3-071E-4056-BAD2-0435F23942B1}" srcOrd="0" destOrd="0" presId="urn:microsoft.com/office/officeart/2005/8/layout/vProcess5"/>
    <dgm:cxn modelId="{14C2CC5B-8293-4ABE-87D6-F954D380C584}" srcId="{5CC48C67-AB3D-42C9-B383-43598FD26FCE}" destId="{BE2AC64E-E2D7-441A-ADFC-ED8779A8B2AB}" srcOrd="3" destOrd="0" parTransId="{5FB25B6C-6B6F-4B8D-88B9-7477878B6187}" sibTransId="{5052A6BA-6095-4753-B746-741BBD7D6B1D}"/>
    <dgm:cxn modelId="{E89E7765-16CB-4CE0-B202-895D8DA1FDC5}" type="presOf" srcId="{217C8C81-6FB2-4D7A-A372-E2E9F53DB1E0}" destId="{04FDD61F-725E-479F-BF73-95D3AB35D62B}" srcOrd="0" destOrd="0" presId="urn:microsoft.com/office/officeart/2005/8/layout/vProcess5"/>
    <dgm:cxn modelId="{BD5CEE46-30FB-455A-B110-8557D4F857BC}" type="presOf" srcId="{5CC48C67-AB3D-42C9-B383-43598FD26FCE}" destId="{32B40897-E53C-4F2C-AB18-11D1A41CBDD9}" srcOrd="0" destOrd="0" presId="urn:microsoft.com/office/officeart/2005/8/layout/vProcess5"/>
    <dgm:cxn modelId="{BB9B2470-06C8-44EF-831D-A226D33ABDA9}" type="presOf" srcId="{2530B3F7-D570-4BA5-8D60-2097B76C4C6B}" destId="{A74F297A-6EB7-4212-99A5-4C141B81F746}" srcOrd="1" destOrd="0" presId="urn:microsoft.com/office/officeart/2005/8/layout/vProcess5"/>
    <dgm:cxn modelId="{D2BBE983-A1D5-4B9A-87FD-07DF3EA7B1A1}" srcId="{5CC48C67-AB3D-42C9-B383-43598FD26FCE}" destId="{0070FAC6-3460-40AA-9149-F533BF5479A0}" srcOrd="2" destOrd="0" parTransId="{04A3D3B8-4248-4486-8E07-9E81E2DF15DF}" sibTransId="{F75F0C7A-6889-4494-987B-F649EA5A9380}"/>
    <dgm:cxn modelId="{A601E8A1-9637-4FEA-B246-8211C533B9B3}" type="presOf" srcId="{74C3BB8E-B140-4D34-8E9F-599207AD2BEB}" destId="{AFEF372B-20FC-4788-852D-BF166D77B078}" srcOrd="1" destOrd="0" presId="urn:microsoft.com/office/officeart/2005/8/layout/vProcess5"/>
    <dgm:cxn modelId="{49B86DA7-4ED8-444D-AC17-CC957692BDDD}" type="presOf" srcId="{BE2AC64E-E2D7-441A-ADFC-ED8779A8B2AB}" destId="{A18FF0FF-E8C7-4F33-B65E-4FF09D25688E}" srcOrd="0" destOrd="0" presId="urn:microsoft.com/office/officeart/2005/8/layout/vProcess5"/>
    <dgm:cxn modelId="{16D22AD4-138C-43A3-BF74-C2D5AB1563DD}" type="presOf" srcId="{74C3BB8E-B140-4D34-8E9F-599207AD2BEB}" destId="{101773F9-7FC7-4DCE-AD2A-BE109442C7D9}" srcOrd="0" destOrd="0" presId="urn:microsoft.com/office/officeart/2005/8/layout/vProcess5"/>
    <dgm:cxn modelId="{7E9969D7-701A-42F0-94A8-370B701144D2}" type="presOf" srcId="{2530B3F7-D570-4BA5-8D60-2097B76C4C6B}" destId="{A602F217-6172-4EF8-B39E-E5AE06491030}" srcOrd="0" destOrd="0" presId="urn:microsoft.com/office/officeart/2005/8/layout/vProcess5"/>
    <dgm:cxn modelId="{7E105ADC-E0E7-435C-B0C7-317913A8F9FA}" type="presOf" srcId="{0070FAC6-3460-40AA-9149-F533BF5479A0}" destId="{1FBDB4C6-5E0A-4716-8081-8F6064027E4C}" srcOrd="1" destOrd="0" presId="urn:microsoft.com/office/officeart/2005/8/layout/vProcess5"/>
    <dgm:cxn modelId="{5ADA8BF6-182B-48F3-9DDE-C58BE85FC844}" type="presOf" srcId="{BE2AC64E-E2D7-441A-ADFC-ED8779A8B2AB}" destId="{71803634-DE20-4993-B3EE-A1E2418FB217}" srcOrd="1" destOrd="0" presId="urn:microsoft.com/office/officeart/2005/8/layout/vProcess5"/>
    <dgm:cxn modelId="{0A8D824F-D97A-456C-8226-70380E7D6049}" type="presParOf" srcId="{32B40897-E53C-4F2C-AB18-11D1A41CBDD9}" destId="{F346635C-6563-448A-ABA8-51E570253DB4}" srcOrd="0" destOrd="0" presId="urn:microsoft.com/office/officeart/2005/8/layout/vProcess5"/>
    <dgm:cxn modelId="{B827D103-02CA-49A6-919C-FFDAE0BA17D1}" type="presParOf" srcId="{32B40897-E53C-4F2C-AB18-11D1A41CBDD9}" destId="{A602F217-6172-4EF8-B39E-E5AE06491030}" srcOrd="1" destOrd="0" presId="urn:microsoft.com/office/officeart/2005/8/layout/vProcess5"/>
    <dgm:cxn modelId="{768C5F47-9AA3-478D-8099-6C4FA650A128}" type="presParOf" srcId="{32B40897-E53C-4F2C-AB18-11D1A41CBDD9}" destId="{101773F9-7FC7-4DCE-AD2A-BE109442C7D9}" srcOrd="2" destOrd="0" presId="urn:microsoft.com/office/officeart/2005/8/layout/vProcess5"/>
    <dgm:cxn modelId="{309CF148-F85E-43E1-9DDE-5A66CC0C26A6}" type="presParOf" srcId="{32B40897-E53C-4F2C-AB18-11D1A41CBDD9}" destId="{9CE81140-4BA1-4A28-A512-CD152B514016}" srcOrd="3" destOrd="0" presId="urn:microsoft.com/office/officeart/2005/8/layout/vProcess5"/>
    <dgm:cxn modelId="{078D287D-92C1-49DA-B5D0-5FA7412BE447}" type="presParOf" srcId="{32B40897-E53C-4F2C-AB18-11D1A41CBDD9}" destId="{A18FF0FF-E8C7-4F33-B65E-4FF09D25688E}" srcOrd="4" destOrd="0" presId="urn:microsoft.com/office/officeart/2005/8/layout/vProcess5"/>
    <dgm:cxn modelId="{F9C6BDC2-6DC9-4817-B28C-1B508BA28105}" type="presParOf" srcId="{32B40897-E53C-4F2C-AB18-11D1A41CBDD9}" destId="{04FDD61F-725E-479F-BF73-95D3AB35D62B}" srcOrd="5" destOrd="0" presId="urn:microsoft.com/office/officeart/2005/8/layout/vProcess5"/>
    <dgm:cxn modelId="{128A1D6A-5D8E-4F1F-94C6-158F56BFFFAE}" type="presParOf" srcId="{32B40897-E53C-4F2C-AB18-11D1A41CBDD9}" destId="{3D20D511-9712-4749-ABC9-5B985462565F}" srcOrd="6" destOrd="0" presId="urn:microsoft.com/office/officeart/2005/8/layout/vProcess5"/>
    <dgm:cxn modelId="{1BC86C41-D8C9-47FC-8178-6EB95A54032E}" type="presParOf" srcId="{32B40897-E53C-4F2C-AB18-11D1A41CBDD9}" destId="{12F69CC3-071E-4056-BAD2-0435F23942B1}" srcOrd="7" destOrd="0" presId="urn:microsoft.com/office/officeart/2005/8/layout/vProcess5"/>
    <dgm:cxn modelId="{BF60A45C-C96F-4779-9C99-650419D0CCD9}" type="presParOf" srcId="{32B40897-E53C-4F2C-AB18-11D1A41CBDD9}" destId="{A74F297A-6EB7-4212-99A5-4C141B81F746}" srcOrd="8" destOrd="0" presId="urn:microsoft.com/office/officeart/2005/8/layout/vProcess5"/>
    <dgm:cxn modelId="{07D998EC-25B0-44FB-8137-2B6D1838B152}" type="presParOf" srcId="{32B40897-E53C-4F2C-AB18-11D1A41CBDD9}" destId="{AFEF372B-20FC-4788-852D-BF166D77B078}" srcOrd="9" destOrd="0" presId="urn:microsoft.com/office/officeart/2005/8/layout/vProcess5"/>
    <dgm:cxn modelId="{CD86CA18-115F-4BE6-96D2-A282405BD952}" type="presParOf" srcId="{32B40897-E53C-4F2C-AB18-11D1A41CBDD9}" destId="{1FBDB4C6-5E0A-4716-8081-8F6064027E4C}" srcOrd="10" destOrd="0" presId="urn:microsoft.com/office/officeart/2005/8/layout/vProcess5"/>
    <dgm:cxn modelId="{67D5056A-E936-48D9-850F-D5A8D01BA72A}" type="presParOf" srcId="{32B40897-E53C-4F2C-AB18-11D1A41CBDD9}" destId="{71803634-DE20-4993-B3EE-A1E2418FB217}"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C48C67-AB3D-42C9-B383-43598FD26FC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2530B3F7-D570-4BA5-8D60-2097B76C4C6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Sowing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C8061F6-D226-455F-94E2-3DCE423817B8}" type="parTrans" cxnId="{AC742739-CE87-42CC-8B14-D0A96D6D6C6F}">
      <dgm:prSet/>
      <dgm:spPr/>
      <dgm:t>
        <a:bodyPr/>
        <a:lstStyle/>
        <a:p>
          <a:endParaRPr lang="en-GB"/>
        </a:p>
      </dgm:t>
    </dgm:pt>
    <dgm:pt modelId="{217C8C81-6FB2-4D7A-A372-E2E9F53DB1E0}" type="sibTrans" cxnId="{AC742739-CE87-42CC-8B14-D0A96D6D6C6F}">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74C3BB8E-B140-4D34-8E9F-599207AD2BE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Nurturing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58054B3-7593-4237-BC9B-0904F04C7C6B}" type="parTrans" cxnId="{ECFEB10D-F8D3-418D-9F02-2D851683280D}">
      <dgm:prSet/>
      <dgm:spPr/>
      <dgm:t>
        <a:bodyPr/>
        <a:lstStyle/>
        <a:p>
          <a:endParaRPr lang="en-GB"/>
        </a:p>
      </dgm:t>
    </dgm:pt>
    <dgm:pt modelId="{A2D4593D-DFFE-4858-BD22-18BE84D6DBAB}" type="sibTrans" cxnId="{ECFEB10D-F8D3-418D-9F02-2D851683280D}">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BE2AC64E-E2D7-441A-ADFC-ED8779A8B2A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Fruit</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5FB25B6C-6B6F-4B8D-88B9-7477878B6187}" type="parTrans" cxnId="{14C2CC5B-8293-4ABE-87D6-F954D380C584}">
      <dgm:prSet/>
      <dgm:spPr/>
      <dgm:t>
        <a:bodyPr/>
        <a:lstStyle/>
        <a:p>
          <a:endParaRPr lang="en-GB"/>
        </a:p>
      </dgm:t>
    </dgm:pt>
    <dgm:pt modelId="{5052A6BA-6095-4753-B746-741BBD7D6B1D}" type="sibTrans" cxnId="{14C2CC5B-8293-4ABE-87D6-F954D380C584}">
      <dgm:prSet/>
      <dgm:spPr/>
      <dgm:t>
        <a:bodyPr/>
        <a:lstStyle/>
        <a:p>
          <a:endParaRPr lang="en-GB"/>
        </a:p>
      </dgm:t>
    </dgm:pt>
    <dgm:pt modelId="{0070FAC6-3460-40AA-9149-F533BF5479A0}">
      <dgm:prSe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Flowering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4A3D3B8-4248-4486-8E07-9E81E2DF15DF}" type="parTrans" cxnId="{D2BBE983-A1D5-4B9A-87FD-07DF3EA7B1A1}">
      <dgm:prSet/>
      <dgm:spPr/>
      <dgm:t>
        <a:bodyPr/>
        <a:lstStyle/>
        <a:p>
          <a:endParaRPr lang="en-GB"/>
        </a:p>
      </dgm:t>
    </dgm:pt>
    <dgm:pt modelId="{F75F0C7A-6889-4494-987B-F649EA5A9380}" type="sibTrans" cxnId="{D2BBE983-A1D5-4B9A-87FD-07DF3EA7B1A1}">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32B40897-E53C-4F2C-AB18-11D1A41CBDD9}" type="pres">
      <dgm:prSet presAssocID="{5CC48C67-AB3D-42C9-B383-43598FD26FCE}" presName="outerComposite" presStyleCnt="0">
        <dgm:presLayoutVars>
          <dgm:chMax val="5"/>
          <dgm:dir/>
          <dgm:resizeHandles val="exact"/>
        </dgm:presLayoutVars>
      </dgm:prSet>
      <dgm:spPr/>
    </dgm:pt>
    <dgm:pt modelId="{F346635C-6563-448A-ABA8-51E570253DB4}" type="pres">
      <dgm:prSet presAssocID="{5CC48C67-AB3D-42C9-B383-43598FD26FCE}" presName="dummyMaxCanvas" presStyleCnt="0">
        <dgm:presLayoutVars/>
      </dgm:prSet>
      <dgm:spPr/>
    </dgm:pt>
    <dgm:pt modelId="{A602F217-6172-4EF8-B39E-E5AE06491030}" type="pres">
      <dgm:prSet presAssocID="{5CC48C67-AB3D-42C9-B383-43598FD26FCE}" presName="FourNodes_1" presStyleLbl="node1" presStyleIdx="0" presStyleCnt="4" custLinFactY="148593" custLinFactNeighborX="6179" custLinFactNeighborY="200000">
        <dgm:presLayoutVars>
          <dgm:bulletEnabled val="1"/>
        </dgm:presLayoutVars>
      </dgm:prSet>
      <dgm:spPr/>
    </dgm:pt>
    <dgm:pt modelId="{101773F9-7FC7-4DCE-AD2A-BE109442C7D9}" type="pres">
      <dgm:prSet presAssocID="{5CC48C67-AB3D-42C9-B383-43598FD26FCE}" presName="FourNodes_2" presStyleLbl="node1" presStyleIdx="1" presStyleCnt="4" custScaleX="82102" custLinFactY="17062" custLinFactNeighborX="6043" custLinFactNeighborY="100000">
        <dgm:presLayoutVars>
          <dgm:bulletEnabled val="1"/>
        </dgm:presLayoutVars>
      </dgm:prSet>
      <dgm:spPr/>
    </dgm:pt>
    <dgm:pt modelId="{9CE81140-4BA1-4A28-A512-CD152B514016}" type="pres">
      <dgm:prSet presAssocID="{5CC48C67-AB3D-42C9-B383-43598FD26FCE}" presName="FourNodes_3" presStyleLbl="node1" presStyleIdx="2" presStyleCnt="4" custScaleX="71329" custLinFactY="-15043" custLinFactNeighborX="2755" custLinFactNeighborY="-100000">
        <dgm:presLayoutVars>
          <dgm:bulletEnabled val="1"/>
        </dgm:presLayoutVars>
      </dgm:prSet>
      <dgm:spPr/>
    </dgm:pt>
    <dgm:pt modelId="{A18FF0FF-E8C7-4F33-B65E-4FF09D25688E}" type="pres">
      <dgm:prSet presAssocID="{5CC48C67-AB3D-42C9-B383-43598FD26FCE}" presName="FourNodes_4" presStyleLbl="node1" presStyleIdx="3" presStyleCnt="4" custScaleX="56534" custScaleY="109337" custLinFactY="-149877" custLinFactNeighborX="412" custLinFactNeighborY="-200000">
        <dgm:presLayoutVars>
          <dgm:bulletEnabled val="1"/>
        </dgm:presLayoutVars>
      </dgm:prSet>
      <dgm:spPr/>
    </dgm:pt>
    <dgm:pt modelId="{04FDD61F-725E-479F-BF73-95D3AB35D62B}" type="pres">
      <dgm:prSet presAssocID="{5CC48C67-AB3D-42C9-B383-43598FD26FCE}" presName="FourConn_1-2" presStyleLbl="fgAccFollowNode1" presStyleIdx="0" presStyleCnt="3" custScaleY="100000" custLinFactNeighborX="-1413" custLinFactNeighborY="-3547">
        <dgm:presLayoutVars>
          <dgm:bulletEnabled val="1"/>
        </dgm:presLayoutVars>
      </dgm:prSet>
      <dgm:spPr>
        <a:prstGeom prst="upArrow">
          <a:avLst/>
        </a:prstGeom>
      </dgm:spPr>
    </dgm:pt>
    <dgm:pt modelId="{3D20D511-9712-4749-ABC9-5B985462565F}" type="pres">
      <dgm:prSet presAssocID="{5CC48C67-AB3D-42C9-B383-43598FD26FCE}" presName="FourConn_2-3" presStyleLbl="fgAccFollowNode1" presStyleIdx="1" presStyleCnt="3" custLinFactNeighborX="-62220" custLinFactNeighborY="241">
        <dgm:presLayoutVars>
          <dgm:bulletEnabled val="1"/>
        </dgm:presLayoutVars>
      </dgm:prSet>
      <dgm:spPr>
        <a:prstGeom prst="upArrow">
          <a:avLst/>
        </a:prstGeom>
      </dgm:spPr>
    </dgm:pt>
    <dgm:pt modelId="{12F69CC3-071E-4056-BAD2-0435F23942B1}" type="pres">
      <dgm:prSet presAssocID="{5CC48C67-AB3D-42C9-B383-43598FD26FCE}" presName="FourConn_3-4" presStyleLbl="fgAccFollowNode1" presStyleIdx="2" presStyleCnt="3" custLinFactX="-27543" custLinFactNeighborX="-100000" custLinFactNeighborY="2384">
        <dgm:presLayoutVars>
          <dgm:bulletEnabled val="1"/>
        </dgm:presLayoutVars>
      </dgm:prSet>
      <dgm:spPr>
        <a:prstGeom prst="upArrow">
          <a:avLst/>
        </a:prstGeom>
      </dgm:spPr>
    </dgm:pt>
    <dgm:pt modelId="{A74F297A-6EB7-4212-99A5-4C141B81F746}" type="pres">
      <dgm:prSet presAssocID="{5CC48C67-AB3D-42C9-B383-43598FD26FCE}" presName="FourNodes_1_text" presStyleLbl="node1" presStyleIdx="3" presStyleCnt="4">
        <dgm:presLayoutVars>
          <dgm:bulletEnabled val="1"/>
        </dgm:presLayoutVars>
      </dgm:prSet>
      <dgm:spPr/>
    </dgm:pt>
    <dgm:pt modelId="{AFEF372B-20FC-4788-852D-BF166D77B078}" type="pres">
      <dgm:prSet presAssocID="{5CC48C67-AB3D-42C9-B383-43598FD26FCE}" presName="FourNodes_2_text" presStyleLbl="node1" presStyleIdx="3" presStyleCnt="4">
        <dgm:presLayoutVars>
          <dgm:bulletEnabled val="1"/>
        </dgm:presLayoutVars>
      </dgm:prSet>
      <dgm:spPr/>
    </dgm:pt>
    <dgm:pt modelId="{1FBDB4C6-5E0A-4716-8081-8F6064027E4C}" type="pres">
      <dgm:prSet presAssocID="{5CC48C67-AB3D-42C9-B383-43598FD26FCE}" presName="FourNodes_3_text" presStyleLbl="node1" presStyleIdx="3" presStyleCnt="4">
        <dgm:presLayoutVars>
          <dgm:bulletEnabled val="1"/>
        </dgm:presLayoutVars>
      </dgm:prSet>
      <dgm:spPr/>
    </dgm:pt>
    <dgm:pt modelId="{71803634-DE20-4993-B3EE-A1E2418FB217}" type="pres">
      <dgm:prSet presAssocID="{5CC48C67-AB3D-42C9-B383-43598FD26FCE}" presName="FourNodes_4_text" presStyleLbl="node1" presStyleIdx="3" presStyleCnt="4">
        <dgm:presLayoutVars>
          <dgm:bulletEnabled val="1"/>
        </dgm:presLayoutVars>
      </dgm:prSet>
      <dgm:spPr/>
    </dgm:pt>
  </dgm:ptLst>
  <dgm:cxnLst>
    <dgm:cxn modelId="{ECFEB10D-F8D3-418D-9F02-2D851683280D}" srcId="{5CC48C67-AB3D-42C9-B383-43598FD26FCE}" destId="{74C3BB8E-B140-4D34-8E9F-599207AD2BEB}" srcOrd="1" destOrd="0" parTransId="{058054B3-7593-4237-BC9B-0904F04C7C6B}" sibTransId="{A2D4593D-DFFE-4858-BD22-18BE84D6DBAB}"/>
    <dgm:cxn modelId="{160EE212-FBCE-42D0-B026-099D85F3DF02}" type="presOf" srcId="{A2D4593D-DFFE-4858-BD22-18BE84D6DBAB}" destId="{3D20D511-9712-4749-ABC9-5B985462565F}" srcOrd="0" destOrd="0" presId="urn:microsoft.com/office/officeart/2005/8/layout/vProcess5"/>
    <dgm:cxn modelId="{9886CD24-1807-4FDC-B277-FCD94966C49E}" type="presOf" srcId="{0070FAC6-3460-40AA-9149-F533BF5479A0}" destId="{9CE81140-4BA1-4A28-A512-CD152B514016}" srcOrd="0" destOrd="0" presId="urn:microsoft.com/office/officeart/2005/8/layout/vProcess5"/>
    <dgm:cxn modelId="{AC742739-CE87-42CC-8B14-D0A96D6D6C6F}" srcId="{5CC48C67-AB3D-42C9-B383-43598FD26FCE}" destId="{2530B3F7-D570-4BA5-8D60-2097B76C4C6B}" srcOrd="0" destOrd="0" parTransId="{0C8061F6-D226-455F-94E2-3DCE423817B8}" sibTransId="{217C8C81-6FB2-4D7A-A372-E2E9F53DB1E0}"/>
    <dgm:cxn modelId="{BBD3F13A-E1F6-49E0-A5E9-2A4446EF0940}" type="presOf" srcId="{F75F0C7A-6889-4494-987B-F649EA5A9380}" destId="{12F69CC3-071E-4056-BAD2-0435F23942B1}" srcOrd="0" destOrd="0" presId="urn:microsoft.com/office/officeart/2005/8/layout/vProcess5"/>
    <dgm:cxn modelId="{14C2CC5B-8293-4ABE-87D6-F954D380C584}" srcId="{5CC48C67-AB3D-42C9-B383-43598FD26FCE}" destId="{BE2AC64E-E2D7-441A-ADFC-ED8779A8B2AB}" srcOrd="3" destOrd="0" parTransId="{5FB25B6C-6B6F-4B8D-88B9-7477878B6187}" sibTransId="{5052A6BA-6095-4753-B746-741BBD7D6B1D}"/>
    <dgm:cxn modelId="{E89E7765-16CB-4CE0-B202-895D8DA1FDC5}" type="presOf" srcId="{217C8C81-6FB2-4D7A-A372-E2E9F53DB1E0}" destId="{04FDD61F-725E-479F-BF73-95D3AB35D62B}" srcOrd="0" destOrd="0" presId="urn:microsoft.com/office/officeart/2005/8/layout/vProcess5"/>
    <dgm:cxn modelId="{BD5CEE46-30FB-455A-B110-8557D4F857BC}" type="presOf" srcId="{5CC48C67-AB3D-42C9-B383-43598FD26FCE}" destId="{32B40897-E53C-4F2C-AB18-11D1A41CBDD9}" srcOrd="0" destOrd="0" presId="urn:microsoft.com/office/officeart/2005/8/layout/vProcess5"/>
    <dgm:cxn modelId="{BB9B2470-06C8-44EF-831D-A226D33ABDA9}" type="presOf" srcId="{2530B3F7-D570-4BA5-8D60-2097B76C4C6B}" destId="{A74F297A-6EB7-4212-99A5-4C141B81F746}" srcOrd="1" destOrd="0" presId="urn:microsoft.com/office/officeart/2005/8/layout/vProcess5"/>
    <dgm:cxn modelId="{D2BBE983-A1D5-4B9A-87FD-07DF3EA7B1A1}" srcId="{5CC48C67-AB3D-42C9-B383-43598FD26FCE}" destId="{0070FAC6-3460-40AA-9149-F533BF5479A0}" srcOrd="2" destOrd="0" parTransId="{04A3D3B8-4248-4486-8E07-9E81E2DF15DF}" sibTransId="{F75F0C7A-6889-4494-987B-F649EA5A9380}"/>
    <dgm:cxn modelId="{A601E8A1-9637-4FEA-B246-8211C533B9B3}" type="presOf" srcId="{74C3BB8E-B140-4D34-8E9F-599207AD2BEB}" destId="{AFEF372B-20FC-4788-852D-BF166D77B078}" srcOrd="1" destOrd="0" presId="urn:microsoft.com/office/officeart/2005/8/layout/vProcess5"/>
    <dgm:cxn modelId="{49B86DA7-4ED8-444D-AC17-CC957692BDDD}" type="presOf" srcId="{BE2AC64E-E2D7-441A-ADFC-ED8779A8B2AB}" destId="{A18FF0FF-E8C7-4F33-B65E-4FF09D25688E}" srcOrd="0" destOrd="0" presId="urn:microsoft.com/office/officeart/2005/8/layout/vProcess5"/>
    <dgm:cxn modelId="{16D22AD4-138C-43A3-BF74-C2D5AB1563DD}" type="presOf" srcId="{74C3BB8E-B140-4D34-8E9F-599207AD2BEB}" destId="{101773F9-7FC7-4DCE-AD2A-BE109442C7D9}" srcOrd="0" destOrd="0" presId="urn:microsoft.com/office/officeart/2005/8/layout/vProcess5"/>
    <dgm:cxn modelId="{7E9969D7-701A-42F0-94A8-370B701144D2}" type="presOf" srcId="{2530B3F7-D570-4BA5-8D60-2097B76C4C6B}" destId="{A602F217-6172-4EF8-B39E-E5AE06491030}" srcOrd="0" destOrd="0" presId="urn:microsoft.com/office/officeart/2005/8/layout/vProcess5"/>
    <dgm:cxn modelId="{7E105ADC-E0E7-435C-B0C7-317913A8F9FA}" type="presOf" srcId="{0070FAC6-3460-40AA-9149-F533BF5479A0}" destId="{1FBDB4C6-5E0A-4716-8081-8F6064027E4C}" srcOrd="1" destOrd="0" presId="urn:microsoft.com/office/officeart/2005/8/layout/vProcess5"/>
    <dgm:cxn modelId="{5ADA8BF6-182B-48F3-9DDE-C58BE85FC844}" type="presOf" srcId="{BE2AC64E-E2D7-441A-ADFC-ED8779A8B2AB}" destId="{71803634-DE20-4993-B3EE-A1E2418FB217}" srcOrd="1" destOrd="0" presId="urn:microsoft.com/office/officeart/2005/8/layout/vProcess5"/>
    <dgm:cxn modelId="{0A8D824F-D97A-456C-8226-70380E7D6049}" type="presParOf" srcId="{32B40897-E53C-4F2C-AB18-11D1A41CBDD9}" destId="{F346635C-6563-448A-ABA8-51E570253DB4}" srcOrd="0" destOrd="0" presId="urn:microsoft.com/office/officeart/2005/8/layout/vProcess5"/>
    <dgm:cxn modelId="{B827D103-02CA-49A6-919C-FFDAE0BA17D1}" type="presParOf" srcId="{32B40897-E53C-4F2C-AB18-11D1A41CBDD9}" destId="{A602F217-6172-4EF8-B39E-E5AE06491030}" srcOrd="1" destOrd="0" presId="urn:microsoft.com/office/officeart/2005/8/layout/vProcess5"/>
    <dgm:cxn modelId="{768C5F47-9AA3-478D-8099-6C4FA650A128}" type="presParOf" srcId="{32B40897-E53C-4F2C-AB18-11D1A41CBDD9}" destId="{101773F9-7FC7-4DCE-AD2A-BE109442C7D9}" srcOrd="2" destOrd="0" presId="urn:microsoft.com/office/officeart/2005/8/layout/vProcess5"/>
    <dgm:cxn modelId="{309CF148-F85E-43E1-9DDE-5A66CC0C26A6}" type="presParOf" srcId="{32B40897-E53C-4F2C-AB18-11D1A41CBDD9}" destId="{9CE81140-4BA1-4A28-A512-CD152B514016}" srcOrd="3" destOrd="0" presId="urn:microsoft.com/office/officeart/2005/8/layout/vProcess5"/>
    <dgm:cxn modelId="{078D287D-92C1-49DA-B5D0-5FA7412BE447}" type="presParOf" srcId="{32B40897-E53C-4F2C-AB18-11D1A41CBDD9}" destId="{A18FF0FF-E8C7-4F33-B65E-4FF09D25688E}" srcOrd="4" destOrd="0" presId="urn:microsoft.com/office/officeart/2005/8/layout/vProcess5"/>
    <dgm:cxn modelId="{F9C6BDC2-6DC9-4817-B28C-1B508BA28105}" type="presParOf" srcId="{32B40897-E53C-4F2C-AB18-11D1A41CBDD9}" destId="{04FDD61F-725E-479F-BF73-95D3AB35D62B}" srcOrd="5" destOrd="0" presId="urn:microsoft.com/office/officeart/2005/8/layout/vProcess5"/>
    <dgm:cxn modelId="{128A1D6A-5D8E-4F1F-94C6-158F56BFFFAE}" type="presParOf" srcId="{32B40897-E53C-4F2C-AB18-11D1A41CBDD9}" destId="{3D20D511-9712-4749-ABC9-5B985462565F}" srcOrd="6" destOrd="0" presId="urn:microsoft.com/office/officeart/2005/8/layout/vProcess5"/>
    <dgm:cxn modelId="{1BC86C41-D8C9-47FC-8178-6EB95A54032E}" type="presParOf" srcId="{32B40897-E53C-4F2C-AB18-11D1A41CBDD9}" destId="{12F69CC3-071E-4056-BAD2-0435F23942B1}" srcOrd="7" destOrd="0" presId="urn:microsoft.com/office/officeart/2005/8/layout/vProcess5"/>
    <dgm:cxn modelId="{BF60A45C-C96F-4779-9C99-650419D0CCD9}" type="presParOf" srcId="{32B40897-E53C-4F2C-AB18-11D1A41CBDD9}" destId="{A74F297A-6EB7-4212-99A5-4C141B81F746}" srcOrd="8" destOrd="0" presId="urn:microsoft.com/office/officeart/2005/8/layout/vProcess5"/>
    <dgm:cxn modelId="{07D998EC-25B0-44FB-8137-2B6D1838B152}" type="presParOf" srcId="{32B40897-E53C-4F2C-AB18-11D1A41CBDD9}" destId="{AFEF372B-20FC-4788-852D-BF166D77B078}" srcOrd="9" destOrd="0" presId="urn:microsoft.com/office/officeart/2005/8/layout/vProcess5"/>
    <dgm:cxn modelId="{CD86CA18-115F-4BE6-96D2-A282405BD952}" type="presParOf" srcId="{32B40897-E53C-4F2C-AB18-11D1A41CBDD9}" destId="{1FBDB4C6-5E0A-4716-8081-8F6064027E4C}" srcOrd="10" destOrd="0" presId="urn:microsoft.com/office/officeart/2005/8/layout/vProcess5"/>
    <dgm:cxn modelId="{67D5056A-E936-48D9-850F-D5A8D01BA72A}" type="presParOf" srcId="{32B40897-E53C-4F2C-AB18-11D1A41CBDD9}" destId="{71803634-DE20-4993-B3EE-A1E2418FB217}"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C48C67-AB3D-42C9-B383-43598FD26FC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2530B3F7-D570-4BA5-8D60-2097B76C4C6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Sowing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C8061F6-D226-455F-94E2-3DCE423817B8}" type="parTrans" cxnId="{AC742739-CE87-42CC-8B14-D0A96D6D6C6F}">
      <dgm:prSet/>
      <dgm:spPr/>
      <dgm:t>
        <a:bodyPr/>
        <a:lstStyle/>
        <a:p>
          <a:endParaRPr lang="en-GB"/>
        </a:p>
      </dgm:t>
    </dgm:pt>
    <dgm:pt modelId="{217C8C81-6FB2-4D7A-A372-E2E9F53DB1E0}" type="sibTrans" cxnId="{AC742739-CE87-42CC-8B14-D0A96D6D6C6F}">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74C3BB8E-B140-4D34-8E9F-599207AD2BE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Nurturing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58054B3-7593-4237-BC9B-0904F04C7C6B}" type="parTrans" cxnId="{ECFEB10D-F8D3-418D-9F02-2D851683280D}">
      <dgm:prSet/>
      <dgm:spPr/>
      <dgm:t>
        <a:bodyPr/>
        <a:lstStyle/>
        <a:p>
          <a:endParaRPr lang="en-GB"/>
        </a:p>
      </dgm:t>
    </dgm:pt>
    <dgm:pt modelId="{A2D4593D-DFFE-4858-BD22-18BE84D6DBAB}" type="sibTrans" cxnId="{ECFEB10D-F8D3-418D-9F02-2D851683280D}">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BE2AC64E-E2D7-441A-ADFC-ED8779A8B2A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Fruit</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5FB25B6C-6B6F-4B8D-88B9-7477878B6187}" type="parTrans" cxnId="{14C2CC5B-8293-4ABE-87D6-F954D380C584}">
      <dgm:prSet/>
      <dgm:spPr/>
      <dgm:t>
        <a:bodyPr/>
        <a:lstStyle/>
        <a:p>
          <a:endParaRPr lang="en-GB"/>
        </a:p>
      </dgm:t>
    </dgm:pt>
    <dgm:pt modelId="{5052A6BA-6095-4753-B746-741BBD7D6B1D}" type="sibTrans" cxnId="{14C2CC5B-8293-4ABE-87D6-F954D380C584}">
      <dgm:prSet/>
      <dgm:spPr/>
      <dgm:t>
        <a:bodyPr/>
        <a:lstStyle/>
        <a:p>
          <a:endParaRPr lang="en-GB"/>
        </a:p>
      </dgm:t>
    </dgm:pt>
    <dgm:pt modelId="{0070FAC6-3460-40AA-9149-F533BF5479A0}">
      <dgm:prSe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Flowering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4A3D3B8-4248-4486-8E07-9E81E2DF15DF}" type="parTrans" cxnId="{D2BBE983-A1D5-4B9A-87FD-07DF3EA7B1A1}">
      <dgm:prSet/>
      <dgm:spPr/>
      <dgm:t>
        <a:bodyPr/>
        <a:lstStyle/>
        <a:p>
          <a:endParaRPr lang="en-GB"/>
        </a:p>
      </dgm:t>
    </dgm:pt>
    <dgm:pt modelId="{F75F0C7A-6889-4494-987B-F649EA5A9380}" type="sibTrans" cxnId="{D2BBE983-A1D5-4B9A-87FD-07DF3EA7B1A1}">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32B40897-E53C-4F2C-AB18-11D1A41CBDD9}" type="pres">
      <dgm:prSet presAssocID="{5CC48C67-AB3D-42C9-B383-43598FD26FCE}" presName="outerComposite" presStyleCnt="0">
        <dgm:presLayoutVars>
          <dgm:chMax val="5"/>
          <dgm:dir/>
          <dgm:resizeHandles val="exact"/>
        </dgm:presLayoutVars>
      </dgm:prSet>
      <dgm:spPr/>
    </dgm:pt>
    <dgm:pt modelId="{F346635C-6563-448A-ABA8-51E570253DB4}" type="pres">
      <dgm:prSet presAssocID="{5CC48C67-AB3D-42C9-B383-43598FD26FCE}" presName="dummyMaxCanvas" presStyleCnt="0">
        <dgm:presLayoutVars/>
      </dgm:prSet>
      <dgm:spPr/>
    </dgm:pt>
    <dgm:pt modelId="{A602F217-6172-4EF8-B39E-E5AE06491030}" type="pres">
      <dgm:prSet presAssocID="{5CC48C67-AB3D-42C9-B383-43598FD26FCE}" presName="FourNodes_1" presStyleLbl="node1" presStyleIdx="0" presStyleCnt="4" custLinFactY="148593" custLinFactNeighborX="6179" custLinFactNeighborY="200000">
        <dgm:presLayoutVars>
          <dgm:bulletEnabled val="1"/>
        </dgm:presLayoutVars>
      </dgm:prSet>
      <dgm:spPr/>
    </dgm:pt>
    <dgm:pt modelId="{101773F9-7FC7-4DCE-AD2A-BE109442C7D9}" type="pres">
      <dgm:prSet presAssocID="{5CC48C67-AB3D-42C9-B383-43598FD26FCE}" presName="FourNodes_2" presStyleLbl="node1" presStyleIdx="1" presStyleCnt="4" custScaleX="82102" custLinFactY="17062" custLinFactNeighborX="6043" custLinFactNeighborY="100000">
        <dgm:presLayoutVars>
          <dgm:bulletEnabled val="1"/>
        </dgm:presLayoutVars>
      </dgm:prSet>
      <dgm:spPr/>
    </dgm:pt>
    <dgm:pt modelId="{9CE81140-4BA1-4A28-A512-CD152B514016}" type="pres">
      <dgm:prSet presAssocID="{5CC48C67-AB3D-42C9-B383-43598FD26FCE}" presName="FourNodes_3" presStyleLbl="node1" presStyleIdx="2" presStyleCnt="4" custScaleX="71329" custLinFactY="-15043" custLinFactNeighborX="2755" custLinFactNeighborY="-100000">
        <dgm:presLayoutVars>
          <dgm:bulletEnabled val="1"/>
        </dgm:presLayoutVars>
      </dgm:prSet>
      <dgm:spPr/>
    </dgm:pt>
    <dgm:pt modelId="{A18FF0FF-E8C7-4F33-B65E-4FF09D25688E}" type="pres">
      <dgm:prSet presAssocID="{5CC48C67-AB3D-42C9-B383-43598FD26FCE}" presName="FourNodes_4" presStyleLbl="node1" presStyleIdx="3" presStyleCnt="4" custScaleX="56534" custScaleY="109337" custLinFactY="-149877" custLinFactNeighborX="412" custLinFactNeighborY="-200000">
        <dgm:presLayoutVars>
          <dgm:bulletEnabled val="1"/>
        </dgm:presLayoutVars>
      </dgm:prSet>
      <dgm:spPr/>
    </dgm:pt>
    <dgm:pt modelId="{04FDD61F-725E-479F-BF73-95D3AB35D62B}" type="pres">
      <dgm:prSet presAssocID="{5CC48C67-AB3D-42C9-B383-43598FD26FCE}" presName="FourConn_1-2" presStyleLbl="fgAccFollowNode1" presStyleIdx="0" presStyleCnt="3" custScaleY="100000" custLinFactNeighborX="-1413" custLinFactNeighborY="-3547">
        <dgm:presLayoutVars>
          <dgm:bulletEnabled val="1"/>
        </dgm:presLayoutVars>
      </dgm:prSet>
      <dgm:spPr>
        <a:prstGeom prst="upArrow">
          <a:avLst/>
        </a:prstGeom>
      </dgm:spPr>
    </dgm:pt>
    <dgm:pt modelId="{3D20D511-9712-4749-ABC9-5B985462565F}" type="pres">
      <dgm:prSet presAssocID="{5CC48C67-AB3D-42C9-B383-43598FD26FCE}" presName="FourConn_2-3" presStyleLbl="fgAccFollowNode1" presStyleIdx="1" presStyleCnt="3" custLinFactNeighborX="-62220" custLinFactNeighborY="241">
        <dgm:presLayoutVars>
          <dgm:bulletEnabled val="1"/>
        </dgm:presLayoutVars>
      </dgm:prSet>
      <dgm:spPr>
        <a:prstGeom prst="upArrow">
          <a:avLst/>
        </a:prstGeom>
      </dgm:spPr>
    </dgm:pt>
    <dgm:pt modelId="{12F69CC3-071E-4056-BAD2-0435F23942B1}" type="pres">
      <dgm:prSet presAssocID="{5CC48C67-AB3D-42C9-B383-43598FD26FCE}" presName="FourConn_3-4" presStyleLbl="fgAccFollowNode1" presStyleIdx="2" presStyleCnt="3" custLinFactX="-27543" custLinFactNeighborX="-100000" custLinFactNeighborY="2384">
        <dgm:presLayoutVars>
          <dgm:bulletEnabled val="1"/>
        </dgm:presLayoutVars>
      </dgm:prSet>
      <dgm:spPr>
        <a:prstGeom prst="upArrow">
          <a:avLst/>
        </a:prstGeom>
      </dgm:spPr>
    </dgm:pt>
    <dgm:pt modelId="{A74F297A-6EB7-4212-99A5-4C141B81F746}" type="pres">
      <dgm:prSet presAssocID="{5CC48C67-AB3D-42C9-B383-43598FD26FCE}" presName="FourNodes_1_text" presStyleLbl="node1" presStyleIdx="3" presStyleCnt="4">
        <dgm:presLayoutVars>
          <dgm:bulletEnabled val="1"/>
        </dgm:presLayoutVars>
      </dgm:prSet>
      <dgm:spPr/>
    </dgm:pt>
    <dgm:pt modelId="{AFEF372B-20FC-4788-852D-BF166D77B078}" type="pres">
      <dgm:prSet presAssocID="{5CC48C67-AB3D-42C9-B383-43598FD26FCE}" presName="FourNodes_2_text" presStyleLbl="node1" presStyleIdx="3" presStyleCnt="4">
        <dgm:presLayoutVars>
          <dgm:bulletEnabled val="1"/>
        </dgm:presLayoutVars>
      </dgm:prSet>
      <dgm:spPr/>
    </dgm:pt>
    <dgm:pt modelId="{1FBDB4C6-5E0A-4716-8081-8F6064027E4C}" type="pres">
      <dgm:prSet presAssocID="{5CC48C67-AB3D-42C9-B383-43598FD26FCE}" presName="FourNodes_3_text" presStyleLbl="node1" presStyleIdx="3" presStyleCnt="4">
        <dgm:presLayoutVars>
          <dgm:bulletEnabled val="1"/>
        </dgm:presLayoutVars>
      </dgm:prSet>
      <dgm:spPr/>
    </dgm:pt>
    <dgm:pt modelId="{71803634-DE20-4993-B3EE-A1E2418FB217}" type="pres">
      <dgm:prSet presAssocID="{5CC48C67-AB3D-42C9-B383-43598FD26FCE}" presName="FourNodes_4_text" presStyleLbl="node1" presStyleIdx="3" presStyleCnt="4">
        <dgm:presLayoutVars>
          <dgm:bulletEnabled val="1"/>
        </dgm:presLayoutVars>
      </dgm:prSet>
      <dgm:spPr/>
    </dgm:pt>
  </dgm:ptLst>
  <dgm:cxnLst>
    <dgm:cxn modelId="{ECFEB10D-F8D3-418D-9F02-2D851683280D}" srcId="{5CC48C67-AB3D-42C9-B383-43598FD26FCE}" destId="{74C3BB8E-B140-4D34-8E9F-599207AD2BEB}" srcOrd="1" destOrd="0" parTransId="{058054B3-7593-4237-BC9B-0904F04C7C6B}" sibTransId="{A2D4593D-DFFE-4858-BD22-18BE84D6DBAB}"/>
    <dgm:cxn modelId="{160EE212-FBCE-42D0-B026-099D85F3DF02}" type="presOf" srcId="{A2D4593D-DFFE-4858-BD22-18BE84D6DBAB}" destId="{3D20D511-9712-4749-ABC9-5B985462565F}" srcOrd="0" destOrd="0" presId="urn:microsoft.com/office/officeart/2005/8/layout/vProcess5"/>
    <dgm:cxn modelId="{9886CD24-1807-4FDC-B277-FCD94966C49E}" type="presOf" srcId="{0070FAC6-3460-40AA-9149-F533BF5479A0}" destId="{9CE81140-4BA1-4A28-A512-CD152B514016}" srcOrd="0" destOrd="0" presId="urn:microsoft.com/office/officeart/2005/8/layout/vProcess5"/>
    <dgm:cxn modelId="{AC742739-CE87-42CC-8B14-D0A96D6D6C6F}" srcId="{5CC48C67-AB3D-42C9-B383-43598FD26FCE}" destId="{2530B3F7-D570-4BA5-8D60-2097B76C4C6B}" srcOrd="0" destOrd="0" parTransId="{0C8061F6-D226-455F-94E2-3DCE423817B8}" sibTransId="{217C8C81-6FB2-4D7A-A372-E2E9F53DB1E0}"/>
    <dgm:cxn modelId="{BBD3F13A-E1F6-49E0-A5E9-2A4446EF0940}" type="presOf" srcId="{F75F0C7A-6889-4494-987B-F649EA5A9380}" destId="{12F69CC3-071E-4056-BAD2-0435F23942B1}" srcOrd="0" destOrd="0" presId="urn:microsoft.com/office/officeart/2005/8/layout/vProcess5"/>
    <dgm:cxn modelId="{14C2CC5B-8293-4ABE-87D6-F954D380C584}" srcId="{5CC48C67-AB3D-42C9-B383-43598FD26FCE}" destId="{BE2AC64E-E2D7-441A-ADFC-ED8779A8B2AB}" srcOrd="3" destOrd="0" parTransId="{5FB25B6C-6B6F-4B8D-88B9-7477878B6187}" sibTransId="{5052A6BA-6095-4753-B746-741BBD7D6B1D}"/>
    <dgm:cxn modelId="{E89E7765-16CB-4CE0-B202-895D8DA1FDC5}" type="presOf" srcId="{217C8C81-6FB2-4D7A-A372-E2E9F53DB1E0}" destId="{04FDD61F-725E-479F-BF73-95D3AB35D62B}" srcOrd="0" destOrd="0" presId="urn:microsoft.com/office/officeart/2005/8/layout/vProcess5"/>
    <dgm:cxn modelId="{BD5CEE46-30FB-455A-B110-8557D4F857BC}" type="presOf" srcId="{5CC48C67-AB3D-42C9-B383-43598FD26FCE}" destId="{32B40897-E53C-4F2C-AB18-11D1A41CBDD9}" srcOrd="0" destOrd="0" presId="urn:microsoft.com/office/officeart/2005/8/layout/vProcess5"/>
    <dgm:cxn modelId="{BB9B2470-06C8-44EF-831D-A226D33ABDA9}" type="presOf" srcId="{2530B3F7-D570-4BA5-8D60-2097B76C4C6B}" destId="{A74F297A-6EB7-4212-99A5-4C141B81F746}" srcOrd="1" destOrd="0" presId="urn:microsoft.com/office/officeart/2005/8/layout/vProcess5"/>
    <dgm:cxn modelId="{D2BBE983-A1D5-4B9A-87FD-07DF3EA7B1A1}" srcId="{5CC48C67-AB3D-42C9-B383-43598FD26FCE}" destId="{0070FAC6-3460-40AA-9149-F533BF5479A0}" srcOrd="2" destOrd="0" parTransId="{04A3D3B8-4248-4486-8E07-9E81E2DF15DF}" sibTransId="{F75F0C7A-6889-4494-987B-F649EA5A9380}"/>
    <dgm:cxn modelId="{A601E8A1-9637-4FEA-B246-8211C533B9B3}" type="presOf" srcId="{74C3BB8E-B140-4D34-8E9F-599207AD2BEB}" destId="{AFEF372B-20FC-4788-852D-BF166D77B078}" srcOrd="1" destOrd="0" presId="urn:microsoft.com/office/officeart/2005/8/layout/vProcess5"/>
    <dgm:cxn modelId="{49B86DA7-4ED8-444D-AC17-CC957692BDDD}" type="presOf" srcId="{BE2AC64E-E2D7-441A-ADFC-ED8779A8B2AB}" destId="{A18FF0FF-E8C7-4F33-B65E-4FF09D25688E}" srcOrd="0" destOrd="0" presId="urn:microsoft.com/office/officeart/2005/8/layout/vProcess5"/>
    <dgm:cxn modelId="{16D22AD4-138C-43A3-BF74-C2D5AB1563DD}" type="presOf" srcId="{74C3BB8E-B140-4D34-8E9F-599207AD2BEB}" destId="{101773F9-7FC7-4DCE-AD2A-BE109442C7D9}" srcOrd="0" destOrd="0" presId="urn:microsoft.com/office/officeart/2005/8/layout/vProcess5"/>
    <dgm:cxn modelId="{7E9969D7-701A-42F0-94A8-370B701144D2}" type="presOf" srcId="{2530B3F7-D570-4BA5-8D60-2097B76C4C6B}" destId="{A602F217-6172-4EF8-B39E-E5AE06491030}" srcOrd="0" destOrd="0" presId="urn:microsoft.com/office/officeart/2005/8/layout/vProcess5"/>
    <dgm:cxn modelId="{7E105ADC-E0E7-435C-B0C7-317913A8F9FA}" type="presOf" srcId="{0070FAC6-3460-40AA-9149-F533BF5479A0}" destId="{1FBDB4C6-5E0A-4716-8081-8F6064027E4C}" srcOrd="1" destOrd="0" presId="urn:microsoft.com/office/officeart/2005/8/layout/vProcess5"/>
    <dgm:cxn modelId="{5ADA8BF6-182B-48F3-9DDE-C58BE85FC844}" type="presOf" srcId="{BE2AC64E-E2D7-441A-ADFC-ED8779A8B2AB}" destId="{71803634-DE20-4993-B3EE-A1E2418FB217}" srcOrd="1" destOrd="0" presId="urn:microsoft.com/office/officeart/2005/8/layout/vProcess5"/>
    <dgm:cxn modelId="{0A8D824F-D97A-456C-8226-70380E7D6049}" type="presParOf" srcId="{32B40897-E53C-4F2C-AB18-11D1A41CBDD9}" destId="{F346635C-6563-448A-ABA8-51E570253DB4}" srcOrd="0" destOrd="0" presId="urn:microsoft.com/office/officeart/2005/8/layout/vProcess5"/>
    <dgm:cxn modelId="{B827D103-02CA-49A6-919C-FFDAE0BA17D1}" type="presParOf" srcId="{32B40897-E53C-4F2C-AB18-11D1A41CBDD9}" destId="{A602F217-6172-4EF8-B39E-E5AE06491030}" srcOrd="1" destOrd="0" presId="urn:microsoft.com/office/officeart/2005/8/layout/vProcess5"/>
    <dgm:cxn modelId="{768C5F47-9AA3-478D-8099-6C4FA650A128}" type="presParOf" srcId="{32B40897-E53C-4F2C-AB18-11D1A41CBDD9}" destId="{101773F9-7FC7-4DCE-AD2A-BE109442C7D9}" srcOrd="2" destOrd="0" presId="urn:microsoft.com/office/officeart/2005/8/layout/vProcess5"/>
    <dgm:cxn modelId="{309CF148-F85E-43E1-9DDE-5A66CC0C26A6}" type="presParOf" srcId="{32B40897-E53C-4F2C-AB18-11D1A41CBDD9}" destId="{9CE81140-4BA1-4A28-A512-CD152B514016}" srcOrd="3" destOrd="0" presId="urn:microsoft.com/office/officeart/2005/8/layout/vProcess5"/>
    <dgm:cxn modelId="{078D287D-92C1-49DA-B5D0-5FA7412BE447}" type="presParOf" srcId="{32B40897-E53C-4F2C-AB18-11D1A41CBDD9}" destId="{A18FF0FF-E8C7-4F33-B65E-4FF09D25688E}" srcOrd="4" destOrd="0" presId="urn:microsoft.com/office/officeart/2005/8/layout/vProcess5"/>
    <dgm:cxn modelId="{F9C6BDC2-6DC9-4817-B28C-1B508BA28105}" type="presParOf" srcId="{32B40897-E53C-4F2C-AB18-11D1A41CBDD9}" destId="{04FDD61F-725E-479F-BF73-95D3AB35D62B}" srcOrd="5" destOrd="0" presId="urn:microsoft.com/office/officeart/2005/8/layout/vProcess5"/>
    <dgm:cxn modelId="{128A1D6A-5D8E-4F1F-94C6-158F56BFFFAE}" type="presParOf" srcId="{32B40897-E53C-4F2C-AB18-11D1A41CBDD9}" destId="{3D20D511-9712-4749-ABC9-5B985462565F}" srcOrd="6" destOrd="0" presId="urn:microsoft.com/office/officeart/2005/8/layout/vProcess5"/>
    <dgm:cxn modelId="{1BC86C41-D8C9-47FC-8178-6EB95A54032E}" type="presParOf" srcId="{32B40897-E53C-4F2C-AB18-11D1A41CBDD9}" destId="{12F69CC3-071E-4056-BAD2-0435F23942B1}" srcOrd="7" destOrd="0" presId="urn:microsoft.com/office/officeart/2005/8/layout/vProcess5"/>
    <dgm:cxn modelId="{BF60A45C-C96F-4779-9C99-650419D0CCD9}" type="presParOf" srcId="{32B40897-E53C-4F2C-AB18-11D1A41CBDD9}" destId="{A74F297A-6EB7-4212-99A5-4C141B81F746}" srcOrd="8" destOrd="0" presId="urn:microsoft.com/office/officeart/2005/8/layout/vProcess5"/>
    <dgm:cxn modelId="{07D998EC-25B0-44FB-8137-2B6D1838B152}" type="presParOf" srcId="{32B40897-E53C-4F2C-AB18-11D1A41CBDD9}" destId="{AFEF372B-20FC-4788-852D-BF166D77B078}" srcOrd="9" destOrd="0" presId="urn:microsoft.com/office/officeart/2005/8/layout/vProcess5"/>
    <dgm:cxn modelId="{CD86CA18-115F-4BE6-96D2-A282405BD952}" type="presParOf" srcId="{32B40897-E53C-4F2C-AB18-11D1A41CBDD9}" destId="{1FBDB4C6-5E0A-4716-8081-8F6064027E4C}" srcOrd="10" destOrd="0" presId="urn:microsoft.com/office/officeart/2005/8/layout/vProcess5"/>
    <dgm:cxn modelId="{67D5056A-E936-48D9-850F-D5A8D01BA72A}" type="presParOf" srcId="{32B40897-E53C-4F2C-AB18-11D1A41CBDD9}" destId="{71803634-DE20-4993-B3EE-A1E2418FB217}"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C48C67-AB3D-42C9-B383-43598FD26FC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2530B3F7-D570-4BA5-8D60-2097B76C4C6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Sowing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C8061F6-D226-455F-94E2-3DCE423817B8}" type="parTrans" cxnId="{AC742739-CE87-42CC-8B14-D0A96D6D6C6F}">
      <dgm:prSet/>
      <dgm:spPr/>
      <dgm:t>
        <a:bodyPr/>
        <a:lstStyle/>
        <a:p>
          <a:endParaRPr lang="en-GB"/>
        </a:p>
      </dgm:t>
    </dgm:pt>
    <dgm:pt modelId="{217C8C81-6FB2-4D7A-A372-E2E9F53DB1E0}" type="sibTrans" cxnId="{AC742739-CE87-42CC-8B14-D0A96D6D6C6F}">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74C3BB8E-B140-4D34-8E9F-599207AD2BE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Nurturing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58054B3-7593-4237-BC9B-0904F04C7C6B}" type="parTrans" cxnId="{ECFEB10D-F8D3-418D-9F02-2D851683280D}">
      <dgm:prSet/>
      <dgm:spPr/>
      <dgm:t>
        <a:bodyPr/>
        <a:lstStyle/>
        <a:p>
          <a:endParaRPr lang="en-GB"/>
        </a:p>
      </dgm:t>
    </dgm:pt>
    <dgm:pt modelId="{A2D4593D-DFFE-4858-BD22-18BE84D6DBAB}" type="sibTrans" cxnId="{ECFEB10D-F8D3-418D-9F02-2D851683280D}">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BE2AC64E-E2D7-441A-ADFC-ED8779A8B2A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Fruit</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5FB25B6C-6B6F-4B8D-88B9-7477878B6187}" type="parTrans" cxnId="{14C2CC5B-8293-4ABE-87D6-F954D380C584}">
      <dgm:prSet/>
      <dgm:spPr/>
      <dgm:t>
        <a:bodyPr/>
        <a:lstStyle/>
        <a:p>
          <a:endParaRPr lang="en-GB"/>
        </a:p>
      </dgm:t>
    </dgm:pt>
    <dgm:pt modelId="{5052A6BA-6095-4753-B746-741BBD7D6B1D}" type="sibTrans" cxnId="{14C2CC5B-8293-4ABE-87D6-F954D380C584}">
      <dgm:prSet/>
      <dgm:spPr/>
      <dgm:t>
        <a:bodyPr/>
        <a:lstStyle/>
        <a:p>
          <a:endParaRPr lang="en-GB"/>
        </a:p>
      </dgm:t>
    </dgm:pt>
    <dgm:pt modelId="{0070FAC6-3460-40AA-9149-F533BF5479A0}">
      <dgm:prSe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Flowering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4A3D3B8-4248-4486-8E07-9E81E2DF15DF}" type="parTrans" cxnId="{D2BBE983-A1D5-4B9A-87FD-07DF3EA7B1A1}">
      <dgm:prSet/>
      <dgm:spPr/>
      <dgm:t>
        <a:bodyPr/>
        <a:lstStyle/>
        <a:p>
          <a:endParaRPr lang="en-GB"/>
        </a:p>
      </dgm:t>
    </dgm:pt>
    <dgm:pt modelId="{F75F0C7A-6889-4494-987B-F649EA5A9380}" type="sibTrans" cxnId="{D2BBE983-A1D5-4B9A-87FD-07DF3EA7B1A1}">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32B40897-E53C-4F2C-AB18-11D1A41CBDD9}" type="pres">
      <dgm:prSet presAssocID="{5CC48C67-AB3D-42C9-B383-43598FD26FCE}" presName="outerComposite" presStyleCnt="0">
        <dgm:presLayoutVars>
          <dgm:chMax val="5"/>
          <dgm:dir/>
          <dgm:resizeHandles val="exact"/>
        </dgm:presLayoutVars>
      </dgm:prSet>
      <dgm:spPr/>
    </dgm:pt>
    <dgm:pt modelId="{F346635C-6563-448A-ABA8-51E570253DB4}" type="pres">
      <dgm:prSet presAssocID="{5CC48C67-AB3D-42C9-B383-43598FD26FCE}" presName="dummyMaxCanvas" presStyleCnt="0">
        <dgm:presLayoutVars/>
      </dgm:prSet>
      <dgm:spPr/>
    </dgm:pt>
    <dgm:pt modelId="{A602F217-6172-4EF8-B39E-E5AE06491030}" type="pres">
      <dgm:prSet presAssocID="{5CC48C67-AB3D-42C9-B383-43598FD26FCE}" presName="FourNodes_1" presStyleLbl="node1" presStyleIdx="0" presStyleCnt="4" custLinFactY="148593" custLinFactNeighborX="6179" custLinFactNeighborY="200000">
        <dgm:presLayoutVars>
          <dgm:bulletEnabled val="1"/>
        </dgm:presLayoutVars>
      </dgm:prSet>
      <dgm:spPr/>
    </dgm:pt>
    <dgm:pt modelId="{101773F9-7FC7-4DCE-AD2A-BE109442C7D9}" type="pres">
      <dgm:prSet presAssocID="{5CC48C67-AB3D-42C9-B383-43598FD26FCE}" presName="FourNodes_2" presStyleLbl="node1" presStyleIdx="1" presStyleCnt="4" custScaleX="82102" custLinFactY="17062" custLinFactNeighborX="6043" custLinFactNeighborY="100000">
        <dgm:presLayoutVars>
          <dgm:bulletEnabled val="1"/>
        </dgm:presLayoutVars>
      </dgm:prSet>
      <dgm:spPr/>
    </dgm:pt>
    <dgm:pt modelId="{9CE81140-4BA1-4A28-A512-CD152B514016}" type="pres">
      <dgm:prSet presAssocID="{5CC48C67-AB3D-42C9-B383-43598FD26FCE}" presName="FourNodes_3" presStyleLbl="node1" presStyleIdx="2" presStyleCnt="4" custScaleX="71329" custLinFactY="-15043" custLinFactNeighborX="2755" custLinFactNeighborY="-100000">
        <dgm:presLayoutVars>
          <dgm:bulletEnabled val="1"/>
        </dgm:presLayoutVars>
      </dgm:prSet>
      <dgm:spPr/>
    </dgm:pt>
    <dgm:pt modelId="{A18FF0FF-E8C7-4F33-B65E-4FF09D25688E}" type="pres">
      <dgm:prSet presAssocID="{5CC48C67-AB3D-42C9-B383-43598FD26FCE}" presName="FourNodes_4" presStyleLbl="node1" presStyleIdx="3" presStyleCnt="4" custScaleX="56534" custScaleY="109337" custLinFactY="-149877" custLinFactNeighborX="412" custLinFactNeighborY="-200000">
        <dgm:presLayoutVars>
          <dgm:bulletEnabled val="1"/>
        </dgm:presLayoutVars>
      </dgm:prSet>
      <dgm:spPr/>
    </dgm:pt>
    <dgm:pt modelId="{04FDD61F-725E-479F-BF73-95D3AB35D62B}" type="pres">
      <dgm:prSet presAssocID="{5CC48C67-AB3D-42C9-B383-43598FD26FCE}" presName="FourConn_1-2" presStyleLbl="fgAccFollowNode1" presStyleIdx="0" presStyleCnt="3" custScaleY="100000" custLinFactNeighborX="-1413" custLinFactNeighborY="-3547">
        <dgm:presLayoutVars>
          <dgm:bulletEnabled val="1"/>
        </dgm:presLayoutVars>
      </dgm:prSet>
      <dgm:spPr>
        <a:prstGeom prst="upArrow">
          <a:avLst/>
        </a:prstGeom>
      </dgm:spPr>
    </dgm:pt>
    <dgm:pt modelId="{3D20D511-9712-4749-ABC9-5B985462565F}" type="pres">
      <dgm:prSet presAssocID="{5CC48C67-AB3D-42C9-B383-43598FD26FCE}" presName="FourConn_2-3" presStyleLbl="fgAccFollowNode1" presStyleIdx="1" presStyleCnt="3" custLinFactNeighborX="-62220" custLinFactNeighborY="241">
        <dgm:presLayoutVars>
          <dgm:bulletEnabled val="1"/>
        </dgm:presLayoutVars>
      </dgm:prSet>
      <dgm:spPr>
        <a:prstGeom prst="upArrow">
          <a:avLst/>
        </a:prstGeom>
      </dgm:spPr>
    </dgm:pt>
    <dgm:pt modelId="{12F69CC3-071E-4056-BAD2-0435F23942B1}" type="pres">
      <dgm:prSet presAssocID="{5CC48C67-AB3D-42C9-B383-43598FD26FCE}" presName="FourConn_3-4" presStyleLbl="fgAccFollowNode1" presStyleIdx="2" presStyleCnt="3" custLinFactX="-27543" custLinFactNeighborX="-100000" custLinFactNeighborY="2384">
        <dgm:presLayoutVars>
          <dgm:bulletEnabled val="1"/>
        </dgm:presLayoutVars>
      </dgm:prSet>
      <dgm:spPr>
        <a:prstGeom prst="upArrow">
          <a:avLst/>
        </a:prstGeom>
      </dgm:spPr>
    </dgm:pt>
    <dgm:pt modelId="{A74F297A-6EB7-4212-99A5-4C141B81F746}" type="pres">
      <dgm:prSet presAssocID="{5CC48C67-AB3D-42C9-B383-43598FD26FCE}" presName="FourNodes_1_text" presStyleLbl="node1" presStyleIdx="3" presStyleCnt="4">
        <dgm:presLayoutVars>
          <dgm:bulletEnabled val="1"/>
        </dgm:presLayoutVars>
      </dgm:prSet>
      <dgm:spPr/>
    </dgm:pt>
    <dgm:pt modelId="{AFEF372B-20FC-4788-852D-BF166D77B078}" type="pres">
      <dgm:prSet presAssocID="{5CC48C67-AB3D-42C9-B383-43598FD26FCE}" presName="FourNodes_2_text" presStyleLbl="node1" presStyleIdx="3" presStyleCnt="4">
        <dgm:presLayoutVars>
          <dgm:bulletEnabled val="1"/>
        </dgm:presLayoutVars>
      </dgm:prSet>
      <dgm:spPr/>
    </dgm:pt>
    <dgm:pt modelId="{1FBDB4C6-5E0A-4716-8081-8F6064027E4C}" type="pres">
      <dgm:prSet presAssocID="{5CC48C67-AB3D-42C9-B383-43598FD26FCE}" presName="FourNodes_3_text" presStyleLbl="node1" presStyleIdx="3" presStyleCnt="4">
        <dgm:presLayoutVars>
          <dgm:bulletEnabled val="1"/>
        </dgm:presLayoutVars>
      </dgm:prSet>
      <dgm:spPr/>
    </dgm:pt>
    <dgm:pt modelId="{71803634-DE20-4993-B3EE-A1E2418FB217}" type="pres">
      <dgm:prSet presAssocID="{5CC48C67-AB3D-42C9-B383-43598FD26FCE}" presName="FourNodes_4_text" presStyleLbl="node1" presStyleIdx="3" presStyleCnt="4">
        <dgm:presLayoutVars>
          <dgm:bulletEnabled val="1"/>
        </dgm:presLayoutVars>
      </dgm:prSet>
      <dgm:spPr/>
    </dgm:pt>
  </dgm:ptLst>
  <dgm:cxnLst>
    <dgm:cxn modelId="{ECFEB10D-F8D3-418D-9F02-2D851683280D}" srcId="{5CC48C67-AB3D-42C9-B383-43598FD26FCE}" destId="{74C3BB8E-B140-4D34-8E9F-599207AD2BEB}" srcOrd="1" destOrd="0" parTransId="{058054B3-7593-4237-BC9B-0904F04C7C6B}" sibTransId="{A2D4593D-DFFE-4858-BD22-18BE84D6DBAB}"/>
    <dgm:cxn modelId="{160EE212-FBCE-42D0-B026-099D85F3DF02}" type="presOf" srcId="{A2D4593D-DFFE-4858-BD22-18BE84D6DBAB}" destId="{3D20D511-9712-4749-ABC9-5B985462565F}" srcOrd="0" destOrd="0" presId="urn:microsoft.com/office/officeart/2005/8/layout/vProcess5"/>
    <dgm:cxn modelId="{9886CD24-1807-4FDC-B277-FCD94966C49E}" type="presOf" srcId="{0070FAC6-3460-40AA-9149-F533BF5479A0}" destId="{9CE81140-4BA1-4A28-A512-CD152B514016}" srcOrd="0" destOrd="0" presId="urn:microsoft.com/office/officeart/2005/8/layout/vProcess5"/>
    <dgm:cxn modelId="{AC742739-CE87-42CC-8B14-D0A96D6D6C6F}" srcId="{5CC48C67-AB3D-42C9-B383-43598FD26FCE}" destId="{2530B3F7-D570-4BA5-8D60-2097B76C4C6B}" srcOrd="0" destOrd="0" parTransId="{0C8061F6-D226-455F-94E2-3DCE423817B8}" sibTransId="{217C8C81-6FB2-4D7A-A372-E2E9F53DB1E0}"/>
    <dgm:cxn modelId="{BBD3F13A-E1F6-49E0-A5E9-2A4446EF0940}" type="presOf" srcId="{F75F0C7A-6889-4494-987B-F649EA5A9380}" destId="{12F69CC3-071E-4056-BAD2-0435F23942B1}" srcOrd="0" destOrd="0" presId="urn:microsoft.com/office/officeart/2005/8/layout/vProcess5"/>
    <dgm:cxn modelId="{14C2CC5B-8293-4ABE-87D6-F954D380C584}" srcId="{5CC48C67-AB3D-42C9-B383-43598FD26FCE}" destId="{BE2AC64E-E2D7-441A-ADFC-ED8779A8B2AB}" srcOrd="3" destOrd="0" parTransId="{5FB25B6C-6B6F-4B8D-88B9-7477878B6187}" sibTransId="{5052A6BA-6095-4753-B746-741BBD7D6B1D}"/>
    <dgm:cxn modelId="{E89E7765-16CB-4CE0-B202-895D8DA1FDC5}" type="presOf" srcId="{217C8C81-6FB2-4D7A-A372-E2E9F53DB1E0}" destId="{04FDD61F-725E-479F-BF73-95D3AB35D62B}" srcOrd="0" destOrd="0" presId="urn:microsoft.com/office/officeart/2005/8/layout/vProcess5"/>
    <dgm:cxn modelId="{BD5CEE46-30FB-455A-B110-8557D4F857BC}" type="presOf" srcId="{5CC48C67-AB3D-42C9-B383-43598FD26FCE}" destId="{32B40897-E53C-4F2C-AB18-11D1A41CBDD9}" srcOrd="0" destOrd="0" presId="urn:microsoft.com/office/officeart/2005/8/layout/vProcess5"/>
    <dgm:cxn modelId="{BB9B2470-06C8-44EF-831D-A226D33ABDA9}" type="presOf" srcId="{2530B3F7-D570-4BA5-8D60-2097B76C4C6B}" destId="{A74F297A-6EB7-4212-99A5-4C141B81F746}" srcOrd="1" destOrd="0" presId="urn:microsoft.com/office/officeart/2005/8/layout/vProcess5"/>
    <dgm:cxn modelId="{D2BBE983-A1D5-4B9A-87FD-07DF3EA7B1A1}" srcId="{5CC48C67-AB3D-42C9-B383-43598FD26FCE}" destId="{0070FAC6-3460-40AA-9149-F533BF5479A0}" srcOrd="2" destOrd="0" parTransId="{04A3D3B8-4248-4486-8E07-9E81E2DF15DF}" sibTransId="{F75F0C7A-6889-4494-987B-F649EA5A9380}"/>
    <dgm:cxn modelId="{A601E8A1-9637-4FEA-B246-8211C533B9B3}" type="presOf" srcId="{74C3BB8E-B140-4D34-8E9F-599207AD2BEB}" destId="{AFEF372B-20FC-4788-852D-BF166D77B078}" srcOrd="1" destOrd="0" presId="urn:microsoft.com/office/officeart/2005/8/layout/vProcess5"/>
    <dgm:cxn modelId="{49B86DA7-4ED8-444D-AC17-CC957692BDDD}" type="presOf" srcId="{BE2AC64E-E2D7-441A-ADFC-ED8779A8B2AB}" destId="{A18FF0FF-E8C7-4F33-B65E-4FF09D25688E}" srcOrd="0" destOrd="0" presId="urn:microsoft.com/office/officeart/2005/8/layout/vProcess5"/>
    <dgm:cxn modelId="{16D22AD4-138C-43A3-BF74-C2D5AB1563DD}" type="presOf" srcId="{74C3BB8E-B140-4D34-8E9F-599207AD2BEB}" destId="{101773F9-7FC7-4DCE-AD2A-BE109442C7D9}" srcOrd="0" destOrd="0" presId="urn:microsoft.com/office/officeart/2005/8/layout/vProcess5"/>
    <dgm:cxn modelId="{7E9969D7-701A-42F0-94A8-370B701144D2}" type="presOf" srcId="{2530B3F7-D570-4BA5-8D60-2097B76C4C6B}" destId="{A602F217-6172-4EF8-B39E-E5AE06491030}" srcOrd="0" destOrd="0" presId="urn:microsoft.com/office/officeart/2005/8/layout/vProcess5"/>
    <dgm:cxn modelId="{7E105ADC-E0E7-435C-B0C7-317913A8F9FA}" type="presOf" srcId="{0070FAC6-3460-40AA-9149-F533BF5479A0}" destId="{1FBDB4C6-5E0A-4716-8081-8F6064027E4C}" srcOrd="1" destOrd="0" presId="urn:microsoft.com/office/officeart/2005/8/layout/vProcess5"/>
    <dgm:cxn modelId="{5ADA8BF6-182B-48F3-9DDE-C58BE85FC844}" type="presOf" srcId="{BE2AC64E-E2D7-441A-ADFC-ED8779A8B2AB}" destId="{71803634-DE20-4993-B3EE-A1E2418FB217}" srcOrd="1" destOrd="0" presId="urn:microsoft.com/office/officeart/2005/8/layout/vProcess5"/>
    <dgm:cxn modelId="{0A8D824F-D97A-456C-8226-70380E7D6049}" type="presParOf" srcId="{32B40897-E53C-4F2C-AB18-11D1A41CBDD9}" destId="{F346635C-6563-448A-ABA8-51E570253DB4}" srcOrd="0" destOrd="0" presId="urn:microsoft.com/office/officeart/2005/8/layout/vProcess5"/>
    <dgm:cxn modelId="{B827D103-02CA-49A6-919C-FFDAE0BA17D1}" type="presParOf" srcId="{32B40897-E53C-4F2C-AB18-11D1A41CBDD9}" destId="{A602F217-6172-4EF8-B39E-E5AE06491030}" srcOrd="1" destOrd="0" presId="urn:microsoft.com/office/officeart/2005/8/layout/vProcess5"/>
    <dgm:cxn modelId="{768C5F47-9AA3-478D-8099-6C4FA650A128}" type="presParOf" srcId="{32B40897-E53C-4F2C-AB18-11D1A41CBDD9}" destId="{101773F9-7FC7-4DCE-AD2A-BE109442C7D9}" srcOrd="2" destOrd="0" presId="urn:microsoft.com/office/officeart/2005/8/layout/vProcess5"/>
    <dgm:cxn modelId="{309CF148-F85E-43E1-9DDE-5A66CC0C26A6}" type="presParOf" srcId="{32B40897-E53C-4F2C-AB18-11D1A41CBDD9}" destId="{9CE81140-4BA1-4A28-A512-CD152B514016}" srcOrd="3" destOrd="0" presId="urn:microsoft.com/office/officeart/2005/8/layout/vProcess5"/>
    <dgm:cxn modelId="{078D287D-92C1-49DA-B5D0-5FA7412BE447}" type="presParOf" srcId="{32B40897-E53C-4F2C-AB18-11D1A41CBDD9}" destId="{A18FF0FF-E8C7-4F33-B65E-4FF09D25688E}" srcOrd="4" destOrd="0" presId="urn:microsoft.com/office/officeart/2005/8/layout/vProcess5"/>
    <dgm:cxn modelId="{F9C6BDC2-6DC9-4817-B28C-1B508BA28105}" type="presParOf" srcId="{32B40897-E53C-4F2C-AB18-11D1A41CBDD9}" destId="{04FDD61F-725E-479F-BF73-95D3AB35D62B}" srcOrd="5" destOrd="0" presId="urn:microsoft.com/office/officeart/2005/8/layout/vProcess5"/>
    <dgm:cxn modelId="{128A1D6A-5D8E-4F1F-94C6-158F56BFFFAE}" type="presParOf" srcId="{32B40897-E53C-4F2C-AB18-11D1A41CBDD9}" destId="{3D20D511-9712-4749-ABC9-5B985462565F}" srcOrd="6" destOrd="0" presId="urn:microsoft.com/office/officeart/2005/8/layout/vProcess5"/>
    <dgm:cxn modelId="{1BC86C41-D8C9-47FC-8178-6EB95A54032E}" type="presParOf" srcId="{32B40897-E53C-4F2C-AB18-11D1A41CBDD9}" destId="{12F69CC3-071E-4056-BAD2-0435F23942B1}" srcOrd="7" destOrd="0" presId="urn:microsoft.com/office/officeart/2005/8/layout/vProcess5"/>
    <dgm:cxn modelId="{BF60A45C-C96F-4779-9C99-650419D0CCD9}" type="presParOf" srcId="{32B40897-E53C-4F2C-AB18-11D1A41CBDD9}" destId="{A74F297A-6EB7-4212-99A5-4C141B81F746}" srcOrd="8" destOrd="0" presId="urn:microsoft.com/office/officeart/2005/8/layout/vProcess5"/>
    <dgm:cxn modelId="{07D998EC-25B0-44FB-8137-2B6D1838B152}" type="presParOf" srcId="{32B40897-E53C-4F2C-AB18-11D1A41CBDD9}" destId="{AFEF372B-20FC-4788-852D-BF166D77B078}" srcOrd="9" destOrd="0" presId="urn:microsoft.com/office/officeart/2005/8/layout/vProcess5"/>
    <dgm:cxn modelId="{CD86CA18-115F-4BE6-96D2-A282405BD952}" type="presParOf" srcId="{32B40897-E53C-4F2C-AB18-11D1A41CBDD9}" destId="{1FBDB4C6-5E0A-4716-8081-8F6064027E4C}" srcOrd="10" destOrd="0" presId="urn:microsoft.com/office/officeart/2005/8/layout/vProcess5"/>
    <dgm:cxn modelId="{67D5056A-E936-48D9-850F-D5A8D01BA72A}" type="presParOf" srcId="{32B40897-E53C-4F2C-AB18-11D1A41CBDD9}" destId="{71803634-DE20-4993-B3EE-A1E2418FB217}"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C48C67-AB3D-42C9-B383-43598FD26FC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2530B3F7-D570-4BA5-8D60-2097B76C4C6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Sowing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C8061F6-D226-455F-94E2-3DCE423817B8}" type="parTrans" cxnId="{AC742739-CE87-42CC-8B14-D0A96D6D6C6F}">
      <dgm:prSet/>
      <dgm:spPr/>
      <dgm:t>
        <a:bodyPr/>
        <a:lstStyle/>
        <a:p>
          <a:endParaRPr lang="en-GB"/>
        </a:p>
      </dgm:t>
    </dgm:pt>
    <dgm:pt modelId="{217C8C81-6FB2-4D7A-A372-E2E9F53DB1E0}" type="sibTrans" cxnId="{AC742739-CE87-42CC-8B14-D0A96D6D6C6F}">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74C3BB8E-B140-4D34-8E9F-599207AD2BE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Nurturing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58054B3-7593-4237-BC9B-0904F04C7C6B}" type="parTrans" cxnId="{ECFEB10D-F8D3-418D-9F02-2D851683280D}">
      <dgm:prSet/>
      <dgm:spPr/>
      <dgm:t>
        <a:bodyPr/>
        <a:lstStyle/>
        <a:p>
          <a:endParaRPr lang="en-GB"/>
        </a:p>
      </dgm:t>
    </dgm:pt>
    <dgm:pt modelId="{A2D4593D-DFFE-4858-BD22-18BE84D6DBAB}" type="sibTrans" cxnId="{ECFEB10D-F8D3-418D-9F02-2D851683280D}">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BE2AC64E-E2D7-441A-ADFC-ED8779A8B2A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Fruit</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5FB25B6C-6B6F-4B8D-88B9-7477878B6187}" type="parTrans" cxnId="{14C2CC5B-8293-4ABE-87D6-F954D380C584}">
      <dgm:prSet/>
      <dgm:spPr/>
      <dgm:t>
        <a:bodyPr/>
        <a:lstStyle/>
        <a:p>
          <a:endParaRPr lang="en-GB"/>
        </a:p>
      </dgm:t>
    </dgm:pt>
    <dgm:pt modelId="{5052A6BA-6095-4753-B746-741BBD7D6B1D}" type="sibTrans" cxnId="{14C2CC5B-8293-4ABE-87D6-F954D380C584}">
      <dgm:prSet/>
      <dgm:spPr/>
      <dgm:t>
        <a:bodyPr/>
        <a:lstStyle/>
        <a:p>
          <a:endParaRPr lang="en-GB"/>
        </a:p>
      </dgm:t>
    </dgm:pt>
    <dgm:pt modelId="{0070FAC6-3460-40AA-9149-F533BF5479A0}">
      <dgm:prSe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Flowering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4A3D3B8-4248-4486-8E07-9E81E2DF15DF}" type="parTrans" cxnId="{D2BBE983-A1D5-4B9A-87FD-07DF3EA7B1A1}">
      <dgm:prSet/>
      <dgm:spPr/>
      <dgm:t>
        <a:bodyPr/>
        <a:lstStyle/>
        <a:p>
          <a:endParaRPr lang="en-GB"/>
        </a:p>
      </dgm:t>
    </dgm:pt>
    <dgm:pt modelId="{F75F0C7A-6889-4494-987B-F649EA5A9380}" type="sibTrans" cxnId="{D2BBE983-A1D5-4B9A-87FD-07DF3EA7B1A1}">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32B40897-E53C-4F2C-AB18-11D1A41CBDD9}" type="pres">
      <dgm:prSet presAssocID="{5CC48C67-AB3D-42C9-B383-43598FD26FCE}" presName="outerComposite" presStyleCnt="0">
        <dgm:presLayoutVars>
          <dgm:chMax val="5"/>
          <dgm:dir/>
          <dgm:resizeHandles val="exact"/>
        </dgm:presLayoutVars>
      </dgm:prSet>
      <dgm:spPr/>
    </dgm:pt>
    <dgm:pt modelId="{F346635C-6563-448A-ABA8-51E570253DB4}" type="pres">
      <dgm:prSet presAssocID="{5CC48C67-AB3D-42C9-B383-43598FD26FCE}" presName="dummyMaxCanvas" presStyleCnt="0">
        <dgm:presLayoutVars/>
      </dgm:prSet>
      <dgm:spPr/>
    </dgm:pt>
    <dgm:pt modelId="{A602F217-6172-4EF8-B39E-E5AE06491030}" type="pres">
      <dgm:prSet presAssocID="{5CC48C67-AB3D-42C9-B383-43598FD26FCE}" presName="FourNodes_1" presStyleLbl="node1" presStyleIdx="0" presStyleCnt="4" custLinFactY="147189" custLinFactNeighborX="-190" custLinFactNeighborY="200000">
        <dgm:presLayoutVars>
          <dgm:bulletEnabled val="1"/>
        </dgm:presLayoutVars>
      </dgm:prSet>
      <dgm:spPr/>
    </dgm:pt>
    <dgm:pt modelId="{101773F9-7FC7-4DCE-AD2A-BE109442C7D9}" type="pres">
      <dgm:prSet presAssocID="{5CC48C67-AB3D-42C9-B383-43598FD26FCE}" presName="FourNodes_2" presStyleLbl="node1" presStyleIdx="1" presStyleCnt="4" custScaleX="82102" custLinFactY="14722" custLinFactNeighborX="-398" custLinFactNeighborY="100000">
        <dgm:presLayoutVars>
          <dgm:bulletEnabled val="1"/>
        </dgm:presLayoutVars>
      </dgm:prSet>
      <dgm:spPr/>
    </dgm:pt>
    <dgm:pt modelId="{9CE81140-4BA1-4A28-A512-CD152B514016}" type="pres">
      <dgm:prSet presAssocID="{5CC48C67-AB3D-42C9-B383-43598FD26FCE}" presName="FourNodes_3" presStyleLbl="node1" presStyleIdx="2" presStyleCnt="4" custScaleX="71329" custLinFactY="-12503" custLinFactNeighborX="-2881" custLinFactNeighborY="-100000">
        <dgm:presLayoutVars>
          <dgm:bulletEnabled val="1"/>
        </dgm:presLayoutVars>
      </dgm:prSet>
      <dgm:spPr/>
    </dgm:pt>
    <dgm:pt modelId="{A18FF0FF-E8C7-4F33-B65E-4FF09D25688E}" type="pres">
      <dgm:prSet presAssocID="{5CC48C67-AB3D-42C9-B383-43598FD26FCE}" presName="FourNodes_4" presStyleLbl="node1" presStyleIdx="3" presStyleCnt="4" custScaleX="56534" custScaleY="109337" custLinFactY="-145596" custLinFactNeighborX="-2819" custLinFactNeighborY="-200000">
        <dgm:presLayoutVars>
          <dgm:bulletEnabled val="1"/>
        </dgm:presLayoutVars>
      </dgm:prSet>
      <dgm:spPr/>
    </dgm:pt>
    <dgm:pt modelId="{04FDD61F-725E-479F-BF73-95D3AB35D62B}" type="pres">
      <dgm:prSet presAssocID="{5CC48C67-AB3D-42C9-B383-43598FD26FCE}" presName="FourConn_1-2" presStyleLbl="fgAccFollowNode1" presStyleIdx="0" presStyleCnt="3" custScaleY="100000" custLinFactNeighborX="-64780" custLinFactNeighborY="15988">
        <dgm:presLayoutVars>
          <dgm:bulletEnabled val="1"/>
        </dgm:presLayoutVars>
      </dgm:prSet>
      <dgm:spPr>
        <a:prstGeom prst="upArrow">
          <a:avLst/>
        </a:prstGeom>
      </dgm:spPr>
    </dgm:pt>
    <dgm:pt modelId="{3D20D511-9712-4749-ABC9-5B985462565F}" type="pres">
      <dgm:prSet presAssocID="{5CC48C67-AB3D-42C9-B383-43598FD26FCE}" presName="FourConn_2-3" presStyleLbl="fgAccFollowNode1" presStyleIdx="1" presStyleCnt="3" custLinFactX="-27747" custLinFactNeighborX="-100000" custLinFactNeighborY="-1199">
        <dgm:presLayoutVars>
          <dgm:bulletEnabled val="1"/>
        </dgm:presLayoutVars>
      </dgm:prSet>
      <dgm:spPr>
        <a:prstGeom prst="upArrow">
          <a:avLst/>
        </a:prstGeom>
      </dgm:spPr>
    </dgm:pt>
    <dgm:pt modelId="{12F69CC3-071E-4056-BAD2-0435F23942B1}" type="pres">
      <dgm:prSet presAssocID="{5CC48C67-AB3D-42C9-B383-43598FD26FCE}" presName="FourConn_3-4" presStyleLbl="fgAccFollowNode1" presStyleIdx="2" presStyleCnt="3" custLinFactX="-92350" custLinFactNeighborX="-100000" custLinFactNeighborY="-6977">
        <dgm:presLayoutVars>
          <dgm:bulletEnabled val="1"/>
        </dgm:presLayoutVars>
      </dgm:prSet>
      <dgm:spPr>
        <a:prstGeom prst="upArrow">
          <a:avLst/>
        </a:prstGeom>
      </dgm:spPr>
    </dgm:pt>
    <dgm:pt modelId="{A74F297A-6EB7-4212-99A5-4C141B81F746}" type="pres">
      <dgm:prSet presAssocID="{5CC48C67-AB3D-42C9-B383-43598FD26FCE}" presName="FourNodes_1_text" presStyleLbl="node1" presStyleIdx="3" presStyleCnt="4">
        <dgm:presLayoutVars>
          <dgm:bulletEnabled val="1"/>
        </dgm:presLayoutVars>
      </dgm:prSet>
      <dgm:spPr/>
    </dgm:pt>
    <dgm:pt modelId="{AFEF372B-20FC-4788-852D-BF166D77B078}" type="pres">
      <dgm:prSet presAssocID="{5CC48C67-AB3D-42C9-B383-43598FD26FCE}" presName="FourNodes_2_text" presStyleLbl="node1" presStyleIdx="3" presStyleCnt="4">
        <dgm:presLayoutVars>
          <dgm:bulletEnabled val="1"/>
        </dgm:presLayoutVars>
      </dgm:prSet>
      <dgm:spPr/>
    </dgm:pt>
    <dgm:pt modelId="{1FBDB4C6-5E0A-4716-8081-8F6064027E4C}" type="pres">
      <dgm:prSet presAssocID="{5CC48C67-AB3D-42C9-B383-43598FD26FCE}" presName="FourNodes_3_text" presStyleLbl="node1" presStyleIdx="3" presStyleCnt="4">
        <dgm:presLayoutVars>
          <dgm:bulletEnabled val="1"/>
        </dgm:presLayoutVars>
      </dgm:prSet>
      <dgm:spPr/>
    </dgm:pt>
    <dgm:pt modelId="{71803634-DE20-4993-B3EE-A1E2418FB217}" type="pres">
      <dgm:prSet presAssocID="{5CC48C67-AB3D-42C9-B383-43598FD26FCE}" presName="FourNodes_4_text" presStyleLbl="node1" presStyleIdx="3" presStyleCnt="4">
        <dgm:presLayoutVars>
          <dgm:bulletEnabled val="1"/>
        </dgm:presLayoutVars>
      </dgm:prSet>
      <dgm:spPr/>
    </dgm:pt>
  </dgm:ptLst>
  <dgm:cxnLst>
    <dgm:cxn modelId="{ECFEB10D-F8D3-418D-9F02-2D851683280D}" srcId="{5CC48C67-AB3D-42C9-B383-43598FD26FCE}" destId="{74C3BB8E-B140-4D34-8E9F-599207AD2BEB}" srcOrd="1" destOrd="0" parTransId="{058054B3-7593-4237-BC9B-0904F04C7C6B}" sibTransId="{A2D4593D-DFFE-4858-BD22-18BE84D6DBAB}"/>
    <dgm:cxn modelId="{160EE212-FBCE-42D0-B026-099D85F3DF02}" type="presOf" srcId="{A2D4593D-DFFE-4858-BD22-18BE84D6DBAB}" destId="{3D20D511-9712-4749-ABC9-5B985462565F}" srcOrd="0" destOrd="0" presId="urn:microsoft.com/office/officeart/2005/8/layout/vProcess5"/>
    <dgm:cxn modelId="{9886CD24-1807-4FDC-B277-FCD94966C49E}" type="presOf" srcId="{0070FAC6-3460-40AA-9149-F533BF5479A0}" destId="{9CE81140-4BA1-4A28-A512-CD152B514016}" srcOrd="0" destOrd="0" presId="urn:microsoft.com/office/officeart/2005/8/layout/vProcess5"/>
    <dgm:cxn modelId="{AC742739-CE87-42CC-8B14-D0A96D6D6C6F}" srcId="{5CC48C67-AB3D-42C9-B383-43598FD26FCE}" destId="{2530B3F7-D570-4BA5-8D60-2097B76C4C6B}" srcOrd="0" destOrd="0" parTransId="{0C8061F6-D226-455F-94E2-3DCE423817B8}" sibTransId="{217C8C81-6FB2-4D7A-A372-E2E9F53DB1E0}"/>
    <dgm:cxn modelId="{BBD3F13A-E1F6-49E0-A5E9-2A4446EF0940}" type="presOf" srcId="{F75F0C7A-6889-4494-987B-F649EA5A9380}" destId="{12F69CC3-071E-4056-BAD2-0435F23942B1}" srcOrd="0" destOrd="0" presId="urn:microsoft.com/office/officeart/2005/8/layout/vProcess5"/>
    <dgm:cxn modelId="{14C2CC5B-8293-4ABE-87D6-F954D380C584}" srcId="{5CC48C67-AB3D-42C9-B383-43598FD26FCE}" destId="{BE2AC64E-E2D7-441A-ADFC-ED8779A8B2AB}" srcOrd="3" destOrd="0" parTransId="{5FB25B6C-6B6F-4B8D-88B9-7477878B6187}" sibTransId="{5052A6BA-6095-4753-B746-741BBD7D6B1D}"/>
    <dgm:cxn modelId="{E89E7765-16CB-4CE0-B202-895D8DA1FDC5}" type="presOf" srcId="{217C8C81-6FB2-4D7A-A372-E2E9F53DB1E0}" destId="{04FDD61F-725E-479F-BF73-95D3AB35D62B}" srcOrd="0" destOrd="0" presId="urn:microsoft.com/office/officeart/2005/8/layout/vProcess5"/>
    <dgm:cxn modelId="{BD5CEE46-30FB-455A-B110-8557D4F857BC}" type="presOf" srcId="{5CC48C67-AB3D-42C9-B383-43598FD26FCE}" destId="{32B40897-E53C-4F2C-AB18-11D1A41CBDD9}" srcOrd="0" destOrd="0" presId="urn:microsoft.com/office/officeart/2005/8/layout/vProcess5"/>
    <dgm:cxn modelId="{BB9B2470-06C8-44EF-831D-A226D33ABDA9}" type="presOf" srcId="{2530B3F7-D570-4BA5-8D60-2097B76C4C6B}" destId="{A74F297A-6EB7-4212-99A5-4C141B81F746}" srcOrd="1" destOrd="0" presId="urn:microsoft.com/office/officeart/2005/8/layout/vProcess5"/>
    <dgm:cxn modelId="{D2BBE983-A1D5-4B9A-87FD-07DF3EA7B1A1}" srcId="{5CC48C67-AB3D-42C9-B383-43598FD26FCE}" destId="{0070FAC6-3460-40AA-9149-F533BF5479A0}" srcOrd="2" destOrd="0" parTransId="{04A3D3B8-4248-4486-8E07-9E81E2DF15DF}" sibTransId="{F75F0C7A-6889-4494-987B-F649EA5A9380}"/>
    <dgm:cxn modelId="{A601E8A1-9637-4FEA-B246-8211C533B9B3}" type="presOf" srcId="{74C3BB8E-B140-4D34-8E9F-599207AD2BEB}" destId="{AFEF372B-20FC-4788-852D-BF166D77B078}" srcOrd="1" destOrd="0" presId="urn:microsoft.com/office/officeart/2005/8/layout/vProcess5"/>
    <dgm:cxn modelId="{49B86DA7-4ED8-444D-AC17-CC957692BDDD}" type="presOf" srcId="{BE2AC64E-E2D7-441A-ADFC-ED8779A8B2AB}" destId="{A18FF0FF-E8C7-4F33-B65E-4FF09D25688E}" srcOrd="0" destOrd="0" presId="urn:microsoft.com/office/officeart/2005/8/layout/vProcess5"/>
    <dgm:cxn modelId="{16D22AD4-138C-43A3-BF74-C2D5AB1563DD}" type="presOf" srcId="{74C3BB8E-B140-4D34-8E9F-599207AD2BEB}" destId="{101773F9-7FC7-4DCE-AD2A-BE109442C7D9}" srcOrd="0" destOrd="0" presId="urn:microsoft.com/office/officeart/2005/8/layout/vProcess5"/>
    <dgm:cxn modelId="{7E9969D7-701A-42F0-94A8-370B701144D2}" type="presOf" srcId="{2530B3F7-D570-4BA5-8D60-2097B76C4C6B}" destId="{A602F217-6172-4EF8-B39E-E5AE06491030}" srcOrd="0" destOrd="0" presId="urn:microsoft.com/office/officeart/2005/8/layout/vProcess5"/>
    <dgm:cxn modelId="{7E105ADC-E0E7-435C-B0C7-317913A8F9FA}" type="presOf" srcId="{0070FAC6-3460-40AA-9149-F533BF5479A0}" destId="{1FBDB4C6-5E0A-4716-8081-8F6064027E4C}" srcOrd="1" destOrd="0" presId="urn:microsoft.com/office/officeart/2005/8/layout/vProcess5"/>
    <dgm:cxn modelId="{5ADA8BF6-182B-48F3-9DDE-C58BE85FC844}" type="presOf" srcId="{BE2AC64E-E2D7-441A-ADFC-ED8779A8B2AB}" destId="{71803634-DE20-4993-B3EE-A1E2418FB217}" srcOrd="1" destOrd="0" presId="urn:microsoft.com/office/officeart/2005/8/layout/vProcess5"/>
    <dgm:cxn modelId="{0A8D824F-D97A-456C-8226-70380E7D6049}" type="presParOf" srcId="{32B40897-E53C-4F2C-AB18-11D1A41CBDD9}" destId="{F346635C-6563-448A-ABA8-51E570253DB4}" srcOrd="0" destOrd="0" presId="urn:microsoft.com/office/officeart/2005/8/layout/vProcess5"/>
    <dgm:cxn modelId="{B827D103-02CA-49A6-919C-FFDAE0BA17D1}" type="presParOf" srcId="{32B40897-E53C-4F2C-AB18-11D1A41CBDD9}" destId="{A602F217-6172-4EF8-B39E-E5AE06491030}" srcOrd="1" destOrd="0" presId="urn:microsoft.com/office/officeart/2005/8/layout/vProcess5"/>
    <dgm:cxn modelId="{768C5F47-9AA3-478D-8099-6C4FA650A128}" type="presParOf" srcId="{32B40897-E53C-4F2C-AB18-11D1A41CBDD9}" destId="{101773F9-7FC7-4DCE-AD2A-BE109442C7D9}" srcOrd="2" destOrd="0" presId="urn:microsoft.com/office/officeart/2005/8/layout/vProcess5"/>
    <dgm:cxn modelId="{309CF148-F85E-43E1-9DDE-5A66CC0C26A6}" type="presParOf" srcId="{32B40897-E53C-4F2C-AB18-11D1A41CBDD9}" destId="{9CE81140-4BA1-4A28-A512-CD152B514016}" srcOrd="3" destOrd="0" presId="urn:microsoft.com/office/officeart/2005/8/layout/vProcess5"/>
    <dgm:cxn modelId="{078D287D-92C1-49DA-B5D0-5FA7412BE447}" type="presParOf" srcId="{32B40897-E53C-4F2C-AB18-11D1A41CBDD9}" destId="{A18FF0FF-E8C7-4F33-B65E-4FF09D25688E}" srcOrd="4" destOrd="0" presId="urn:microsoft.com/office/officeart/2005/8/layout/vProcess5"/>
    <dgm:cxn modelId="{F9C6BDC2-6DC9-4817-B28C-1B508BA28105}" type="presParOf" srcId="{32B40897-E53C-4F2C-AB18-11D1A41CBDD9}" destId="{04FDD61F-725E-479F-BF73-95D3AB35D62B}" srcOrd="5" destOrd="0" presId="urn:microsoft.com/office/officeart/2005/8/layout/vProcess5"/>
    <dgm:cxn modelId="{128A1D6A-5D8E-4F1F-94C6-158F56BFFFAE}" type="presParOf" srcId="{32B40897-E53C-4F2C-AB18-11D1A41CBDD9}" destId="{3D20D511-9712-4749-ABC9-5B985462565F}" srcOrd="6" destOrd="0" presId="urn:microsoft.com/office/officeart/2005/8/layout/vProcess5"/>
    <dgm:cxn modelId="{1BC86C41-D8C9-47FC-8178-6EB95A54032E}" type="presParOf" srcId="{32B40897-E53C-4F2C-AB18-11D1A41CBDD9}" destId="{12F69CC3-071E-4056-BAD2-0435F23942B1}" srcOrd="7" destOrd="0" presId="urn:microsoft.com/office/officeart/2005/8/layout/vProcess5"/>
    <dgm:cxn modelId="{BF60A45C-C96F-4779-9C99-650419D0CCD9}" type="presParOf" srcId="{32B40897-E53C-4F2C-AB18-11D1A41CBDD9}" destId="{A74F297A-6EB7-4212-99A5-4C141B81F746}" srcOrd="8" destOrd="0" presId="urn:microsoft.com/office/officeart/2005/8/layout/vProcess5"/>
    <dgm:cxn modelId="{07D998EC-25B0-44FB-8137-2B6D1838B152}" type="presParOf" srcId="{32B40897-E53C-4F2C-AB18-11D1A41CBDD9}" destId="{AFEF372B-20FC-4788-852D-BF166D77B078}" srcOrd="9" destOrd="0" presId="urn:microsoft.com/office/officeart/2005/8/layout/vProcess5"/>
    <dgm:cxn modelId="{CD86CA18-115F-4BE6-96D2-A282405BD952}" type="presParOf" srcId="{32B40897-E53C-4F2C-AB18-11D1A41CBDD9}" destId="{1FBDB4C6-5E0A-4716-8081-8F6064027E4C}" srcOrd="10" destOrd="0" presId="urn:microsoft.com/office/officeart/2005/8/layout/vProcess5"/>
    <dgm:cxn modelId="{67D5056A-E936-48D9-850F-D5A8D01BA72A}" type="presParOf" srcId="{32B40897-E53C-4F2C-AB18-11D1A41CBDD9}" destId="{71803634-DE20-4993-B3EE-A1E2418FB217}"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C48C67-AB3D-42C9-B383-43598FD26FC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2530B3F7-D570-4BA5-8D60-2097B76C4C6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Sowing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C8061F6-D226-455F-94E2-3DCE423817B8}" type="parTrans" cxnId="{AC742739-CE87-42CC-8B14-D0A96D6D6C6F}">
      <dgm:prSet/>
      <dgm:spPr/>
      <dgm:t>
        <a:bodyPr/>
        <a:lstStyle/>
        <a:p>
          <a:endParaRPr lang="en-GB"/>
        </a:p>
      </dgm:t>
    </dgm:pt>
    <dgm:pt modelId="{217C8C81-6FB2-4D7A-A372-E2E9F53DB1E0}" type="sibTrans" cxnId="{AC742739-CE87-42CC-8B14-D0A96D6D6C6F}">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74C3BB8E-B140-4D34-8E9F-599207AD2BE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Nurturing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58054B3-7593-4237-BC9B-0904F04C7C6B}" type="parTrans" cxnId="{ECFEB10D-F8D3-418D-9F02-2D851683280D}">
      <dgm:prSet/>
      <dgm:spPr/>
      <dgm:t>
        <a:bodyPr/>
        <a:lstStyle/>
        <a:p>
          <a:endParaRPr lang="en-GB"/>
        </a:p>
      </dgm:t>
    </dgm:pt>
    <dgm:pt modelId="{A2D4593D-DFFE-4858-BD22-18BE84D6DBAB}" type="sibTrans" cxnId="{ECFEB10D-F8D3-418D-9F02-2D851683280D}">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BE2AC64E-E2D7-441A-ADFC-ED8779A8B2A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Fruit</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5FB25B6C-6B6F-4B8D-88B9-7477878B6187}" type="parTrans" cxnId="{14C2CC5B-8293-4ABE-87D6-F954D380C584}">
      <dgm:prSet/>
      <dgm:spPr/>
      <dgm:t>
        <a:bodyPr/>
        <a:lstStyle/>
        <a:p>
          <a:endParaRPr lang="en-GB"/>
        </a:p>
      </dgm:t>
    </dgm:pt>
    <dgm:pt modelId="{5052A6BA-6095-4753-B746-741BBD7D6B1D}" type="sibTrans" cxnId="{14C2CC5B-8293-4ABE-87D6-F954D380C584}">
      <dgm:prSet/>
      <dgm:spPr/>
      <dgm:t>
        <a:bodyPr/>
        <a:lstStyle/>
        <a:p>
          <a:endParaRPr lang="en-GB"/>
        </a:p>
      </dgm:t>
    </dgm:pt>
    <dgm:pt modelId="{0070FAC6-3460-40AA-9149-F533BF5479A0}">
      <dgm:prSe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Flowering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4A3D3B8-4248-4486-8E07-9E81E2DF15DF}" type="parTrans" cxnId="{D2BBE983-A1D5-4B9A-87FD-07DF3EA7B1A1}">
      <dgm:prSet/>
      <dgm:spPr/>
      <dgm:t>
        <a:bodyPr/>
        <a:lstStyle/>
        <a:p>
          <a:endParaRPr lang="en-GB"/>
        </a:p>
      </dgm:t>
    </dgm:pt>
    <dgm:pt modelId="{F75F0C7A-6889-4494-987B-F649EA5A9380}" type="sibTrans" cxnId="{D2BBE983-A1D5-4B9A-87FD-07DF3EA7B1A1}">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32B40897-E53C-4F2C-AB18-11D1A41CBDD9}" type="pres">
      <dgm:prSet presAssocID="{5CC48C67-AB3D-42C9-B383-43598FD26FCE}" presName="outerComposite" presStyleCnt="0">
        <dgm:presLayoutVars>
          <dgm:chMax val="5"/>
          <dgm:dir/>
          <dgm:resizeHandles val="exact"/>
        </dgm:presLayoutVars>
      </dgm:prSet>
      <dgm:spPr/>
    </dgm:pt>
    <dgm:pt modelId="{F346635C-6563-448A-ABA8-51E570253DB4}" type="pres">
      <dgm:prSet presAssocID="{5CC48C67-AB3D-42C9-B383-43598FD26FCE}" presName="dummyMaxCanvas" presStyleCnt="0">
        <dgm:presLayoutVars/>
      </dgm:prSet>
      <dgm:spPr/>
    </dgm:pt>
    <dgm:pt modelId="{A602F217-6172-4EF8-B39E-E5AE06491030}" type="pres">
      <dgm:prSet presAssocID="{5CC48C67-AB3D-42C9-B383-43598FD26FCE}" presName="FourNodes_1" presStyleLbl="node1" presStyleIdx="0" presStyleCnt="4" custLinFactY="148593" custLinFactNeighborX="6179" custLinFactNeighborY="200000">
        <dgm:presLayoutVars>
          <dgm:bulletEnabled val="1"/>
        </dgm:presLayoutVars>
      </dgm:prSet>
      <dgm:spPr/>
    </dgm:pt>
    <dgm:pt modelId="{101773F9-7FC7-4DCE-AD2A-BE109442C7D9}" type="pres">
      <dgm:prSet presAssocID="{5CC48C67-AB3D-42C9-B383-43598FD26FCE}" presName="FourNodes_2" presStyleLbl="node1" presStyleIdx="1" presStyleCnt="4" custScaleX="82102" custLinFactY="13652" custLinFactNeighborX="5931" custLinFactNeighborY="100000">
        <dgm:presLayoutVars>
          <dgm:bulletEnabled val="1"/>
        </dgm:presLayoutVars>
      </dgm:prSet>
      <dgm:spPr/>
    </dgm:pt>
    <dgm:pt modelId="{9CE81140-4BA1-4A28-A512-CD152B514016}" type="pres">
      <dgm:prSet presAssocID="{5CC48C67-AB3D-42C9-B383-43598FD26FCE}" presName="FourNodes_3" presStyleLbl="node1" presStyleIdx="2" presStyleCnt="4" custScaleX="71329" custLinFactY="-15043" custLinFactNeighborX="2755" custLinFactNeighborY="-100000">
        <dgm:presLayoutVars>
          <dgm:bulletEnabled val="1"/>
        </dgm:presLayoutVars>
      </dgm:prSet>
      <dgm:spPr/>
    </dgm:pt>
    <dgm:pt modelId="{A18FF0FF-E8C7-4F33-B65E-4FF09D25688E}" type="pres">
      <dgm:prSet presAssocID="{5CC48C67-AB3D-42C9-B383-43598FD26FCE}" presName="FourNodes_4" presStyleLbl="node1" presStyleIdx="3" presStyleCnt="4" custScaleX="56534" custScaleY="109337" custLinFactY="-149877" custLinFactNeighborX="412" custLinFactNeighborY="-200000">
        <dgm:presLayoutVars>
          <dgm:bulletEnabled val="1"/>
        </dgm:presLayoutVars>
      </dgm:prSet>
      <dgm:spPr/>
    </dgm:pt>
    <dgm:pt modelId="{04FDD61F-725E-479F-BF73-95D3AB35D62B}" type="pres">
      <dgm:prSet presAssocID="{5CC48C67-AB3D-42C9-B383-43598FD26FCE}" presName="FourConn_1-2" presStyleLbl="fgAccFollowNode1" presStyleIdx="0" presStyleCnt="3" custScaleY="100000" custLinFactNeighborX="-1413" custLinFactNeighborY="-3547">
        <dgm:presLayoutVars>
          <dgm:bulletEnabled val="1"/>
        </dgm:presLayoutVars>
      </dgm:prSet>
      <dgm:spPr>
        <a:prstGeom prst="upArrow">
          <a:avLst/>
        </a:prstGeom>
      </dgm:spPr>
    </dgm:pt>
    <dgm:pt modelId="{3D20D511-9712-4749-ABC9-5B985462565F}" type="pres">
      <dgm:prSet presAssocID="{5CC48C67-AB3D-42C9-B383-43598FD26FCE}" presName="FourConn_2-3" presStyleLbl="fgAccFollowNode1" presStyleIdx="1" presStyleCnt="3" custLinFactNeighborX="-62220" custLinFactNeighborY="241">
        <dgm:presLayoutVars>
          <dgm:bulletEnabled val="1"/>
        </dgm:presLayoutVars>
      </dgm:prSet>
      <dgm:spPr>
        <a:prstGeom prst="upArrow">
          <a:avLst/>
        </a:prstGeom>
      </dgm:spPr>
    </dgm:pt>
    <dgm:pt modelId="{12F69CC3-071E-4056-BAD2-0435F23942B1}" type="pres">
      <dgm:prSet presAssocID="{5CC48C67-AB3D-42C9-B383-43598FD26FCE}" presName="FourConn_3-4" presStyleLbl="fgAccFollowNode1" presStyleIdx="2" presStyleCnt="3" custLinFactX="-27543" custLinFactNeighborX="-100000" custLinFactNeighborY="2384">
        <dgm:presLayoutVars>
          <dgm:bulletEnabled val="1"/>
        </dgm:presLayoutVars>
      </dgm:prSet>
      <dgm:spPr>
        <a:prstGeom prst="upArrow">
          <a:avLst/>
        </a:prstGeom>
      </dgm:spPr>
    </dgm:pt>
    <dgm:pt modelId="{A74F297A-6EB7-4212-99A5-4C141B81F746}" type="pres">
      <dgm:prSet presAssocID="{5CC48C67-AB3D-42C9-B383-43598FD26FCE}" presName="FourNodes_1_text" presStyleLbl="node1" presStyleIdx="3" presStyleCnt="4">
        <dgm:presLayoutVars>
          <dgm:bulletEnabled val="1"/>
        </dgm:presLayoutVars>
      </dgm:prSet>
      <dgm:spPr/>
    </dgm:pt>
    <dgm:pt modelId="{AFEF372B-20FC-4788-852D-BF166D77B078}" type="pres">
      <dgm:prSet presAssocID="{5CC48C67-AB3D-42C9-B383-43598FD26FCE}" presName="FourNodes_2_text" presStyleLbl="node1" presStyleIdx="3" presStyleCnt="4">
        <dgm:presLayoutVars>
          <dgm:bulletEnabled val="1"/>
        </dgm:presLayoutVars>
      </dgm:prSet>
      <dgm:spPr/>
    </dgm:pt>
    <dgm:pt modelId="{1FBDB4C6-5E0A-4716-8081-8F6064027E4C}" type="pres">
      <dgm:prSet presAssocID="{5CC48C67-AB3D-42C9-B383-43598FD26FCE}" presName="FourNodes_3_text" presStyleLbl="node1" presStyleIdx="3" presStyleCnt="4">
        <dgm:presLayoutVars>
          <dgm:bulletEnabled val="1"/>
        </dgm:presLayoutVars>
      </dgm:prSet>
      <dgm:spPr/>
    </dgm:pt>
    <dgm:pt modelId="{71803634-DE20-4993-B3EE-A1E2418FB217}" type="pres">
      <dgm:prSet presAssocID="{5CC48C67-AB3D-42C9-B383-43598FD26FCE}" presName="FourNodes_4_text" presStyleLbl="node1" presStyleIdx="3" presStyleCnt="4">
        <dgm:presLayoutVars>
          <dgm:bulletEnabled val="1"/>
        </dgm:presLayoutVars>
      </dgm:prSet>
      <dgm:spPr/>
    </dgm:pt>
  </dgm:ptLst>
  <dgm:cxnLst>
    <dgm:cxn modelId="{ECFEB10D-F8D3-418D-9F02-2D851683280D}" srcId="{5CC48C67-AB3D-42C9-B383-43598FD26FCE}" destId="{74C3BB8E-B140-4D34-8E9F-599207AD2BEB}" srcOrd="1" destOrd="0" parTransId="{058054B3-7593-4237-BC9B-0904F04C7C6B}" sibTransId="{A2D4593D-DFFE-4858-BD22-18BE84D6DBAB}"/>
    <dgm:cxn modelId="{160EE212-FBCE-42D0-B026-099D85F3DF02}" type="presOf" srcId="{A2D4593D-DFFE-4858-BD22-18BE84D6DBAB}" destId="{3D20D511-9712-4749-ABC9-5B985462565F}" srcOrd="0" destOrd="0" presId="urn:microsoft.com/office/officeart/2005/8/layout/vProcess5"/>
    <dgm:cxn modelId="{9886CD24-1807-4FDC-B277-FCD94966C49E}" type="presOf" srcId="{0070FAC6-3460-40AA-9149-F533BF5479A0}" destId="{9CE81140-4BA1-4A28-A512-CD152B514016}" srcOrd="0" destOrd="0" presId="urn:microsoft.com/office/officeart/2005/8/layout/vProcess5"/>
    <dgm:cxn modelId="{AC742739-CE87-42CC-8B14-D0A96D6D6C6F}" srcId="{5CC48C67-AB3D-42C9-B383-43598FD26FCE}" destId="{2530B3F7-D570-4BA5-8D60-2097B76C4C6B}" srcOrd="0" destOrd="0" parTransId="{0C8061F6-D226-455F-94E2-3DCE423817B8}" sibTransId="{217C8C81-6FB2-4D7A-A372-E2E9F53DB1E0}"/>
    <dgm:cxn modelId="{BBD3F13A-E1F6-49E0-A5E9-2A4446EF0940}" type="presOf" srcId="{F75F0C7A-6889-4494-987B-F649EA5A9380}" destId="{12F69CC3-071E-4056-BAD2-0435F23942B1}" srcOrd="0" destOrd="0" presId="urn:microsoft.com/office/officeart/2005/8/layout/vProcess5"/>
    <dgm:cxn modelId="{14C2CC5B-8293-4ABE-87D6-F954D380C584}" srcId="{5CC48C67-AB3D-42C9-B383-43598FD26FCE}" destId="{BE2AC64E-E2D7-441A-ADFC-ED8779A8B2AB}" srcOrd="3" destOrd="0" parTransId="{5FB25B6C-6B6F-4B8D-88B9-7477878B6187}" sibTransId="{5052A6BA-6095-4753-B746-741BBD7D6B1D}"/>
    <dgm:cxn modelId="{E89E7765-16CB-4CE0-B202-895D8DA1FDC5}" type="presOf" srcId="{217C8C81-6FB2-4D7A-A372-E2E9F53DB1E0}" destId="{04FDD61F-725E-479F-BF73-95D3AB35D62B}" srcOrd="0" destOrd="0" presId="urn:microsoft.com/office/officeart/2005/8/layout/vProcess5"/>
    <dgm:cxn modelId="{BD5CEE46-30FB-455A-B110-8557D4F857BC}" type="presOf" srcId="{5CC48C67-AB3D-42C9-B383-43598FD26FCE}" destId="{32B40897-E53C-4F2C-AB18-11D1A41CBDD9}" srcOrd="0" destOrd="0" presId="urn:microsoft.com/office/officeart/2005/8/layout/vProcess5"/>
    <dgm:cxn modelId="{BB9B2470-06C8-44EF-831D-A226D33ABDA9}" type="presOf" srcId="{2530B3F7-D570-4BA5-8D60-2097B76C4C6B}" destId="{A74F297A-6EB7-4212-99A5-4C141B81F746}" srcOrd="1" destOrd="0" presId="urn:microsoft.com/office/officeart/2005/8/layout/vProcess5"/>
    <dgm:cxn modelId="{D2BBE983-A1D5-4B9A-87FD-07DF3EA7B1A1}" srcId="{5CC48C67-AB3D-42C9-B383-43598FD26FCE}" destId="{0070FAC6-3460-40AA-9149-F533BF5479A0}" srcOrd="2" destOrd="0" parTransId="{04A3D3B8-4248-4486-8E07-9E81E2DF15DF}" sibTransId="{F75F0C7A-6889-4494-987B-F649EA5A9380}"/>
    <dgm:cxn modelId="{A601E8A1-9637-4FEA-B246-8211C533B9B3}" type="presOf" srcId="{74C3BB8E-B140-4D34-8E9F-599207AD2BEB}" destId="{AFEF372B-20FC-4788-852D-BF166D77B078}" srcOrd="1" destOrd="0" presId="urn:microsoft.com/office/officeart/2005/8/layout/vProcess5"/>
    <dgm:cxn modelId="{49B86DA7-4ED8-444D-AC17-CC957692BDDD}" type="presOf" srcId="{BE2AC64E-E2D7-441A-ADFC-ED8779A8B2AB}" destId="{A18FF0FF-E8C7-4F33-B65E-4FF09D25688E}" srcOrd="0" destOrd="0" presId="urn:microsoft.com/office/officeart/2005/8/layout/vProcess5"/>
    <dgm:cxn modelId="{16D22AD4-138C-43A3-BF74-C2D5AB1563DD}" type="presOf" srcId="{74C3BB8E-B140-4D34-8E9F-599207AD2BEB}" destId="{101773F9-7FC7-4DCE-AD2A-BE109442C7D9}" srcOrd="0" destOrd="0" presId="urn:microsoft.com/office/officeart/2005/8/layout/vProcess5"/>
    <dgm:cxn modelId="{7E9969D7-701A-42F0-94A8-370B701144D2}" type="presOf" srcId="{2530B3F7-D570-4BA5-8D60-2097B76C4C6B}" destId="{A602F217-6172-4EF8-B39E-E5AE06491030}" srcOrd="0" destOrd="0" presId="urn:microsoft.com/office/officeart/2005/8/layout/vProcess5"/>
    <dgm:cxn modelId="{7E105ADC-E0E7-435C-B0C7-317913A8F9FA}" type="presOf" srcId="{0070FAC6-3460-40AA-9149-F533BF5479A0}" destId="{1FBDB4C6-5E0A-4716-8081-8F6064027E4C}" srcOrd="1" destOrd="0" presId="urn:microsoft.com/office/officeart/2005/8/layout/vProcess5"/>
    <dgm:cxn modelId="{5ADA8BF6-182B-48F3-9DDE-C58BE85FC844}" type="presOf" srcId="{BE2AC64E-E2D7-441A-ADFC-ED8779A8B2AB}" destId="{71803634-DE20-4993-B3EE-A1E2418FB217}" srcOrd="1" destOrd="0" presId="urn:microsoft.com/office/officeart/2005/8/layout/vProcess5"/>
    <dgm:cxn modelId="{0A8D824F-D97A-456C-8226-70380E7D6049}" type="presParOf" srcId="{32B40897-E53C-4F2C-AB18-11D1A41CBDD9}" destId="{F346635C-6563-448A-ABA8-51E570253DB4}" srcOrd="0" destOrd="0" presId="urn:microsoft.com/office/officeart/2005/8/layout/vProcess5"/>
    <dgm:cxn modelId="{B827D103-02CA-49A6-919C-FFDAE0BA17D1}" type="presParOf" srcId="{32B40897-E53C-4F2C-AB18-11D1A41CBDD9}" destId="{A602F217-6172-4EF8-B39E-E5AE06491030}" srcOrd="1" destOrd="0" presId="urn:microsoft.com/office/officeart/2005/8/layout/vProcess5"/>
    <dgm:cxn modelId="{768C5F47-9AA3-478D-8099-6C4FA650A128}" type="presParOf" srcId="{32B40897-E53C-4F2C-AB18-11D1A41CBDD9}" destId="{101773F9-7FC7-4DCE-AD2A-BE109442C7D9}" srcOrd="2" destOrd="0" presId="urn:microsoft.com/office/officeart/2005/8/layout/vProcess5"/>
    <dgm:cxn modelId="{309CF148-F85E-43E1-9DDE-5A66CC0C26A6}" type="presParOf" srcId="{32B40897-E53C-4F2C-AB18-11D1A41CBDD9}" destId="{9CE81140-4BA1-4A28-A512-CD152B514016}" srcOrd="3" destOrd="0" presId="urn:microsoft.com/office/officeart/2005/8/layout/vProcess5"/>
    <dgm:cxn modelId="{078D287D-92C1-49DA-B5D0-5FA7412BE447}" type="presParOf" srcId="{32B40897-E53C-4F2C-AB18-11D1A41CBDD9}" destId="{A18FF0FF-E8C7-4F33-B65E-4FF09D25688E}" srcOrd="4" destOrd="0" presId="urn:microsoft.com/office/officeart/2005/8/layout/vProcess5"/>
    <dgm:cxn modelId="{F9C6BDC2-6DC9-4817-B28C-1B508BA28105}" type="presParOf" srcId="{32B40897-E53C-4F2C-AB18-11D1A41CBDD9}" destId="{04FDD61F-725E-479F-BF73-95D3AB35D62B}" srcOrd="5" destOrd="0" presId="urn:microsoft.com/office/officeart/2005/8/layout/vProcess5"/>
    <dgm:cxn modelId="{128A1D6A-5D8E-4F1F-94C6-158F56BFFFAE}" type="presParOf" srcId="{32B40897-E53C-4F2C-AB18-11D1A41CBDD9}" destId="{3D20D511-9712-4749-ABC9-5B985462565F}" srcOrd="6" destOrd="0" presId="urn:microsoft.com/office/officeart/2005/8/layout/vProcess5"/>
    <dgm:cxn modelId="{1BC86C41-D8C9-47FC-8178-6EB95A54032E}" type="presParOf" srcId="{32B40897-E53C-4F2C-AB18-11D1A41CBDD9}" destId="{12F69CC3-071E-4056-BAD2-0435F23942B1}" srcOrd="7" destOrd="0" presId="urn:microsoft.com/office/officeart/2005/8/layout/vProcess5"/>
    <dgm:cxn modelId="{BF60A45C-C96F-4779-9C99-650419D0CCD9}" type="presParOf" srcId="{32B40897-E53C-4F2C-AB18-11D1A41CBDD9}" destId="{A74F297A-6EB7-4212-99A5-4C141B81F746}" srcOrd="8" destOrd="0" presId="urn:microsoft.com/office/officeart/2005/8/layout/vProcess5"/>
    <dgm:cxn modelId="{07D998EC-25B0-44FB-8137-2B6D1838B152}" type="presParOf" srcId="{32B40897-E53C-4F2C-AB18-11D1A41CBDD9}" destId="{AFEF372B-20FC-4788-852D-BF166D77B078}" srcOrd="9" destOrd="0" presId="urn:microsoft.com/office/officeart/2005/8/layout/vProcess5"/>
    <dgm:cxn modelId="{CD86CA18-115F-4BE6-96D2-A282405BD952}" type="presParOf" srcId="{32B40897-E53C-4F2C-AB18-11D1A41CBDD9}" destId="{1FBDB4C6-5E0A-4716-8081-8F6064027E4C}" srcOrd="10" destOrd="0" presId="urn:microsoft.com/office/officeart/2005/8/layout/vProcess5"/>
    <dgm:cxn modelId="{67D5056A-E936-48D9-850F-D5A8D01BA72A}" type="presParOf" srcId="{32B40897-E53C-4F2C-AB18-11D1A41CBDD9}" destId="{71803634-DE20-4993-B3EE-A1E2418FB217}"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C48C67-AB3D-42C9-B383-43598FD26FC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2530B3F7-D570-4BA5-8D60-2097B76C4C6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Sowing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C8061F6-D226-455F-94E2-3DCE423817B8}" type="parTrans" cxnId="{AC742739-CE87-42CC-8B14-D0A96D6D6C6F}">
      <dgm:prSet/>
      <dgm:spPr/>
      <dgm:t>
        <a:bodyPr/>
        <a:lstStyle/>
        <a:p>
          <a:endParaRPr lang="en-GB"/>
        </a:p>
      </dgm:t>
    </dgm:pt>
    <dgm:pt modelId="{217C8C81-6FB2-4D7A-A372-E2E9F53DB1E0}" type="sibTrans" cxnId="{AC742739-CE87-42CC-8B14-D0A96D6D6C6F}">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74C3BB8E-B140-4D34-8E9F-599207AD2BE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Nurturing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58054B3-7593-4237-BC9B-0904F04C7C6B}" type="parTrans" cxnId="{ECFEB10D-F8D3-418D-9F02-2D851683280D}">
      <dgm:prSet/>
      <dgm:spPr/>
      <dgm:t>
        <a:bodyPr/>
        <a:lstStyle/>
        <a:p>
          <a:endParaRPr lang="en-GB"/>
        </a:p>
      </dgm:t>
    </dgm:pt>
    <dgm:pt modelId="{A2D4593D-DFFE-4858-BD22-18BE84D6DBAB}" type="sibTrans" cxnId="{ECFEB10D-F8D3-418D-9F02-2D851683280D}">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BE2AC64E-E2D7-441A-ADFC-ED8779A8B2A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Fruit</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5FB25B6C-6B6F-4B8D-88B9-7477878B6187}" type="parTrans" cxnId="{14C2CC5B-8293-4ABE-87D6-F954D380C584}">
      <dgm:prSet/>
      <dgm:spPr/>
      <dgm:t>
        <a:bodyPr/>
        <a:lstStyle/>
        <a:p>
          <a:endParaRPr lang="en-GB"/>
        </a:p>
      </dgm:t>
    </dgm:pt>
    <dgm:pt modelId="{5052A6BA-6095-4753-B746-741BBD7D6B1D}" type="sibTrans" cxnId="{14C2CC5B-8293-4ABE-87D6-F954D380C584}">
      <dgm:prSet/>
      <dgm:spPr/>
      <dgm:t>
        <a:bodyPr/>
        <a:lstStyle/>
        <a:p>
          <a:endParaRPr lang="en-GB"/>
        </a:p>
      </dgm:t>
    </dgm:pt>
    <dgm:pt modelId="{0070FAC6-3460-40AA-9149-F533BF5479A0}">
      <dgm:prSe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Flowering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4A3D3B8-4248-4486-8E07-9E81E2DF15DF}" type="parTrans" cxnId="{D2BBE983-A1D5-4B9A-87FD-07DF3EA7B1A1}">
      <dgm:prSet/>
      <dgm:spPr/>
      <dgm:t>
        <a:bodyPr/>
        <a:lstStyle/>
        <a:p>
          <a:endParaRPr lang="en-GB"/>
        </a:p>
      </dgm:t>
    </dgm:pt>
    <dgm:pt modelId="{F75F0C7A-6889-4494-987B-F649EA5A9380}" type="sibTrans" cxnId="{D2BBE983-A1D5-4B9A-87FD-07DF3EA7B1A1}">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32B40897-E53C-4F2C-AB18-11D1A41CBDD9}" type="pres">
      <dgm:prSet presAssocID="{5CC48C67-AB3D-42C9-B383-43598FD26FCE}" presName="outerComposite" presStyleCnt="0">
        <dgm:presLayoutVars>
          <dgm:chMax val="5"/>
          <dgm:dir/>
          <dgm:resizeHandles val="exact"/>
        </dgm:presLayoutVars>
      </dgm:prSet>
      <dgm:spPr/>
    </dgm:pt>
    <dgm:pt modelId="{F346635C-6563-448A-ABA8-51E570253DB4}" type="pres">
      <dgm:prSet presAssocID="{5CC48C67-AB3D-42C9-B383-43598FD26FCE}" presName="dummyMaxCanvas" presStyleCnt="0">
        <dgm:presLayoutVars/>
      </dgm:prSet>
      <dgm:spPr/>
    </dgm:pt>
    <dgm:pt modelId="{A602F217-6172-4EF8-B39E-E5AE06491030}" type="pres">
      <dgm:prSet presAssocID="{5CC48C67-AB3D-42C9-B383-43598FD26FCE}" presName="FourNodes_1" presStyleLbl="node1" presStyleIdx="0" presStyleCnt="4" custLinFactY="148593" custLinFactNeighborX="6179" custLinFactNeighborY="200000">
        <dgm:presLayoutVars>
          <dgm:bulletEnabled val="1"/>
        </dgm:presLayoutVars>
      </dgm:prSet>
      <dgm:spPr/>
    </dgm:pt>
    <dgm:pt modelId="{101773F9-7FC7-4DCE-AD2A-BE109442C7D9}" type="pres">
      <dgm:prSet presAssocID="{5CC48C67-AB3D-42C9-B383-43598FD26FCE}" presName="FourNodes_2" presStyleLbl="node1" presStyleIdx="1" presStyleCnt="4" custScaleX="82102" custLinFactY="17062" custLinFactNeighborX="6043" custLinFactNeighborY="100000">
        <dgm:presLayoutVars>
          <dgm:bulletEnabled val="1"/>
        </dgm:presLayoutVars>
      </dgm:prSet>
      <dgm:spPr/>
    </dgm:pt>
    <dgm:pt modelId="{9CE81140-4BA1-4A28-A512-CD152B514016}" type="pres">
      <dgm:prSet presAssocID="{5CC48C67-AB3D-42C9-B383-43598FD26FCE}" presName="FourNodes_3" presStyleLbl="node1" presStyleIdx="2" presStyleCnt="4" custScaleX="71329" custLinFactY="-15043" custLinFactNeighborX="2755" custLinFactNeighborY="-100000">
        <dgm:presLayoutVars>
          <dgm:bulletEnabled val="1"/>
        </dgm:presLayoutVars>
      </dgm:prSet>
      <dgm:spPr/>
    </dgm:pt>
    <dgm:pt modelId="{A18FF0FF-E8C7-4F33-B65E-4FF09D25688E}" type="pres">
      <dgm:prSet presAssocID="{5CC48C67-AB3D-42C9-B383-43598FD26FCE}" presName="FourNodes_4" presStyleLbl="node1" presStyleIdx="3" presStyleCnt="4" custScaleX="56534" custScaleY="109337" custLinFactY="-149877" custLinFactNeighborX="412" custLinFactNeighborY="-200000">
        <dgm:presLayoutVars>
          <dgm:bulletEnabled val="1"/>
        </dgm:presLayoutVars>
      </dgm:prSet>
      <dgm:spPr/>
    </dgm:pt>
    <dgm:pt modelId="{04FDD61F-725E-479F-BF73-95D3AB35D62B}" type="pres">
      <dgm:prSet presAssocID="{5CC48C67-AB3D-42C9-B383-43598FD26FCE}" presName="FourConn_1-2" presStyleLbl="fgAccFollowNode1" presStyleIdx="0" presStyleCnt="3" custScaleY="100000" custLinFactNeighborX="-1413" custLinFactNeighborY="-3547">
        <dgm:presLayoutVars>
          <dgm:bulletEnabled val="1"/>
        </dgm:presLayoutVars>
      </dgm:prSet>
      <dgm:spPr>
        <a:prstGeom prst="upArrow">
          <a:avLst/>
        </a:prstGeom>
      </dgm:spPr>
    </dgm:pt>
    <dgm:pt modelId="{3D20D511-9712-4749-ABC9-5B985462565F}" type="pres">
      <dgm:prSet presAssocID="{5CC48C67-AB3D-42C9-B383-43598FD26FCE}" presName="FourConn_2-3" presStyleLbl="fgAccFollowNode1" presStyleIdx="1" presStyleCnt="3" custLinFactNeighborX="-62220" custLinFactNeighborY="241">
        <dgm:presLayoutVars>
          <dgm:bulletEnabled val="1"/>
        </dgm:presLayoutVars>
      </dgm:prSet>
      <dgm:spPr>
        <a:prstGeom prst="upArrow">
          <a:avLst/>
        </a:prstGeom>
      </dgm:spPr>
    </dgm:pt>
    <dgm:pt modelId="{12F69CC3-071E-4056-BAD2-0435F23942B1}" type="pres">
      <dgm:prSet presAssocID="{5CC48C67-AB3D-42C9-B383-43598FD26FCE}" presName="FourConn_3-4" presStyleLbl="fgAccFollowNode1" presStyleIdx="2" presStyleCnt="3" custLinFactX="-27543" custLinFactNeighborX="-100000" custLinFactNeighborY="2384">
        <dgm:presLayoutVars>
          <dgm:bulletEnabled val="1"/>
        </dgm:presLayoutVars>
      </dgm:prSet>
      <dgm:spPr>
        <a:prstGeom prst="upArrow">
          <a:avLst/>
        </a:prstGeom>
      </dgm:spPr>
    </dgm:pt>
    <dgm:pt modelId="{A74F297A-6EB7-4212-99A5-4C141B81F746}" type="pres">
      <dgm:prSet presAssocID="{5CC48C67-AB3D-42C9-B383-43598FD26FCE}" presName="FourNodes_1_text" presStyleLbl="node1" presStyleIdx="3" presStyleCnt="4">
        <dgm:presLayoutVars>
          <dgm:bulletEnabled val="1"/>
        </dgm:presLayoutVars>
      </dgm:prSet>
      <dgm:spPr/>
    </dgm:pt>
    <dgm:pt modelId="{AFEF372B-20FC-4788-852D-BF166D77B078}" type="pres">
      <dgm:prSet presAssocID="{5CC48C67-AB3D-42C9-B383-43598FD26FCE}" presName="FourNodes_2_text" presStyleLbl="node1" presStyleIdx="3" presStyleCnt="4">
        <dgm:presLayoutVars>
          <dgm:bulletEnabled val="1"/>
        </dgm:presLayoutVars>
      </dgm:prSet>
      <dgm:spPr/>
    </dgm:pt>
    <dgm:pt modelId="{1FBDB4C6-5E0A-4716-8081-8F6064027E4C}" type="pres">
      <dgm:prSet presAssocID="{5CC48C67-AB3D-42C9-B383-43598FD26FCE}" presName="FourNodes_3_text" presStyleLbl="node1" presStyleIdx="3" presStyleCnt="4">
        <dgm:presLayoutVars>
          <dgm:bulletEnabled val="1"/>
        </dgm:presLayoutVars>
      </dgm:prSet>
      <dgm:spPr/>
    </dgm:pt>
    <dgm:pt modelId="{71803634-DE20-4993-B3EE-A1E2418FB217}" type="pres">
      <dgm:prSet presAssocID="{5CC48C67-AB3D-42C9-B383-43598FD26FCE}" presName="FourNodes_4_text" presStyleLbl="node1" presStyleIdx="3" presStyleCnt="4">
        <dgm:presLayoutVars>
          <dgm:bulletEnabled val="1"/>
        </dgm:presLayoutVars>
      </dgm:prSet>
      <dgm:spPr/>
    </dgm:pt>
  </dgm:ptLst>
  <dgm:cxnLst>
    <dgm:cxn modelId="{ECFEB10D-F8D3-418D-9F02-2D851683280D}" srcId="{5CC48C67-AB3D-42C9-B383-43598FD26FCE}" destId="{74C3BB8E-B140-4D34-8E9F-599207AD2BEB}" srcOrd="1" destOrd="0" parTransId="{058054B3-7593-4237-BC9B-0904F04C7C6B}" sibTransId="{A2D4593D-DFFE-4858-BD22-18BE84D6DBAB}"/>
    <dgm:cxn modelId="{160EE212-FBCE-42D0-B026-099D85F3DF02}" type="presOf" srcId="{A2D4593D-DFFE-4858-BD22-18BE84D6DBAB}" destId="{3D20D511-9712-4749-ABC9-5B985462565F}" srcOrd="0" destOrd="0" presId="urn:microsoft.com/office/officeart/2005/8/layout/vProcess5"/>
    <dgm:cxn modelId="{9886CD24-1807-4FDC-B277-FCD94966C49E}" type="presOf" srcId="{0070FAC6-3460-40AA-9149-F533BF5479A0}" destId="{9CE81140-4BA1-4A28-A512-CD152B514016}" srcOrd="0" destOrd="0" presId="urn:microsoft.com/office/officeart/2005/8/layout/vProcess5"/>
    <dgm:cxn modelId="{AC742739-CE87-42CC-8B14-D0A96D6D6C6F}" srcId="{5CC48C67-AB3D-42C9-B383-43598FD26FCE}" destId="{2530B3F7-D570-4BA5-8D60-2097B76C4C6B}" srcOrd="0" destOrd="0" parTransId="{0C8061F6-D226-455F-94E2-3DCE423817B8}" sibTransId="{217C8C81-6FB2-4D7A-A372-E2E9F53DB1E0}"/>
    <dgm:cxn modelId="{BBD3F13A-E1F6-49E0-A5E9-2A4446EF0940}" type="presOf" srcId="{F75F0C7A-6889-4494-987B-F649EA5A9380}" destId="{12F69CC3-071E-4056-BAD2-0435F23942B1}" srcOrd="0" destOrd="0" presId="urn:microsoft.com/office/officeart/2005/8/layout/vProcess5"/>
    <dgm:cxn modelId="{14C2CC5B-8293-4ABE-87D6-F954D380C584}" srcId="{5CC48C67-AB3D-42C9-B383-43598FD26FCE}" destId="{BE2AC64E-E2D7-441A-ADFC-ED8779A8B2AB}" srcOrd="3" destOrd="0" parTransId="{5FB25B6C-6B6F-4B8D-88B9-7477878B6187}" sibTransId="{5052A6BA-6095-4753-B746-741BBD7D6B1D}"/>
    <dgm:cxn modelId="{E89E7765-16CB-4CE0-B202-895D8DA1FDC5}" type="presOf" srcId="{217C8C81-6FB2-4D7A-A372-E2E9F53DB1E0}" destId="{04FDD61F-725E-479F-BF73-95D3AB35D62B}" srcOrd="0" destOrd="0" presId="urn:microsoft.com/office/officeart/2005/8/layout/vProcess5"/>
    <dgm:cxn modelId="{BD5CEE46-30FB-455A-B110-8557D4F857BC}" type="presOf" srcId="{5CC48C67-AB3D-42C9-B383-43598FD26FCE}" destId="{32B40897-E53C-4F2C-AB18-11D1A41CBDD9}" srcOrd="0" destOrd="0" presId="urn:microsoft.com/office/officeart/2005/8/layout/vProcess5"/>
    <dgm:cxn modelId="{BB9B2470-06C8-44EF-831D-A226D33ABDA9}" type="presOf" srcId="{2530B3F7-D570-4BA5-8D60-2097B76C4C6B}" destId="{A74F297A-6EB7-4212-99A5-4C141B81F746}" srcOrd="1" destOrd="0" presId="urn:microsoft.com/office/officeart/2005/8/layout/vProcess5"/>
    <dgm:cxn modelId="{D2BBE983-A1D5-4B9A-87FD-07DF3EA7B1A1}" srcId="{5CC48C67-AB3D-42C9-B383-43598FD26FCE}" destId="{0070FAC6-3460-40AA-9149-F533BF5479A0}" srcOrd="2" destOrd="0" parTransId="{04A3D3B8-4248-4486-8E07-9E81E2DF15DF}" sibTransId="{F75F0C7A-6889-4494-987B-F649EA5A9380}"/>
    <dgm:cxn modelId="{A601E8A1-9637-4FEA-B246-8211C533B9B3}" type="presOf" srcId="{74C3BB8E-B140-4D34-8E9F-599207AD2BEB}" destId="{AFEF372B-20FC-4788-852D-BF166D77B078}" srcOrd="1" destOrd="0" presId="urn:microsoft.com/office/officeart/2005/8/layout/vProcess5"/>
    <dgm:cxn modelId="{49B86DA7-4ED8-444D-AC17-CC957692BDDD}" type="presOf" srcId="{BE2AC64E-E2D7-441A-ADFC-ED8779A8B2AB}" destId="{A18FF0FF-E8C7-4F33-B65E-4FF09D25688E}" srcOrd="0" destOrd="0" presId="urn:microsoft.com/office/officeart/2005/8/layout/vProcess5"/>
    <dgm:cxn modelId="{16D22AD4-138C-43A3-BF74-C2D5AB1563DD}" type="presOf" srcId="{74C3BB8E-B140-4D34-8E9F-599207AD2BEB}" destId="{101773F9-7FC7-4DCE-AD2A-BE109442C7D9}" srcOrd="0" destOrd="0" presId="urn:microsoft.com/office/officeart/2005/8/layout/vProcess5"/>
    <dgm:cxn modelId="{7E9969D7-701A-42F0-94A8-370B701144D2}" type="presOf" srcId="{2530B3F7-D570-4BA5-8D60-2097B76C4C6B}" destId="{A602F217-6172-4EF8-B39E-E5AE06491030}" srcOrd="0" destOrd="0" presId="urn:microsoft.com/office/officeart/2005/8/layout/vProcess5"/>
    <dgm:cxn modelId="{7E105ADC-E0E7-435C-B0C7-317913A8F9FA}" type="presOf" srcId="{0070FAC6-3460-40AA-9149-F533BF5479A0}" destId="{1FBDB4C6-5E0A-4716-8081-8F6064027E4C}" srcOrd="1" destOrd="0" presId="urn:microsoft.com/office/officeart/2005/8/layout/vProcess5"/>
    <dgm:cxn modelId="{5ADA8BF6-182B-48F3-9DDE-C58BE85FC844}" type="presOf" srcId="{BE2AC64E-E2D7-441A-ADFC-ED8779A8B2AB}" destId="{71803634-DE20-4993-B3EE-A1E2418FB217}" srcOrd="1" destOrd="0" presId="urn:microsoft.com/office/officeart/2005/8/layout/vProcess5"/>
    <dgm:cxn modelId="{0A8D824F-D97A-456C-8226-70380E7D6049}" type="presParOf" srcId="{32B40897-E53C-4F2C-AB18-11D1A41CBDD9}" destId="{F346635C-6563-448A-ABA8-51E570253DB4}" srcOrd="0" destOrd="0" presId="urn:microsoft.com/office/officeart/2005/8/layout/vProcess5"/>
    <dgm:cxn modelId="{B827D103-02CA-49A6-919C-FFDAE0BA17D1}" type="presParOf" srcId="{32B40897-E53C-4F2C-AB18-11D1A41CBDD9}" destId="{A602F217-6172-4EF8-B39E-E5AE06491030}" srcOrd="1" destOrd="0" presId="urn:microsoft.com/office/officeart/2005/8/layout/vProcess5"/>
    <dgm:cxn modelId="{768C5F47-9AA3-478D-8099-6C4FA650A128}" type="presParOf" srcId="{32B40897-E53C-4F2C-AB18-11D1A41CBDD9}" destId="{101773F9-7FC7-4DCE-AD2A-BE109442C7D9}" srcOrd="2" destOrd="0" presId="urn:microsoft.com/office/officeart/2005/8/layout/vProcess5"/>
    <dgm:cxn modelId="{309CF148-F85E-43E1-9DDE-5A66CC0C26A6}" type="presParOf" srcId="{32B40897-E53C-4F2C-AB18-11D1A41CBDD9}" destId="{9CE81140-4BA1-4A28-A512-CD152B514016}" srcOrd="3" destOrd="0" presId="urn:microsoft.com/office/officeart/2005/8/layout/vProcess5"/>
    <dgm:cxn modelId="{078D287D-92C1-49DA-B5D0-5FA7412BE447}" type="presParOf" srcId="{32B40897-E53C-4F2C-AB18-11D1A41CBDD9}" destId="{A18FF0FF-E8C7-4F33-B65E-4FF09D25688E}" srcOrd="4" destOrd="0" presId="urn:microsoft.com/office/officeart/2005/8/layout/vProcess5"/>
    <dgm:cxn modelId="{F9C6BDC2-6DC9-4817-B28C-1B508BA28105}" type="presParOf" srcId="{32B40897-E53C-4F2C-AB18-11D1A41CBDD9}" destId="{04FDD61F-725E-479F-BF73-95D3AB35D62B}" srcOrd="5" destOrd="0" presId="urn:microsoft.com/office/officeart/2005/8/layout/vProcess5"/>
    <dgm:cxn modelId="{128A1D6A-5D8E-4F1F-94C6-158F56BFFFAE}" type="presParOf" srcId="{32B40897-E53C-4F2C-AB18-11D1A41CBDD9}" destId="{3D20D511-9712-4749-ABC9-5B985462565F}" srcOrd="6" destOrd="0" presId="urn:microsoft.com/office/officeart/2005/8/layout/vProcess5"/>
    <dgm:cxn modelId="{1BC86C41-D8C9-47FC-8178-6EB95A54032E}" type="presParOf" srcId="{32B40897-E53C-4F2C-AB18-11D1A41CBDD9}" destId="{12F69CC3-071E-4056-BAD2-0435F23942B1}" srcOrd="7" destOrd="0" presId="urn:microsoft.com/office/officeart/2005/8/layout/vProcess5"/>
    <dgm:cxn modelId="{BF60A45C-C96F-4779-9C99-650419D0CCD9}" type="presParOf" srcId="{32B40897-E53C-4F2C-AB18-11D1A41CBDD9}" destId="{A74F297A-6EB7-4212-99A5-4C141B81F746}" srcOrd="8" destOrd="0" presId="urn:microsoft.com/office/officeart/2005/8/layout/vProcess5"/>
    <dgm:cxn modelId="{07D998EC-25B0-44FB-8137-2B6D1838B152}" type="presParOf" srcId="{32B40897-E53C-4F2C-AB18-11D1A41CBDD9}" destId="{AFEF372B-20FC-4788-852D-BF166D77B078}" srcOrd="9" destOrd="0" presId="urn:microsoft.com/office/officeart/2005/8/layout/vProcess5"/>
    <dgm:cxn modelId="{CD86CA18-115F-4BE6-96D2-A282405BD952}" type="presParOf" srcId="{32B40897-E53C-4F2C-AB18-11D1A41CBDD9}" destId="{1FBDB4C6-5E0A-4716-8081-8F6064027E4C}" srcOrd="10" destOrd="0" presId="urn:microsoft.com/office/officeart/2005/8/layout/vProcess5"/>
    <dgm:cxn modelId="{67D5056A-E936-48D9-850F-D5A8D01BA72A}" type="presParOf" srcId="{32B40897-E53C-4F2C-AB18-11D1A41CBDD9}" destId="{71803634-DE20-4993-B3EE-A1E2418FB217}"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C48C67-AB3D-42C9-B383-43598FD26FC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2530B3F7-D570-4BA5-8D60-2097B76C4C6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Sowing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C8061F6-D226-455F-94E2-3DCE423817B8}" type="parTrans" cxnId="{AC742739-CE87-42CC-8B14-D0A96D6D6C6F}">
      <dgm:prSet/>
      <dgm:spPr/>
      <dgm:t>
        <a:bodyPr/>
        <a:lstStyle/>
        <a:p>
          <a:endParaRPr lang="en-GB"/>
        </a:p>
      </dgm:t>
    </dgm:pt>
    <dgm:pt modelId="{217C8C81-6FB2-4D7A-A372-E2E9F53DB1E0}" type="sibTrans" cxnId="{AC742739-CE87-42CC-8B14-D0A96D6D6C6F}">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74C3BB8E-B140-4D34-8E9F-599207AD2BE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Nurturing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58054B3-7593-4237-BC9B-0904F04C7C6B}" type="parTrans" cxnId="{ECFEB10D-F8D3-418D-9F02-2D851683280D}">
      <dgm:prSet/>
      <dgm:spPr/>
      <dgm:t>
        <a:bodyPr/>
        <a:lstStyle/>
        <a:p>
          <a:endParaRPr lang="en-GB"/>
        </a:p>
      </dgm:t>
    </dgm:pt>
    <dgm:pt modelId="{A2D4593D-DFFE-4858-BD22-18BE84D6DBAB}" type="sibTrans" cxnId="{ECFEB10D-F8D3-418D-9F02-2D851683280D}">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BE2AC64E-E2D7-441A-ADFC-ED8779A8B2A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Fruit</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5FB25B6C-6B6F-4B8D-88B9-7477878B6187}" type="parTrans" cxnId="{14C2CC5B-8293-4ABE-87D6-F954D380C584}">
      <dgm:prSet/>
      <dgm:spPr/>
      <dgm:t>
        <a:bodyPr/>
        <a:lstStyle/>
        <a:p>
          <a:endParaRPr lang="en-GB"/>
        </a:p>
      </dgm:t>
    </dgm:pt>
    <dgm:pt modelId="{5052A6BA-6095-4753-B746-741BBD7D6B1D}" type="sibTrans" cxnId="{14C2CC5B-8293-4ABE-87D6-F954D380C584}">
      <dgm:prSet/>
      <dgm:spPr/>
      <dgm:t>
        <a:bodyPr/>
        <a:lstStyle/>
        <a:p>
          <a:endParaRPr lang="en-GB"/>
        </a:p>
      </dgm:t>
    </dgm:pt>
    <dgm:pt modelId="{0070FAC6-3460-40AA-9149-F533BF5479A0}">
      <dgm:prSe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Flowering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4A3D3B8-4248-4486-8E07-9E81E2DF15DF}" type="parTrans" cxnId="{D2BBE983-A1D5-4B9A-87FD-07DF3EA7B1A1}">
      <dgm:prSet/>
      <dgm:spPr/>
      <dgm:t>
        <a:bodyPr/>
        <a:lstStyle/>
        <a:p>
          <a:endParaRPr lang="en-GB"/>
        </a:p>
      </dgm:t>
    </dgm:pt>
    <dgm:pt modelId="{F75F0C7A-6889-4494-987B-F649EA5A9380}" type="sibTrans" cxnId="{D2BBE983-A1D5-4B9A-87FD-07DF3EA7B1A1}">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32B40897-E53C-4F2C-AB18-11D1A41CBDD9}" type="pres">
      <dgm:prSet presAssocID="{5CC48C67-AB3D-42C9-B383-43598FD26FCE}" presName="outerComposite" presStyleCnt="0">
        <dgm:presLayoutVars>
          <dgm:chMax val="5"/>
          <dgm:dir/>
          <dgm:resizeHandles val="exact"/>
        </dgm:presLayoutVars>
      </dgm:prSet>
      <dgm:spPr/>
    </dgm:pt>
    <dgm:pt modelId="{F346635C-6563-448A-ABA8-51E570253DB4}" type="pres">
      <dgm:prSet presAssocID="{5CC48C67-AB3D-42C9-B383-43598FD26FCE}" presName="dummyMaxCanvas" presStyleCnt="0">
        <dgm:presLayoutVars/>
      </dgm:prSet>
      <dgm:spPr/>
    </dgm:pt>
    <dgm:pt modelId="{A602F217-6172-4EF8-B39E-E5AE06491030}" type="pres">
      <dgm:prSet presAssocID="{5CC48C67-AB3D-42C9-B383-43598FD26FCE}" presName="FourNodes_1" presStyleLbl="node1" presStyleIdx="0" presStyleCnt="4" custLinFactY="148593" custLinFactNeighborX="6179" custLinFactNeighborY="200000">
        <dgm:presLayoutVars>
          <dgm:bulletEnabled val="1"/>
        </dgm:presLayoutVars>
      </dgm:prSet>
      <dgm:spPr/>
    </dgm:pt>
    <dgm:pt modelId="{101773F9-7FC7-4DCE-AD2A-BE109442C7D9}" type="pres">
      <dgm:prSet presAssocID="{5CC48C67-AB3D-42C9-B383-43598FD26FCE}" presName="FourNodes_2" presStyleLbl="node1" presStyleIdx="1" presStyleCnt="4" custScaleX="82102" custLinFactY="17062" custLinFactNeighborX="6043" custLinFactNeighborY="100000">
        <dgm:presLayoutVars>
          <dgm:bulletEnabled val="1"/>
        </dgm:presLayoutVars>
      </dgm:prSet>
      <dgm:spPr/>
    </dgm:pt>
    <dgm:pt modelId="{9CE81140-4BA1-4A28-A512-CD152B514016}" type="pres">
      <dgm:prSet presAssocID="{5CC48C67-AB3D-42C9-B383-43598FD26FCE}" presName="FourNodes_3" presStyleLbl="node1" presStyleIdx="2" presStyleCnt="4" custScaleX="71329" custLinFactY="-15043" custLinFactNeighborX="2755" custLinFactNeighborY="-100000">
        <dgm:presLayoutVars>
          <dgm:bulletEnabled val="1"/>
        </dgm:presLayoutVars>
      </dgm:prSet>
      <dgm:spPr/>
    </dgm:pt>
    <dgm:pt modelId="{A18FF0FF-E8C7-4F33-B65E-4FF09D25688E}" type="pres">
      <dgm:prSet presAssocID="{5CC48C67-AB3D-42C9-B383-43598FD26FCE}" presName="FourNodes_4" presStyleLbl="node1" presStyleIdx="3" presStyleCnt="4" custScaleX="56534" custScaleY="109337" custLinFactY="-149877" custLinFactNeighborX="412" custLinFactNeighborY="-200000">
        <dgm:presLayoutVars>
          <dgm:bulletEnabled val="1"/>
        </dgm:presLayoutVars>
      </dgm:prSet>
      <dgm:spPr/>
    </dgm:pt>
    <dgm:pt modelId="{04FDD61F-725E-479F-BF73-95D3AB35D62B}" type="pres">
      <dgm:prSet presAssocID="{5CC48C67-AB3D-42C9-B383-43598FD26FCE}" presName="FourConn_1-2" presStyleLbl="fgAccFollowNode1" presStyleIdx="0" presStyleCnt="3" custScaleY="100000" custLinFactNeighborX="-1413" custLinFactNeighborY="-3547">
        <dgm:presLayoutVars>
          <dgm:bulletEnabled val="1"/>
        </dgm:presLayoutVars>
      </dgm:prSet>
      <dgm:spPr>
        <a:prstGeom prst="upArrow">
          <a:avLst/>
        </a:prstGeom>
      </dgm:spPr>
    </dgm:pt>
    <dgm:pt modelId="{3D20D511-9712-4749-ABC9-5B985462565F}" type="pres">
      <dgm:prSet presAssocID="{5CC48C67-AB3D-42C9-B383-43598FD26FCE}" presName="FourConn_2-3" presStyleLbl="fgAccFollowNode1" presStyleIdx="1" presStyleCnt="3" custLinFactNeighborX="-62220" custLinFactNeighborY="241">
        <dgm:presLayoutVars>
          <dgm:bulletEnabled val="1"/>
        </dgm:presLayoutVars>
      </dgm:prSet>
      <dgm:spPr>
        <a:prstGeom prst="upArrow">
          <a:avLst/>
        </a:prstGeom>
      </dgm:spPr>
    </dgm:pt>
    <dgm:pt modelId="{12F69CC3-071E-4056-BAD2-0435F23942B1}" type="pres">
      <dgm:prSet presAssocID="{5CC48C67-AB3D-42C9-B383-43598FD26FCE}" presName="FourConn_3-4" presStyleLbl="fgAccFollowNode1" presStyleIdx="2" presStyleCnt="3" custLinFactX="-27543" custLinFactNeighborX="-100000" custLinFactNeighborY="2384">
        <dgm:presLayoutVars>
          <dgm:bulletEnabled val="1"/>
        </dgm:presLayoutVars>
      </dgm:prSet>
      <dgm:spPr>
        <a:prstGeom prst="upArrow">
          <a:avLst/>
        </a:prstGeom>
      </dgm:spPr>
    </dgm:pt>
    <dgm:pt modelId="{A74F297A-6EB7-4212-99A5-4C141B81F746}" type="pres">
      <dgm:prSet presAssocID="{5CC48C67-AB3D-42C9-B383-43598FD26FCE}" presName="FourNodes_1_text" presStyleLbl="node1" presStyleIdx="3" presStyleCnt="4">
        <dgm:presLayoutVars>
          <dgm:bulletEnabled val="1"/>
        </dgm:presLayoutVars>
      </dgm:prSet>
      <dgm:spPr/>
    </dgm:pt>
    <dgm:pt modelId="{AFEF372B-20FC-4788-852D-BF166D77B078}" type="pres">
      <dgm:prSet presAssocID="{5CC48C67-AB3D-42C9-B383-43598FD26FCE}" presName="FourNodes_2_text" presStyleLbl="node1" presStyleIdx="3" presStyleCnt="4">
        <dgm:presLayoutVars>
          <dgm:bulletEnabled val="1"/>
        </dgm:presLayoutVars>
      </dgm:prSet>
      <dgm:spPr/>
    </dgm:pt>
    <dgm:pt modelId="{1FBDB4C6-5E0A-4716-8081-8F6064027E4C}" type="pres">
      <dgm:prSet presAssocID="{5CC48C67-AB3D-42C9-B383-43598FD26FCE}" presName="FourNodes_3_text" presStyleLbl="node1" presStyleIdx="3" presStyleCnt="4">
        <dgm:presLayoutVars>
          <dgm:bulletEnabled val="1"/>
        </dgm:presLayoutVars>
      </dgm:prSet>
      <dgm:spPr/>
    </dgm:pt>
    <dgm:pt modelId="{71803634-DE20-4993-B3EE-A1E2418FB217}" type="pres">
      <dgm:prSet presAssocID="{5CC48C67-AB3D-42C9-B383-43598FD26FCE}" presName="FourNodes_4_text" presStyleLbl="node1" presStyleIdx="3" presStyleCnt="4">
        <dgm:presLayoutVars>
          <dgm:bulletEnabled val="1"/>
        </dgm:presLayoutVars>
      </dgm:prSet>
      <dgm:spPr/>
    </dgm:pt>
  </dgm:ptLst>
  <dgm:cxnLst>
    <dgm:cxn modelId="{ECFEB10D-F8D3-418D-9F02-2D851683280D}" srcId="{5CC48C67-AB3D-42C9-B383-43598FD26FCE}" destId="{74C3BB8E-B140-4D34-8E9F-599207AD2BEB}" srcOrd="1" destOrd="0" parTransId="{058054B3-7593-4237-BC9B-0904F04C7C6B}" sibTransId="{A2D4593D-DFFE-4858-BD22-18BE84D6DBAB}"/>
    <dgm:cxn modelId="{160EE212-FBCE-42D0-B026-099D85F3DF02}" type="presOf" srcId="{A2D4593D-DFFE-4858-BD22-18BE84D6DBAB}" destId="{3D20D511-9712-4749-ABC9-5B985462565F}" srcOrd="0" destOrd="0" presId="urn:microsoft.com/office/officeart/2005/8/layout/vProcess5"/>
    <dgm:cxn modelId="{9886CD24-1807-4FDC-B277-FCD94966C49E}" type="presOf" srcId="{0070FAC6-3460-40AA-9149-F533BF5479A0}" destId="{9CE81140-4BA1-4A28-A512-CD152B514016}" srcOrd="0" destOrd="0" presId="urn:microsoft.com/office/officeart/2005/8/layout/vProcess5"/>
    <dgm:cxn modelId="{AC742739-CE87-42CC-8B14-D0A96D6D6C6F}" srcId="{5CC48C67-AB3D-42C9-B383-43598FD26FCE}" destId="{2530B3F7-D570-4BA5-8D60-2097B76C4C6B}" srcOrd="0" destOrd="0" parTransId="{0C8061F6-D226-455F-94E2-3DCE423817B8}" sibTransId="{217C8C81-6FB2-4D7A-A372-E2E9F53DB1E0}"/>
    <dgm:cxn modelId="{BBD3F13A-E1F6-49E0-A5E9-2A4446EF0940}" type="presOf" srcId="{F75F0C7A-6889-4494-987B-F649EA5A9380}" destId="{12F69CC3-071E-4056-BAD2-0435F23942B1}" srcOrd="0" destOrd="0" presId="urn:microsoft.com/office/officeart/2005/8/layout/vProcess5"/>
    <dgm:cxn modelId="{14C2CC5B-8293-4ABE-87D6-F954D380C584}" srcId="{5CC48C67-AB3D-42C9-B383-43598FD26FCE}" destId="{BE2AC64E-E2D7-441A-ADFC-ED8779A8B2AB}" srcOrd="3" destOrd="0" parTransId="{5FB25B6C-6B6F-4B8D-88B9-7477878B6187}" sibTransId="{5052A6BA-6095-4753-B746-741BBD7D6B1D}"/>
    <dgm:cxn modelId="{E89E7765-16CB-4CE0-B202-895D8DA1FDC5}" type="presOf" srcId="{217C8C81-6FB2-4D7A-A372-E2E9F53DB1E0}" destId="{04FDD61F-725E-479F-BF73-95D3AB35D62B}" srcOrd="0" destOrd="0" presId="urn:microsoft.com/office/officeart/2005/8/layout/vProcess5"/>
    <dgm:cxn modelId="{BD5CEE46-30FB-455A-B110-8557D4F857BC}" type="presOf" srcId="{5CC48C67-AB3D-42C9-B383-43598FD26FCE}" destId="{32B40897-E53C-4F2C-AB18-11D1A41CBDD9}" srcOrd="0" destOrd="0" presId="urn:microsoft.com/office/officeart/2005/8/layout/vProcess5"/>
    <dgm:cxn modelId="{BB9B2470-06C8-44EF-831D-A226D33ABDA9}" type="presOf" srcId="{2530B3F7-D570-4BA5-8D60-2097B76C4C6B}" destId="{A74F297A-6EB7-4212-99A5-4C141B81F746}" srcOrd="1" destOrd="0" presId="urn:microsoft.com/office/officeart/2005/8/layout/vProcess5"/>
    <dgm:cxn modelId="{D2BBE983-A1D5-4B9A-87FD-07DF3EA7B1A1}" srcId="{5CC48C67-AB3D-42C9-B383-43598FD26FCE}" destId="{0070FAC6-3460-40AA-9149-F533BF5479A0}" srcOrd="2" destOrd="0" parTransId="{04A3D3B8-4248-4486-8E07-9E81E2DF15DF}" sibTransId="{F75F0C7A-6889-4494-987B-F649EA5A9380}"/>
    <dgm:cxn modelId="{A601E8A1-9637-4FEA-B246-8211C533B9B3}" type="presOf" srcId="{74C3BB8E-B140-4D34-8E9F-599207AD2BEB}" destId="{AFEF372B-20FC-4788-852D-BF166D77B078}" srcOrd="1" destOrd="0" presId="urn:microsoft.com/office/officeart/2005/8/layout/vProcess5"/>
    <dgm:cxn modelId="{49B86DA7-4ED8-444D-AC17-CC957692BDDD}" type="presOf" srcId="{BE2AC64E-E2D7-441A-ADFC-ED8779A8B2AB}" destId="{A18FF0FF-E8C7-4F33-B65E-4FF09D25688E}" srcOrd="0" destOrd="0" presId="urn:microsoft.com/office/officeart/2005/8/layout/vProcess5"/>
    <dgm:cxn modelId="{16D22AD4-138C-43A3-BF74-C2D5AB1563DD}" type="presOf" srcId="{74C3BB8E-B140-4D34-8E9F-599207AD2BEB}" destId="{101773F9-7FC7-4DCE-AD2A-BE109442C7D9}" srcOrd="0" destOrd="0" presId="urn:microsoft.com/office/officeart/2005/8/layout/vProcess5"/>
    <dgm:cxn modelId="{7E9969D7-701A-42F0-94A8-370B701144D2}" type="presOf" srcId="{2530B3F7-D570-4BA5-8D60-2097B76C4C6B}" destId="{A602F217-6172-4EF8-B39E-E5AE06491030}" srcOrd="0" destOrd="0" presId="urn:microsoft.com/office/officeart/2005/8/layout/vProcess5"/>
    <dgm:cxn modelId="{7E105ADC-E0E7-435C-B0C7-317913A8F9FA}" type="presOf" srcId="{0070FAC6-3460-40AA-9149-F533BF5479A0}" destId="{1FBDB4C6-5E0A-4716-8081-8F6064027E4C}" srcOrd="1" destOrd="0" presId="urn:microsoft.com/office/officeart/2005/8/layout/vProcess5"/>
    <dgm:cxn modelId="{5ADA8BF6-182B-48F3-9DDE-C58BE85FC844}" type="presOf" srcId="{BE2AC64E-E2D7-441A-ADFC-ED8779A8B2AB}" destId="{71803634-DE20-4993-B3EE-A1E2418FB217}" srcOrd="1" destOrd="0" presId="urn:microsoft.com/office/officeart/2005/8/layout/vProcess5"/>
    <dgm:cxn modelId="{0A8D824F-D97A-456C-8226-70380E7D6049}" type="presParOf" srcId="{32B40897-E53C-4F2C-AB18-11D1A41CBDD9}" destId="{F346635C-6563-448A-ABA8-51E570253DB4}" srcOrd="0" destOrd="0" presId="urn:microsoft.com/office/officeart/2005/8/layout/vProcess5"/>
    <dgm:cxn modelId="{B827D103-02CA-49A6-919C-FFDAE0BA17D1}" type="presParOf" srcId="{32B40897-E53C-4F2C-AB18-11D1A41CBDD9}" destId="{A602F217-6172-4EF8-B39E-E5AE06491030}" srcOrd="1" destOrd="0" presId="urn:microsoft.com/office/officeart/2005/8/layout/vProcess5"/>
    <dgm:cxn modelId="{768C5F47-9AA3-478D-8099-6C4FA650A128}" type="presParOf" srcId="{32B40897-E53C-4F2C-AB18-11D1A41CBDD9}" destId="{101773F9-7FC7-4DCE-AD2A-BE109442C7D9}" srcOrd="2" destOrd="0" presId="urn:microsoft.com/office/officeart/2005/8/layout/vProcess5"/>
    <dgm:cxn modelId="{309CF148-F85E-43E1-9DDE-5A66CC0C26A6}" type="presParOf" srcId="{32B40897-E53C-4F2C-AB18-11D1A41CBDD9}" destId="{9CE81140-4BA1-4A28-A512-CD152B514016}" srcOrd="3" destOrd="0" presId="urn:microsoft.com/office/officeart/2005/8/layout/vProcess5"/>
    <dgm:cxn modelId="{078D287D-92C1-49DA-B5D0-5FA7412BE447}" type="presParOf" srcId="{32B40897-E53C-4F2C-AB18-11D1A41CBDD9}" destId="{A18FF0FF-E8C7-4F33-B65E-4FF09D25688E}" srcOrd="4" destOrd="0" presId="urn:microsoft.com/office/officeart/2005/8/layout/vProcess5"/>
    <dgm:cxn modelId="{F9C6BDC2-6DC9-4817-B28C-1B508BA28105}" type="presParOf" srcId="{32B40897-E53C-4F2C-AB18-11D1A41CBDD9}" destId="{04FDD61F-725E-479F-BF73-95D3AB35D62B}" srcOrd="5" destOrd="0" presId="urn:microsoft.com/office/officeart/2005/8/layout/vProcess5"/>
    <dgm:cxn modelId="{128A1D6A-5D8E-4F1F-94C6-158F56BFFFAE}" type="presParOf" srcId="{32B40897-E53C-4F2C-AB18-11D1A41CBDD9}" destId="{3D20D511-9712-4749-ABC9-5B985462565F}" srcOrd="6" destOrd="0" presId="urn:microsoft.com/office/officeart/2005/8/layout/vProcess5"/>
    <dgm:cxn modelId="{1BC86C41-D8C9-47FC-8178-6EB95A54032E}" type="presParOf" srcId="{32B40897-E53C-4F2C-AB18-11D1A41CBDD9}" destId="{12F69CC3-071E-4056-BAD2-0435F23942B1}" srcOrd="7" destOrd="0" presId="urn:microsoft.com/office/officeart/2005/8/layout/vProcess5"/>
    <dgm:cxn modelId="{BF60A45C-C96F-4779-9C99-650419D0CCD9}" type="presParOf" srcId="{32B40897-E53C-4F2C-AB18-11D1A41CBDD9}" destId="{A74F297A-6EB7-4212-99A5-4C141B81F746}" srcOrd="8" destOrd="0" presId="urn:microsoft.com/office/officeart/2005/8/layout/vProcess5"/>
    <dgm:cxn modelId="{07D998EC-25B0-44FB-8137-2B6D1838B152}" type="presParOf" srcId="{32B40897-E53C-4F2C-AB18-11D1A41CBDD9}" destId="{AFEF372B-20FC-4788-852D-BF166D77B078}" srcOrd="9" destOrd="0" presId="urn:microsoft.com/office/officeart/2005/8/layout/vProcess5"/>
    <dgm:cxn modelId="{CD86CA18-115F-4BE6-96D2-A282405BD952}" type="presParOf" srcId="{32B40897-E53C-4F2C-AB18-11D1A41CBDD9}" destId="{1FBDB4C6-5E0A-4716-8081-8F6064027E4C}" srcOrd="10" destOrd="0" presId="urn:microsoft.com/office/officeart/2005/8/layout/vProcess5"/>
    <dgm:cxn modelId="{67D5056A-E936-48D9-850F-D5A8D01BA72A}" type="presParOf" srcId="{32B40897-E53C-4F2C-AB18-11D1A41CBDD9}" destId="{71803634-DE20-4993-B3EE-A1E2418FB217}"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2F217-6172-4EF8-B39E-E5AE06491030}">
      <dsp:nvSpPr>
        <dsp:cNvPr id="0" name=""/>
        <dsp:cNvSpPr/>
      </dsp:nvSpPr>
      <dsp:spPr>
        <a:xfrm>
          <a:off x="401783" y="4421489"/>
          <a:ext cx="6502400"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Sowing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439183" y="4458889"/>
        <a:ext cx="5016589" cy="1202132"/>
      </dsp:txXfrm>
    </dsp:sp>
    <dsp:sp modelId="{101773F9-7FC7-4DCE-AD2A-BE109442C7D9}">
      <dsp:nvSpPr>
        <dsp:cNvPr id="0" name=""/>
        <dsp:cNvSpPr/>
      </dsp:nvSpPr>
      <dsp:spPr>
        <a:xfrm>
          <a:off x="1519415" y="2974097"/>
          <a:ext cx="5338600"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Nurturing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1556815" y="3011497"/>
        <a:ext cx="4135241" cy="1202132"/>
      </dsp:txXfrm>
    </dsp:sp>
    <dsp:sp modelId="{9CE81140-4BA1-4A28-A512-CD152B514016}">
      <dsp:nvSpPr>
        <dsp:cNvPr id="0" name=""/>
        <dsp:cNvSpPr/>
      </dsp:nvSpPr>
      <dsp:spPr>
        <a:xfrm>
          <a:off x="2192316" y="1519375"/>
          <a:ext cx="4638096"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Flowering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2229716" y="1556775"/>
        <a:ext cx="3588619" cy="1202132"/>
      </dsp:txXfrm>
    </dsp:sp>
    <dsp:sp modelId="{A18FF0FF-E8C7-4F33-B65E-4FF09D25688E}">
      <dsp:nvSpPr>
        <dsp:cNvPr id="0" name=""/>
        <dsp:cNvSpPr/>
      </dsp:nvSpPr>
      <dsp:spPr>
        <a:xfrm>
          <a:off x="3065556" y="0"/>
          <a:ext cx="3676066" cy="1396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Fruit</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3106448" y="40892"/>
        <a:ext cx="2817176" cy="1314375"/>
      </dsp:txXfrm>
    </dsp:sp>
    <dsp:sp modelId="{04FDD61F-725E-479F-BF73-95D3AB35D62B}">
      <dsp:nvSpPr>
        <dsp:cNvPr id="0" name=""/>
        <dsp:cNvSpPr/>
      </dsp:nvSpPr>
      <dsp:spPr>
        <a:xfrm>
          <a:off x="5660666" y="918766"/>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868167" y="1126267"/>
        <a:ext cx="415003" cy="622504"/>
      </dsp:txXfrm>
    </dsp:sp>
    <dsp:sp modelId="{3D20D511-9712-4749-ABC9-5B985462565F}">
      <dsp:nvSpPr>
        <dsp:cNvPr id="0" name=""/>
        <dsp:cNvSpPr/>
      </dsp:nvSpPr>
      <dsp:spPr>
        <a:xfrm>
          <a:off x="5700540" y="2459309"/>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908041" y="2666810"/>
        <a:ext cx="415003" cy="622504"/>
      </dsp:txXfrm>
    </dsp:sp>
    <dsp:sp modelId="{12F69CC3-071E-4056-BAD2-0435F23942B1}">
      <dsp:nvSpPr>
        <dsp:cNvPr id="0" name=""/>
        <dsp:cNvSpPr/>
      </dsp:nvSpPr>
      <dsp:spPr>
        <a:xfrm>
          <a:off x="5694803" y="3986197"/>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902304" y="4193698"/>
        <a:ext cx="415003" cy="6225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2F217-6172-4EF8-B39E-E5AE06491030}">
      <dsp:nvSpPr>
        <dsp:cNvPr id="0" name=""/>
        <dsp:cNvSpPr/>
      </dsp:nvSpPr>
      <dsp:spPr>
        <a:xfrm>
          <a:off x="401783" y="4421489"/>
          <a:ext cx="6502400"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Sowing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439183" y="4458889"/>
        <a:ext cx="5016589" cy="1202132"/>
      </dsp:txXfrm>
    </dsp:sp>
    <dsp:sp modelId="{101773F9-7FC7-4DCE-AD2A-BE109442C7D9}">
      <dsp:nvSpPr>
        <dsp:cNvPr id="0" name=""/>
        <dsp:cNvSpPr/>
      </dsp:nvSpPr>
      <dsp:spPr>
        <a:xfrm>
          <a:off x="1519415" y="2974097"/>
          <a:ext cx="5338600"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Nurturing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1556815" y="3011497"/>
        <a:ext cx="4135241" cy="1202132"/>
      </dsp:txXfrm>
    </dsp:sp>
    <dsp:sp modelId="{9CE81140-4BA1-4A28-A512-CD152B514016}">
      <dsp:nvSpPr>
        <dsp:cNvPr id="0" name=""/>
        <dsp:cNvSpPr/>
      </dsp:nvSpPr>
      <dsp:spPr>
        <a:xfrm>
          <a:off x="2192316" y="1519375"/>
          <a:ext cx="4638096"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Flowering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2229716" y="1556775"/>
        <a:ext cx="3588619" cy="1202132"/>
      </dsp:txXfrm>
    </dsp:sp>
    <dsp:sp modelId="{A18FF0FF-E8C7-4F33-B65E-4FF09D25688E}">
      <dsp:nvSpPr>
        <dsp:cNvPr id="0" name=""/>
        <dsp:cNvSpPr/>
      </dsp:nvSpPr>
      <dsp:spPr>
        <a:xfrm>
          <a:off x="3065556" y="0"/>
          <a:ext cx="3676066" cy="1396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Fruit</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3106448" y="40892"/>
        <a:ext cx="2817176" cy="1314375"/>
      </dsp:txXfrm>
    </dsp:sp>
    <dsp:sp modelId="{04FDD61F-725E-479F-BF73-95D3AB35D62B}">
      <dsp:nvSpPr>
        <dsp:cNvPr id="0" name=""/>
        <dsp:cNvSpPr/>
      </dsp:nvSpPr>
      <dsp:spPr>
        <a:xfrm>
          <a:off x="5660666" y="918766"/>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868167" y="1126267"/>
        <a:ext cx="415003" cy="622504"/>
      </dsp:txXfrm>
    </dsp:sp>
    <dsp:sp modelId="{3D20D511-9712-4749-ABC9-5B985462565F}">
      <dsp:nvSpPr>
        <dsp:cNvPr id="0" name=""/>
        <dsp:cNvSpPr/>
      </dsp:nvSpPr>
      <dsp:spPr>
        <a:xfrm>
          <a:off x="5700540" y="2459309"/>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908041" y="2666810"/>
        <a:ext cx="415003" cy="622504"/>
      </dsp:txXfrm>
    </dsp:sp>
    <dsp:sp modelId="{12F69CC3-071E-4056-BAD2-0435F23942B1}">
      <dsp:nvSpPr>
        <dsp:cNvPr id="0" name=""/>
        <dsp:cNvSpPr/>
      </dsp:nvSpPr>
      <dsp:spPr>
        <a:xfrm>
          <a:off x="5694803" y="3986197"/>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902304" y="4193698"/>
        <a:ext cx="415003" cy="6225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2F217-6172-4EF8-B39E-E5AE06491030}">
      <dsp:nvSpPr>
        <dsp:cNvPr id="0" name=""/>
        <dsp:cNvSpPr/>
      </dsp:nvSpPr>
      <dsp:spPr>
        <a:xfrm>
          <a:off x="261822" y="2753609"/>
          <a:ext cx="4237293" cy="7952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dirty="0">
              <a:latin typeface="Tahoma" panose="020B0604030504040204" pitchFamily="34" charset="0"/>
              <a:ea typeface="Tahoma" panose="020B0604030504040204" pitchFamily="34" charset="0"/>
              <a:cs typeface="Tahoma" panose="020B0604030504040204" pitchFamily="34" charset="0"/>
            </a:rPr>
            <a:t>Sowing</a:t>
          </a:r>
          <a:endParaRPr lang="en-GB" sz="3200" kern="1200" dirty="0">
            <a:latin typeface="Tahoma" panose="020B0604030504040204" pitchFamily="34" charset="0"/>
            <a:ea typeface="Tahoma" panose="020B0604030504040204" pitchFamily="34" charset="0"/>
            <a:cs typeface="Tahoma" panose="020B0604030504040204" pitchFamily="34" charset="0"/>
          </a:endParaRPr>
        </a:p>
      </dsp:txBody>
      <dsp:txXfrm>
        <a:off x="285114" y="2776901"/>
        <a:ext cx="3311962" cy="748662"/>
      </dsp:txXfrm>
    </dsp:sp>
    <dsp:sp modelId="{101773F9-7FC7-4DCE-AD2A-BE109442C7D9}">
      <dsp:nvSpPr>
        <dsp:cNvPr id="0" name=""/>
        <dsp:cNvSpPr/>
      </dsp:nvSpPr>
      <dsp:spPr>
        <a:xfrm>
          <a:off x="959662" y="1861938"/>
          <a:ext cx="3478902" cy="7952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dirty="0">
              <a:latin typeface="Tahoma" panose="020B0604030504040204" pitchFamily="34" charset="0"/>
              <a:ea typeface="Tahoma" panose="020B0604030504040204" pitchFamily="34" charset="0"/>
              <a:cs typeface="Tahoma" panose="020B0604030504040204" pitchFamily="34" charset="0"/>
            </a:rPr>
            <a:t>Nurturing</a:t>
          </a:r>
          <a:endParaRPr lang="en-GB" sz="3200" kern="1200" dirty="0">
            <a:latin typeface="Tahoma" panose="020B0604030504040204" pitchFamily="34" charset="0"/>
            <a:ea typeface="Tahoma" panose="020B0604030504040204" pitchFamily="34" charset="0"/>
            <a:cs typeface="Tahoma" panose="020B0604030504040204" pitchFamily="34" charset="0"/>
          </a:endParaRPr>
        </a:p>
      </dsp:txBody>
      <dsp:txXfrm>
        <a:off x="982954" y="1885230"/>
        <a:ext cx="2716567" cy="748662"/>
      </dsp:txXfrm>
    </dsp:sp>
    <dsp:sp modelId="{9CE81140-4BA1-4A28-A512-CD152B514016}">
      <dsp:nvSpPr>
        <dsp:cNvPr id="0" name=""/>
        <dsp:cNvSpPr/>
      </dsp:nvSpPr>
      <dsp:spPr>
        <a:xfrm>
          <a:off x="1428624" y="946234"/>
          <a:ext cx="3022419" cy="7952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dirty="0">
              <a:latin typeface="Tahoma" panose="020B0604030504040204" pitchFamily="34" charset="0"/>
              <a:ea typeface="Tahoma" panose="020B0604030504040204" pitchFamily="34" charset="0"/>
              <a:cs typeface="Tahoma" panose="020B0604030504040204" pitchFamily="34" charset="0"/>
            </a:rPr>
            <a:t>Flowering</a:t>
          </a:r>
          <a:endParaRPr lang="en-GB" sz="3200" kern="1200" dirty="0">
            <a:latin typeface="Tahoma" panose="020B0604030504040204" pitchFamily="34" charset="0"/>
            <a:ea typeface="Tahoma" panose="020B0604030504040204" pitchFamily="34" charset="0"/>
            <a:cs typeface="Tahoma" panose="020B0604030504040204" pitchFamily="34" charset="0"/>
          </a:endParaRPr>
        </a:p>
      </dsp:txBody>
      <dsp:txXfrm>
        <a:off x="1451916" y="969526"/>
        <a:ext cx="2357778" cy="748662"/>
      </dsp:txXfrm>
    </dsp:sp>
    <dsp:sp modelId="{A18FF0FF-E8C7-4F33-B65E-4FF09D25688E}">
      <dsp:nvSpPr>
        <dsp:cNvPr id="0" name=""/>
        <dsp:cNvSpPr/>
      </dsp:nvSpPr>
      <dsp:spPr>
        <a:xfrm>
          <a:off x="1932756" y="9580"/>
          <a:ext cx="2395511" cy="8694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kern="1200" dirty="0">
              <a:latin typeface="Tahoma" panose="020B0604030504040204" pitchFamily="34" charset="0"/>
              <a:ea typeface="Tahoma" panose="020B0604030504040204" pitchFamily="34" charset="0"/>
              <a:cs typeface="Tahoma" panose="020B0604030504040204" pitchFamily="34" charset="0"/>
            </a:rPr>
            <a:t>Fruit</a:t>
          </a:r>
          <a:endParaRPr lang="en-GB" sz="3200" kern="1200" dirty="0">
            <a:latin typeface="Tahoma" panose="020B0604030504040204" pitchFamily="34" charset="0"/>
            <a:ea typeface="Tahoma" panose="020B0604030504040204" pitchFamily="34" charset="0"/>
            <a:cs typeface="Tahoma" panose="020B0604030504040204" pitchFamily="34" charset="0"/>
          </a:endParaRPr>
        </a:p>
      </dsp:txBody>
      <dsp:txXfrm>
        <a:off x="1958223" y="35047"/>
        <a:ext cx="1851723" cy="818564"/>
      </dsp:txXfrm>
    </dsp:sp>
    <dsp:sp modelId="{04FDD61F-725E-479F-BF73-95D3AB35D62B}">
      <dsp:nvSpPr>
        <dsp:cNvPr id="0" name=""/>
        <dsp:cNvSpPr/>
      </dsp:nvSpPr>
      <dsp:spPr>
        <a:xfrm>
          <a:off x="3713079" y="572188"/>
          <a:ext cx="516909" cy="516909"/>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3842306" y="701415"/>
        <a:ext cx="258455" cy="387682"/>
      </dsp:txXfrm>
    </dsp:sp>
    <dsp:sp modelId="{3D20D511-9712-4749-ABC9-5B985462565F}">
      <dsp:nvSpPr>
        <dsp:cNvPr id="0" name=""/>
        <dsp:cNvSpPr/>
      </dsp:nvSpPr>
      <dsp:spPr>
        <a:xfrm>
          <a:off x="3753635" y="1531605"/>
          <a:ext cx="516909" cy="516909"/>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3882862" y="1660832"/>
        <a:ext cx="258455" cy="387682"/>
      </dsp:txXfrm>
    </dsp:sp>
    <dsp:sp modelId="{12F69CC3-071E-4056-BAD2-0435F23942B1}">
      <dsp:nvSpPr>
        <dsp:cNvPr id="0" name=""/>
        <dsp:cNvSpPr/>
      </dsp:nvSpPr>
      <dsp:spPr>
        <a:xfrm>
          <a:off x="3765551" y="2482518"/>
          <a:ext cx="516909" cy="516909"/>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3894778" y="2611745"/>
        <a:ext cx="258455" cy="387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2F217-6172-4EF8-B39E-E5AE06491030}">
      <dsp:nvSpPr>
        <dsp:cNvPr id="0" name=""/>
        <dsp:cNvSpPr/>
      </dsp:nvSpPr>
      <dsp:spPr>
        <a:xfrm>
          <a:off x="401783" y="4421489"/>
          <a:ext cx="6502400"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Sowing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439183" y="4458889"/>
        <a:ext cx="5016589" cy="1202132"/>
      </dsp:txXfrm>
    </dsp:sp>
    <dsp:sp modelId="{101773F9-7FC7-4DCE-AD2A-BE109442C7D9}">
      <dsp:nvSpPr>
        <dsp:cNvPr id="0" name=""/>
        <dsp:cNvSpPr/>
      </dsp:nvSpPr>
      <dsp:spPr>
        <a:xfrm>
          <a:off x="1519415" y="2974097"/>
          <a:ext cx="5338600"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Nurturing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1556815" y="3011497"/>
        <a:ext cx="4135241" cy="1202132"/>
      </dsp:txXfrm>
    </dsp:sp>
    <dsp:sp modelId="{9CE81140-4BA1-4A28-A512-CD152B514016}">
      <dsp:nvSpPr>
        <dsp:cNvPr id="0" name=""/>
        <dsp:cNvSpPr/>
      </dsp:nvSpPr>
      <dsp:spPr>
        <a:xfrm>
          <a:off x="2192316" y="1519375"/>
          <a:ext cx="4638096"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Flowering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2229716" y="1556775"/>
        <a:ext cx="3588619" cy="1202132"/>
      </dsp:txXfrm>
    </dsp:sp>
    <dsp:sp modelId="{A18FF0FF-E8C7-4F33-B65E-4FF09D25688E}">
      <dsp:nvSpPr>
        <dsp:cNvPr id="0" name=""/>
        <dsp:cNvSpPr/>
      </dsp:nvSpPr>
      <dsp:spPr>
        <a:xfrm>
          <a:off x="3065556" y="0"/>
          <a:ext cx="3676066" cy="1396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Fruit</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3106448" y="40892"/>
        <a:ext cx="2817176" cy="1314375"/>
      </dsp:txXfrm>
    </dsp:sp>
    <dsp:sp modelId="{04FDD61F-725E-479F-BF73-95D3AB35D62B}">
      <dsp:nvSpPr>
        <dsp:cNvPr id="0" name=""/>
        <dsp:cNvSpPr/>
      </dsp:nvSpPr>
      <dsp:spPr>
        <a:xfrm>
          <a:off x="5660666" y="918766"/>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868167" y="1126267"/>
        <a:ext cx="415003" cy="622504"/>
      </dsp:txXfrm>
    </dsp:sp>
    <dsp:sp modelId="{3D20D511-9712-4749-ABC9-5B985462565F}">
      <dsp:nvSpPr>
        <dsp:cNvPr id="0" name=""/>
        <dsp:cNvSpPr/>
      </dsp:nvSpPr>
      <dsp:spPr>
        <a:xfrm>
          <a:off x="5700540" y="2459309"/>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908041" y="2666810"/>
        <a:ext cx="415003" cy="622504"/>
      </dsp:txXfrm>
    </dsp:sp>
    <dsp:sp modelId="{12F69CC3-071E-4056-BAD2-0435F23942B1}">
      <dsp:nvSpPr>
        <dsp:cNvPr id="0" name=""/>
        <dsp:cNvSpPr/>
      </dsp:nvSpPr>
      <dsp:spPr>
        <a:xfrm>
          <a:off x="5694803" y="3986197"/>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902304" y="4193698"/>
        <a:ext cx="415003" cy="622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2F217-6172-4EF8-B39E-E5AE06491030}">
      <dsp:nvSpPr>
        <dsp:cNvPr id="0" name=""/>
        <dsp:cNvSpPr/>
      </dsp:nvSpPr>
      <dsp:spPr>
        <a:xfrm>
          <a:off x="401783" y="4421489"/>
          <a:ext cx="6502400"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Sowing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439183" y="4458889"/>
        <a:ext cx="5016589" cy="1202132"/>
      </dsp:txXfrm>
    </dsp:sp>
    <dsp:sp modelId="{101773F9-7FC7-4DCE-AD2A-BE109442C7D9}">
      <dsp:nvSpPr>
        <dsp:cNvPr id="0" name=""/>
        <dsp:cNvSpPr/>
      </dsp:nvSpPr>
      <dsp:spPr>
        <a:xfrm>
          <a:off x="1519415" y="2974097"/>
          <a:ext cx="5338600"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Nurturing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1556815" y="3011497"/>
        <a:ext cx="4135241" cy="1202132"/>
      </dsp:txXfrm>
    </dsp:sp>
    <dsp:sp modelId="{9CE81140-4BA1-4A28-A512-CD152B514016}">
      <dsp:nvSpPr>
        <dsp:cNvPr id="0" name=""/>
        <dsp:cNvSpPr/>
      </dsp:nvSpPr>
      <dsp:spPr>
        <a:xfrm>
          <a:off x="2192316" y="1519375"/>
          <a:ext cx="4638096"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Flowering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2229716" y="1556775"/>
        <a:ext cx="3588619" cy="1202132"/>
      </dsp:txXfrm>
    </dsp:sp>
    <dsp:sp modelId="{A18FF0FF-E8C7-4F33-B65E-4FF09D25688E}">
      <dsp:nvSpPr>
        <dsp:cNvPr id="0" name=""/>
        <dsp:cNvSpPr/>
      </dsp:nvSpPr>
      <dsp:spPr>
        <a:xfrm>
          <a:off x="3065556" y="0"/>
          <a:ext cx="3676066" cy="1396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Fruit</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3106448" y="40892"/>
        <a:ext cx="2817176" cy="1314375"/>
      </dsp:txXfrm>
    </dsp:sp>
    <dsp:sp modelId="{04FDD61F-725E-479F-BF73-95D3AB35D62B}">
      <dsp:nvSpPr>
        <dsp:cNvPr id="0" name=""/>
        <dsp:cNvSpPr/>
      </dsp:nvSpPr>
      <dsp:spPr>
        <a:xfrm>
          <a:off x="5660666" y="918766"/>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868167" y="1126267"/>
        <a:ext cx="415003" cy="622504"/>
      </dsp:txXfrm>
    </dsp:sp>
    <dsp:sp modelId="{3D20D511-9712-4749-ABC9-5B985462565F}">
      <dsp:nvSpPr>
        <dsp:cNvPr id="0" name=""/>
        <dsp:cNvSpPr/>
      </dsp:nvSpPr>
      <dsp:spPr>
        <a:xfrm>
          <a:off x="5700540" y="2459309"/>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908041" y="2666810"/>
        <a:ext cx="415003" cy="622504"/>
      </dsp:txXfrm>
    </dsp:sp>
    <dsp:sp modelId="{12F69CC3-071E-4056-BAD2-0435F23942B1}">
      <dsp:nvSpPr>
        <dsp:cNvPr id="0" name=""/>
        <dsp:cNvSpPr/>
      </dsp:nvSpPr>
      <dsp:spPr>
        <a:xfrm>
          <a:off x="5694803" y="3986197"/>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902304" y="4193698"/>
        <a:ext cx="415003" cy="622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2F217-6172-4EF8-B39E-E5AE06491030}">
      <dsp:nvSpPr>
        <dsp:cNvPr id="0" name=""/>
        <dsp:cNvSpPr/>
      </dsp:nvSpPr>
      <dsp:spPr>
        <a:xfrm>
          <a:off x="401783" y="4421489"/>
          <a:ext cx="6502400"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Sowing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439183" y="4458889"/>
        <a:ext cx="5016589" cy="1202132"/>
      </dsp:txXfrm>
    </dsp:sp>
    <dsp:sp modelId="{101773F9-7FC7-4DCE-AD2A-BE109442C7D9}">
      <dsp:nvSpPr>
        <dsp:cNvPr id="0" name=""/>
        <dsp:cNvSpPr/>
      </dsp:nvSpPr>
      <dsp:spPr>
        <a:xfrm>
          <a:off x="1519415" y="2974097"/>
          <a:ext cx="5338600"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Nurturing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1556815" y="3011497"/>
        <a:ext cx="4135241" cy="1202132"/>
      </dsp:txXfrm>
    </dsp:sp>
    <dsp:sp modelId="{9CE81140-4BA1-4A28-A512-CD152B514016}">
      <dsp:nvSpPr>
        <dsp:cNvPr id="0" name=""/>
        <dsp:cNvSpPr/>
      </dsp:nvSpPr>
      <dsp:spPr>
        <a:xfrm>
          <a:off x="2192316" y="1519375"/>
          <a:ext cx="4638096"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Flowering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2229716" y="1556775"/>
        <a:ext cx="3588619" cy="1202132"/>
      </dsp:txXfrm>
    </dsp:sp>
    <dsp:sp modelId="{A18FF0FF-E8C7-4F33-B65E-4FF09D25688E}">
      <dsp:nvSpPr>
        <dsp:cNvPr id="0" name=""/>
        <dsp:cNvSpPr/>
      </dsp:nvSpPr>
      <dsp:spPr>
        <a:xfrm>
          <a:off x="3065556" y="0"/>
          <a:ext cx="3676066" cy="1396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Fruit</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3106448" y="40892"/>
        <a:ext cx="2817176" cy="1314375"/>
      </dsp:txXfrm>
    </dsp:sp>
    <dsp:sp modelId="{04FDD61F-725E-479F-BF73-95D3AB35D62B}">
      <dsp:nvSpPr>
        <dsp:cNvPr id="0" name=""/>
        <dsp:cNvSpPr/>
      </dsp:nvSpPr>
      <dsp:spPr>
        <a:xfrm>
          <a:off x="5660666" y="918766"/>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868167" y="1126267"/>
        <a:ext cx="415003" cy="622504"/>
      </dsp:txXfrm>
    </dsp:sp>
    <dsp:sp modelId="{3D20D511-9712-4749-ABC9-5B985462565F}">
      <dsp:nvSpPr>
        <dsp:cNvPr id="0" name=""/>
        <dsp:cNvSpPr/>
      </dsp:nvSpPr>
      <dsp:spPr>
        <a:xfrm>
          <a:off x="5700540" y="2459309"/>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908041" y="2666810"/>
        <a:ext cx="415003" cy="622504"/>
      </dsp:txXfrm>
    </dsp:sp>
    <dsp:sp modelId="{12F69CC3-071E-4056-BAD2-0435F23942B1}">
      <dsp:nvSpPr>
        <dsp:cNvPr id="0" name=""/>
        <dsp:cNvSpPr/>
      </dsp:nvSpPr>
      <dsp:spPr>
        <a:xfrm>
          <a:off x="5694803" y="3986197"/>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902304" y="4193698"/>
        <a:ext cx="415003" cy="6225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2F217-6172-4EF8-B39E-E5AE06491030}">
      <dsp:nvSpPr>
        <dsp:cNvPr id="0" name=""/>
        <dsp:cNvSpPr/>
      </dsp:nvSpPr>
      <dsp:spPr>
        <a:xfrm>
          <a:off x="401783" y="4421489"/>
          <a:ext cx="6502400"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Sowing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439183" y="4458889"/>
        <a:ext cx="5016589" cy="1202132"/>
      </dsp:txXfrm>
    </dsp:sp>
    <dsp:sp modelId="{101773F9-7FC7-4DCE-AD2A-BE109442C7D9}">
      <dsp:nvSpPr>
        <dsp:cNvPr id="0" name=""/>
        <dsp:cNvSpPr/>
      </dsp:nvSpPr>
      <dsp:spPr>
        <a:xfrm>
          <a:off x="1519415" y="2974097"/>
          <a:ext cx="5338600"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Nurturing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1556815" y="3011497"/>
        <a:ext cx="4135241" cy="1202132"/>
      </dsp:txXfrm>
    </dsp:sp>
    <dsp:sp modelId="{9CE81140-4BA1-4A28-A512-CD152B514016}">
      <dsp:nvSpPr>
        <dsp:cNvPr id="0" name=""/>
        <dsp:cNvSpPr/>
      </dsp:nvSpPr>
      <dsp:spPr>
        <a:xfrm>
          <a:off x="2192316" y="1519375"/>
          <a:ext cx="4638096"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Flowering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2229716" y="1556775"/>
        <a:ext cx="3588619" cy="1202132"/>
      </dsp:txXfrm>
    </dsp:sp>
    <dsp:sp modelId="{A18FF0FF-E8C7-4F33-B65E-4FF09D25688E}">
      <dsp:nvSpPr>
        <dsp:cNvPr id="0" name=""/>
        <dsp:cNvSpPr/>
      </dsp:nvSpPr>
      <dsp:spPr>
        <a:xfrm>
          <a:off x="3065556" y="0"/>
          <a:ext cx="3676066" cy="1396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Fruit</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3106448" y="40892"/>
        <a:ext cx="2817176" cy="1314375"/>
      </dsp:txXfrm>
    </dsp:sp>
    <dsp:sp modelId="{04FDD61F-725E-479F-BF73-95D3AB35D62B}">
      <dsp:nvSpPr>
        <dsp:cNvPr id="0" name=""/>
        <dsp:cNvSpPr/>
      </dsp:nvSpPr>
      <dsp:spPr>
        <a:xfrm>
          <a:off x="5660666" y="918766"/>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868167" y="1126267"/>
        <a:ext cx="415003" cy="622504"/>
      </dsp:txXfrm>
    </dsp:sp>
    <dsp:sp modelId="{3D20D511-9712-4749-ABC9-5B985462565F}">
      <dsp:nvSpPr>
        <dsp:cNvPr id="0" name=""/>
        <dsp:cNvSpPr/>
      </dsp:nvSpPr>
      <dsp:spPr>
        <a:xfrm>
          <a:off x="5700540" y="2459309"/>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908041" y="2666810"/>
        <a:ext cx="415003" cy="622504"/>
      </dsp:txXfrm>
    </dsp:sp>
    <dsp:sp modelId="{12F69CC3-071E-4056-BAD2-0435F23942B1}">
      <dsp:nvSpPr>
        <dsp:cNvPr id="0" name=""/>
        <dsp:cNvSpPr/>
      </dsp:nvSpPr>
      <dsp:spPr>
        <a:xfrm>
          <a:off x="5694803" y="3986197"/>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902304" y="4193698"/>
        <a:ext cx="415003" cy="6225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2F217-6172-4EF8-B39E-E5AE06491030}">
      <dsp:nvSpPr>
        <dsp:cNvPr id="0" name=""/>
        <dsp:cNvSpPr/>
      </dsp:nvSpPr>
      <dsp:spPr>
        <a:xfrm>
          <a:off x="0" y="4461703"/>
          <a:ext cx="6560082" cy="12937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Sowing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37894" y="4499597"/>
        <a:ext cx="5054654" cy="1218004"/>
      </dsp:txXfrm>
    </dsp:sp>
    <dsp:sp modelId="{101773F9-7FC7-4DCE-AD2A-BE109442C7D9}">
      <dsp:nvSpPr>
        <dsp:cNvPr id="0" name=""/>
        <dsp:cNvSpPr/>
      </dsp:nvSpPr>
      <dsp:spPr>
        <a:xfrm>
          <a:off x="1110359" y="2983090"/>
          <a:ext cx="5385958" cy="12937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Nurturing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1148253" y="3020984"/>
        <a:ext cx="4168647" cy="1218004"/>
      </dsp:txXfrm>
    </dsp:sp>
    <dsp:sp modelId="{9CE81140-4BA1-4A28-A512-CD152B514016}">
      <dsp:nvSpPr>
        <dsp:cNvPr id="0" name=""/>
        <dsp:cNvSpPr/>
      </dsp:nvSpPr>
      <dsp:spPr>
        <a:xfrm>
          <a:off x="1842038" y="1572298"/>
          <a:ext cx="4679241" cy="12937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Flowering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1879932" y="1610192"/>
        <a:ext cx="3617563" cy="1218004"/>
      </dsp:txXfrm>
    </dsp:sp>
    <dsp:sp modelId="{A18FF0FF-E8C7-4F33-B65E-4FF09D25688E}">
      <dsp:nvSpPr>
        <dsp:cNvPr id="0" name=""/>
        <dsp:cNvSpPr/>
      </dsp:nvSpPr>
      <dsp:spPr>
        <a:xfrm>
          <a:off x="2880794" y="25186"/>
          <a:ext cx="3708676" cy="14145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Fruit</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2922226" y="66618"/>
        <a:ext cx="2839780" cy="1331729"/>
      </dsp:txXfrm>
    </dsp:sp>
    <dsp:sp modelId="{04FDD61F-725E-479F-BF73-95D3AB35D62B}">
      <dsp:nvSpPr>
        <dsp:cNvPr id="0" name=""/>
        <dsp:cNvSpPr/>
      </dsp:nvSpPr>
      <dsp:spPr>
        <a:xfrm>
          <a:off x="5174340" y="1095180"/>
          <a:ext cx="840964" cy="840964"/>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384581" y="1305421"/>
        <a:ext cx="420482" cy="630723"/>
      </dsp:txXfrm>
    </dsp:sp>
    <dsp:sp modelId="{3D20D511-9712-4749-ABC9-5B985462565F}">
      <dsp:nvSpPr>
        <dsp:cNvPr id="0" name=""/>
        <dsp:cNvSpPr/>
      </dsp:nvSpPr>
      <dsp:spPr>
        <a:xfrm>
          <a:off x="5194217" y="2479670"/>
          <a:ext cx="840964" cy="840964"/>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404458" y="2689911"/>
        <a:ext cx="420482" cy="630723"/>
      </dsp:txXfrm>
    </dsp:sp>
    <dsp:sp modelId="{12F69CC3-071E-4056-BAD2-0435F23942B1}">
      <dsp:nvSpPr>
        <dsp:cNvPr id="0" name=""/>
        <dsp:cNvSpPr/>
      </dsp:nvSpPr>
      <dsp:spPr>
        <a:xfrm>
          <a:off x="5192135" y="3960106"/>
          <a:ext cx="840964" cy="840964"/>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402376" y="4170347"/>
        <a:ext cx="420482" cy="6307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2F217-6172-4EF8-B39E-E5AE06491030}">
      <dsp:nvSpPr>
        <dsp:cNvPr id="0" name=""/>
        <dsp:cNvSpPr/>
      </dsp:nvSpPr>
      <dsp:spPr>
        <a:xfrm>
          <a:off x="395684" y="3615487"/>
          <a:ext cx="6403703" cy="10441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Sowing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426266" y="3646069"/>
        <a:ext cx="5188745" cy="982993"/>
      </dsp:txXfrm>
    </dsp:sp>
    <dsp:sp modelId="{101773F9-7FC7-4DCE-AD2A-BE109442C7D9}">
      <dsp:nvSpPr>
        <dsp:cNvPr id="0" name=""/>
        <dsp:cNvSpPr/>
      </dsp:nvSpPr>
      <dsp:spPr>
        <a:xfrm>
          <a:off x="1489181" y="2396337"/>
          <a:ext cx="5257568" cy="10441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Nurturing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1519763" y="2426919"/>
        <a:ext cx="4198854" cy="982993"/>
      </dsp:txXfrm>
    </dsp:sp>
    <dsp:sp modelId="{9CE81140-4BA1-4A28-A512-CD152B514016}">
      <dsp:nvSpPr>
        <dsp:cNvPr id="0" name=""/>
        <dsp:cNvSpPr/>
      </dsp:nvSpPr>
      <dsp:spPr>
        <a:xfrm>
          <a:off x="2159040" y="1242405"/>
          <a:ext cx="4567697" cy="10441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Flowering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2189622" y="1272987"/>
        <a:ext cx="3645586" cy="982993"/>
      </dsp:txXfrm>
    </dsp:sp>
    <dsp:sp modelId="{A18FF0FF-E8C7-4F33-B65E-4FF09D25688E}">
      <dsp:nvSpPr>
        <dsp:cNvPr id="0" name=""/>
        <dsp:cNvSpPr/>
      </dsp:nvSpPr>
      <dsp:spPr>
        <a:xfrm>
          <a:off x="3019025" y="0"/>
          <a:ext cx="3620269" cy="1141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Fruit</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3052463" y="33438"/>
        <a:ext cx="2866498" cy="1074774"/>
      </dsp:txXfrm>
    </dsp:sp>
    <dsp:sp modelId="{04FDD61F-725E-479F-BF73-95D3AB35D62B}">
      <dsp:nvSpPr>
        <dsp:cNvPr id="0" name=""/>
        <dsp:cNvSpPr/>
      </dsp:nvSpPr>
      <dsp:spPr>
        <a:xfrm>
          <a:off x="5715410" y="751282"/>
          <a:ext cx="678702" cy="678702"/>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a:off x="5885086" y="920958"/>
        <a:ext cx="339351" cy="509026"/>
      </dsp:txXfrm>
    </dsp:sp>
    <dsp:sp modelId="{3D20D511-9712-4749-ABC9-5B985462565F}">
      <dsp:nvSpPr>
        <dsp:cNvPr id="0" name=""/>
        <dsp:cNvSpPr/>
      </dsp:nvSpPr>
      <dsp:spPr>
        <a:xfrm>
          <a:off x="5839022" y="2010996"/>
          <a:ext cx="678702" cy="678702"/>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a:off x="6008698" y="2180672"/>
        <a:ext cx="339351" cy="509026"/>
      </dsp:txXfrm>
    </dsp:sp>
    <dsp:sp modelId="{12F69CC3-071E-4056-BAD2-0435F23942B1}">
      <dsp:nvSpPr>
        <dsp:cNvPr id="0" name=""/>
        <dsp:cNvSpPr/>
      </dsp:nvSpPr>
      <dsp:spPr>
        <a:xfrm>
          <a:off x="5923978" y="3259545"/>
          <a:ext cx="678702" cy="678702"/>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a:off x="6093654" y="3429221"/>
        <a:ext cx="339351" cy="5090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2F217-6172-4EF8-B39E-E5AE06491030}">
      <dsp:nvSpPr>
        <dsp:cNvPr id="0" name=""/>
        <dsp:cNvSpPr/>
      </dsp:nvSpPr>
      <dsp:spPr>
        <a:xfrm>
          <a:off x="401783" y="4421489"/>
          <a:ext cx="6502400"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Sowing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439183" y="4458889"/>
        <a:ext cx="5016589" cy="1202132"/>
      </dsp:txXfrm>
    </dsp:sp>
    <dsp:sp modelId="{101773F9-7FC7-4DCE-AD2A-BE109442C7D9}">
      <dsp:nvSpPr>
        <dsp:cNvPr id="0" name=""/>
        <dsp:cNvSpPr/>
      </dsp:nvSpPr>
      <dsp:spPr>
        <a:xfrm>
          <a:off x="1519415" y="2974097"/>
          <a:ext cx="5338600"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Nurturing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1556815" y="3011497"/>
        <a:ext cx="4135241" cy="1202132"/>
      </dsp:txXfrm>
    </dsp:sp>
    <dsp:sp modelId="{9CE81140-4BA1-4A28-A512-CD152B514016}">
      <dsp:nvSpPr>
        <dsp:cNvPr id="0" name=""/>
        <dsp:cNvSpPr/>
      </dsp:nvSpPr>
      <dsp:spPr>
        <a:xfrm>
          <a:off x="2192316" y="1519375"/>
          <a:ext cx="4638096"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Flowering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2229716" y="1556775"/>
        <a:ext cx="3588619" cy="1202132"/>
      </dsp:txXfrm>
    </dsp:sp>
    <dsp:sp modelId="{A18FF0FF-E8C7-4F33-B65E-4FF09D25688E}">
      <dsp:nvSpPr>
        <dsp:cNvPr id="0" name=""/>
        <dsp:cNvSpPr/>
      </dsp:nvSpPr>
      <dsp:spPr>
        <a:xfrm>
          <a:off x="3065556" y="0"/>
          <a:ext cx="3676066" cy="1396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Fruit</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3106448" y="40892"/>
        <a:ext cx="2817176" cy="1314375"/>
      </dsp:txXfrm>
    </dsp:sp>
    <dsp:sp modelId="{04FDD61F-725E-479F-BF73-95D3AB35D62B}">
      <dsp:nvSpPr>
        <dsp:cNvPr id="0" name=""/>
        <dsp:cNvSpPr/>
      </dsp:nvSpPr>
      <dsp:spPr>
        <a:xfrm>
          <a:off x="5660666" y="918766"/>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868167" y="1126267"/>
        <a:ext cx="415003" cy="622504"/>
      </dsp:txXfrm>
    </dsp:sp>
    <dsp:sp modelId="{3D20D511-9712-4749-ABC9-5B985462565F}">
      <dsp:nvSpPr>
        <dsp:cNvPr id="0" name=""/>
        <dsp:cNvSpPr/>
      </dsp:nvSpPr>
      <dsp:spPr>
        <a:xfrm>
          <a:off x="5700540" y="2459309"/>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908041" y="2666810"/>
        <a:ext cx="415003" cy="622504"/>
      </dsp:txXfrm>
    </dsp:sp>
    <dsp:sp modelId="{12F69CC3-071E-4056-BAD2-0435F23942B1}">
      <dsp:nvSpPr>
        <dsp:cNvPr id="0" name=""/>
        <dsp:cNvSpPr/>
      </dsp:nvSpPr>
      <dsp:spPr>
        <a:xfrm>
          <a:off x="5694803" y="3986197"/>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902304" y="4193698"/>
        <a:ext cx="415003" cy="6225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2F217-6172-4EF8-B39E-E5AE06491030}">
      <dsp:nvSpPr>
        <dsp:cNvPr id="0" name=""/>
        <dsp:cNvSpPr/>
      </dsp:nvSpPr>
      <dsp:spPr>
        <a:xfrm>
          <a:off x="298848" y="3200867"/>
          <a:ext cx="4836512" cy="9244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Sowing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325923" y="3227942"/>
        <a:ext cx="3760884" cy="870264"/>
      </dsp:txXfrm>
    </dsp:sp>
    <dsp:sp modelId="{101773F9-7FC7-4DCE-AD2A-BE109442C7D9}">
      <dsp:nvSpPr>
        <dsp:cNvPr id="0" name=""/>
        <dsp:cNvSpPr/>
      </dsp:nvSpPr>
      <dsp:spPr>
        <a:xfrm>
          <a:off x="1130147" y="2153050"/>
          <a:ext cx="3970873" cy="9244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Nurturing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1157222" y="2180125"/>
        <a:ext cx="3090837" cy="870264"/>
      </dsp:txXfrm>
    </dsp:sp>
    <dsp:sp modelId="{9CE81140-4BA1-4A28-A512-CD152B514016}">
      <dsp:nvSpPr>
        <dsp:cNvPr id="0" name=""/>
        <dsp:cNvSpPr/>
      </dsp:nvSpPr>
      <dsp:spPr>
        <a:xfrm>
          <a:off x="1630654" y="1099927"/>
          <a:ext cx="3449836" cy="9244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Flowering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1657729" y="1127002"/>
        <a:ext cx="2682480" cy="870264"/>
      </dsp:txXfrm>
    </dsp:sp>
    <dsp:sp modelId="{A18FF0FF-E8C7-4F33-B65E-4FF09D25688E}">
      <dsp:nvSpPr>
        <dsp:cNvPr id="0" name=""/>
        <dsp:cNvSpPr/>
      </dsp:nvSpPr>
      <dsp:spPr>
        <a:xfrm>
          <a:off x="2280173" y="0"/>
          <a:ext cx="2734274" cy="10107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Fruit</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2309776" y="29603"/>
        <a:ext cx="2106377" cy="951521"/>
      </dsp:txXfrm>
    </dsp:sp>
    <dsp:sp modelId="{04FDD61F-725E-479F-BF73-95D3AB35D62B}">
      <dsp:nvSpPr>
        <dsp:cNvPr id="0" name=""/>
        <dsp:cNvSpPr/>
      </dsp:nvSpPr>
      <dsp:spPr>
        <a:xfrm>
          <a:off x="4227152" y="665126"/>
          <a:ext cx="600869" cy="600869"/>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a:p>
      </dsp:txBody>
      <dsp:txXfrm>
        <a:off x="4377369" y="815343"/>
        <a:ext cx="300435" cy="450652"/>
      </dsp:txXfrm>
    </dsp:sp>
    <dsp:sp modelId="{3D20D511-9712-4749-ABC9-5B985462565F}">
      <dsp:nvSpPr>
        <dsp:cNvPr id="0" name=""/>
        <dsp:cNvSpPr/>
      </dsp:nvSpPr>
      <dsp:spPr>
        <a:xfrm>
          <a:off x="4266839" y="1780378"/>
          <a:ext cx="600869" cy="600869"/>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a:p>
      </dsp:txBody>
      <dsp:txXfrm>
        <a:off x="4417056" y="1930595"/>
        <a:ext cx="300435" cy="450652"/>
      </dsp:txXfrm>
    </dsp:sp>
    <dsp:sp modelId="{12F69CC3-071E-4056-BAD2-0435F23942B1}">
      <dsp:nvSpPr>
        <dsp:cNvPr id="0" name=""/>
        <dsp:cNvSpPr/>
      </dsp:nvSpPr>
      <dsp:spPr>
        <a:xfrm>
          <a:off x="4273346" y="2885745"/>
          <a:ext cx="600869" cy="600869"/>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kern="1200"/>
        </a:p>
      </dsp:txBody>
      <dsp:txXfrm>
        <a:off x="4423563" y="3035962"/>
        <a:ext cx="300435" cy="45065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19:00:44.223"/>
    </inkml:context>
    <inkml:brush xml:id="br0">
      <inkml:brushProperty name="width" value="0.05" units="cm"/>
      <inkml:brushProperty name="height" value="0.05" units="cm"/>
      <inkml:brushProperty name="color" value="#E71224"/>
    </inkml:brush>
  </inkml:definitions>
  <inkml:trace contextRef="#ctx0" brushRef="#br0">8022 2401 24575,'1'0'0,"-1"0"0,1 0 0,-1 0 0,1 0 0,-1-1 0,0 1 0,1 0 0,-1 0 0,1 0 0,-1-1 0,0 1 0,1 0 0,-1-1 0,0 1 0,1 0 0,-1-1 0,0 1 0,1 0 0,-1-1 0,0 1 0,0-1 0,1 1 0,-1-1 0,0 1 0,0 0 0,0-1 0,0 0 0,3-15 0,-3 13 0,2-4 0,-1 0 0,0-1 0,-1 1 0,0-1 0,0 1 0,-1 0 0,0-1 0,0 1 0,-1 0 0,0-1 0,0 1 0,0 0 0,-1 1 0,0-1 0,-6-10 0,-11-9 0,0 1 0,-32-29 0,-55-43 0,-291-202-34,308 237-86,-445-309-651,524 363 771,-543-335 77,416 272-206,-3 5 0,-179-57-1,-110 2-677,56 17 156,11-29 366,329 118 772,1-2 0,1-1 0,0-1 0,-56-47 0,66 49-413,0 0 0,-2 1 0,0 2 0,-1 0 0,0 2 0,-1 1 0,-35-11 0,-6 3-98,-120-16 0,-211 2-205,-1 34-104,242 0 290,-1164 3-1497,1270-5 1538,0 3 0,-65 11 0,99-10 160,0 1-1,0 1 1,0 0 0,1 2 0,0-1 0,0 2-1,0 0 1,1 1 0,0 1 0,-16 14-1,-72 78 259,34-32-416,-144 112 0,172-149 0,-15 16 0,2 2 0,2 2 0,3 3 0,2 1 0,3 3 0,3 1 0,-58 114 0,74-119 0,2 0 0,-29 115 0,22-62 0,10-39 0,3 0 0,-12 98 0,23 250 0,8-261 0,-2-144 0,0 55 0,12 94 0,-4-108 0,25 139 0,-25-158 0,2-2 0,1 1 0,23 48 0,-5-24 0,64 116 0,-32-84 0,134 151 0,-151-195 0,2-2 0,2-2 0,1-2 0,86 52 0,26-5 0,222 86 0,-329-151 0,2-2 0,0-3 0,1-3 0,67 10 0,316-6 0,-112 9 0,-141-6 0,850 9 0,-1015-31 0,-1 0 0,1-1 0,0-1 0,-1-1 0,0-1 0,0-1 0,-1-1 0,31-14 0,47-33 0,103-48 0,61 6-231,-144 55-223,508-163-741,-376 125 335,-197 62 842,220-81-477,-243 85 477,-1-2-1,0-1 1,-1-1 0,-1-2-1,-1 0 1,45-44 0,-21 4 18,64-96 1,-58 74 18,265-326 81,-98 121 1454,-57 71-531,-45 68-1023,71-91 0,-17-19 0,-62 55 0,69-111 0,-171 296 7,70-116 359,-66 105-262,0-2 0,17-53-1,-31 81-103,-1 0 0,1 0 0,-1 0 0,1 0 0,-1 0 0,0 0 0,0 0 0,0 0 0,0 0 0,0 0 0,0 0 0,0 0 0,-1-2 0,0 3 0,1 0 0,-1 0 0,0 0 0,0 0 0,1 1 0,-1-1 0,0 0 0,0 0 0,0 0 0,0 1 0,0-1 0,0 0 0,-1 1 0,1-1 0,0 1 0,0 0 0,0-1 0,0 1 0,-1 0 0,1-1 0,-2 1 0,-11-2-136,0 0-1,-1 1 1,1 1-1,-1 0 1,1 1-1,0 1 1,-1 0-1,1 1 0,-17 5 1,0 4-6690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9:01:01.769"/>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8372 2320,'-29'0,"13"1,-1 0,1-2,0 0,0-1,-1-1,-30-9,7-6,0-2,2-2,-52-38,-58-33,125 82,0-1,1-1,1-1,0-1,-33-31,-160-183,192 208,-2 1,0 1,-1 2,-42-23,36 22,-36-30,2 1,18 16,2-3,-42-40,42 34,27 28,0-1,0 2,-34-15,24 12,-26-10,36 17,0 0,-31-20,-77-51,-20-14,102 60,-2 2,-67-33,47 34,-3-2,-112-66,172 91,0 1,0 0,0 1,-1 0,1 0,-1 1,0 1,0-1,0 2,-1-1,-13 1,-372-3,139 6,-25-16,-271-8,533 21,-50-6,60 5,1-1,0 1,0-2,0 1,-14-8,-198-94,92 47,122 54,0 0,1 0,-1-1,1 0,0 0,0 0,-7-8,-2-6,-13-21,-7-9,8 16,-49-44,59 63,0-1,-2 2,1 1,-35-17,23 15,-1 1,-1 2,0 1,-1 1,1 2,-45-4,-120-14,30 3,-117 17,184 6,-953 0,1024 1,0 1,1 1,-55 16,63-13,0 0,0 2,-34 21,-10 4,54-29,0 0,0 0,0 1,1 0,0 1,0 0,0 0,1 1,0 0,1 1,0 0,-9 13,-51 95,55-98,-1-1,-24 26,6-8,17-19,0 0,2 2,0-1,1 2,0-1,-11 34,10-15,7-19,-2 0,0 0,-16 29,-39 52,51-83,-17 19,17-23,1 0,-16 27,6-6,-41 54,24-38,16-22,15-21,0 1,0-1,1 1,0 0,0 1,1-1,0 1,-2 9,-1 15,2 0,-2 46,5-69,0 0,0 1,-1-1,0 0,-1 0,-9 18,-6 17,6 0,1 1,-6 60,14-62,4-31,-2 0,1 0,-7 21,-7 20,2 1,3 0,2 1,3 0,2 87,3-96,3 88,0-109,0-1,2 1,9 30,-8-33,-1 0,-1 0,2 44,-4-57,0 0,1 1,0-1,1 0,0 0,0-1,1 1,7 10,12 26,-15-22,6 26,-12-36,1 0,1 0,0 0,1-1,0 1,13 19,4-6,44 42,-50-52,8 5,1-2,1 0,1-1,39 18,-20-7,-32-20,1 0,27 12,173 79,-146-62,50 24,-86-46,0 2,-2 1,59 49,10 6,-62-46,-25-19,-1 0,2-1,26 14,-26-18,-1 0,1-1,-1-1,1-1,26 2,-25-1,0 0,0 1,0 0,-1 2,27 12,-27-11,-1 0,1-2,0 0,1 0,-1-1,24 2,-13-4,-1 2,42 10,49 22,44 10,-78-33,138 2,-106-9,38 1,413-6,-293-2,-261 0,1-1,-1 0,1 0,-1-1,0-1,0 0,18-9,-14 6,1 1,32-9,12 6,111-3,-115 10,-49 1,-1 0,1 0,-1-1,1 1,-1-1,0-1,0 1,0-1,0 0,0-1,0 1,6-7,-2 4,0 0,1 1,-1 0,1 1,18-6,59-7,-60 12,52-14,-72 16,1-1,0 0,-1 0,0 0,0-1,-1 0,1-1,-1 0,12-12,-2-5,-15 19,1 0,0 0,0 0,0 0,1 1,7-7,-2 4,1 0,0 1,0 0,0 0,1 1,12-3,68-11,-69 14,-18 4,1-1,0 0,-1 0,1-1,-1 1,0-1,1 0,-1 0,0 0,0-1,0 1,-1-1,1 0,-1 0,1-1,-1 1,4-6,-4 5,0 0,0 0,0 1,1-1,-1 1,1 0,0 0,0 0,0 0,0 1,0 0,1 0,-1 0,1 0,-1 0,1 1,0 0,0 0,0 1,6-1,207-1,-7 0,-200 1,0 0,-1 0,1-1,14-5,-21 6,0-1,0 0,0 0,0 0,-1-1,1 1,0-1,-1 0,0 0,0 0,0-1,5-5,-3 1,-3 4,1 0,-1 0,1 1,0-1,0 1,0-1,1 1,-1 0,1 0,-1 1,1-1,5-2,22-10,32-22,-39 22,0 1,47-20,125-19,-76 24,-78 17,60-18,-89 26,-1-1,0-1,0 0,0-1,16-12,-25 16,1 0,-1 0,0 0,0 0,0-1,-1 0,1 1,-1-1,0 0,0 0,0-1,0 1,-1 0,0 0,0-1,0 1,0-1,-1 1,1-1,-2-7,2 1,0 0,0 1,1-1,0 1,1-1,0 1,1 0,0 0,8-15,7-6,34-43,-20 29,147-168,-165 197,82-80,2-1,-82 77,0 1,-2-2,18-31,5-5,0 1,-27 38,1 1,1 0,1 1,18-17,-18 19,0-1,0 0,-2-1,17-28,-24 35,-2 0,1 0,3-20,-6 23,0 0,1 0,0 0,0 0,0 0,1 1,-1-1,2 0,-1 1,0 0,8-8,65-67,-44 44,2 2,39-31,-66 60,0-1,-1 1,0-1,0-1,0 1,-1-1,0 0,-1 0,1 0,-1-1,5-13,-2 4,0 1,2-1,-1 2,2-1,0 1,1 0,17-17,75-66,28-30,-112 107,-2 0,-1-1,0-1,20-41,-28 49,-1 0,-1-1,0 1,-1-1,0-1,-2 1,4-33,-9 3,1 29,0 0,3-22,-2 35,1 0,0 0,0-1,0 1,0 0,1 0,-1 1,1-1,0 0,0 0,0 1,1-1,-1 1,4-4,3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9:01:07.600"/>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2,'104'-1,"118"3,-89 15,-64-6,22 9,-21-3,-53-15,2 2,27 7,-40-9,0 0,0 1,0 0,-1 0,1 0,-1 1,0-1,8 8,-6-3,1-1,0 1,0-1,1-1,0 0,0 0,0-1,11 5,346 137,-366-147,150 77,-100-48,56 22,29-5,-26-10,-89-29,1-2,-1 0,1-1,37 2,84-6,-68-2,-17 1,137 2,-183-1,0 1,0 0,0 1,17 5,-23-5,0 0,0 0,0 0,0 1,0 0,-1 0,1 0,-1 1,0 0,0 0,4 4,6 9,-5-7,0 0,-1 1,0 0,-1 0,0 1,9 23,-9-16,1-1,0 0,1-1,1 0,1 0,0-1,1-1,17 17,64 66,-79-85,1 0,0-1,1-1,34 18,-48-28,7 3,-1-1,0 1,0 1,0 0,0 0,-1 1,0-1,0 2,7 7,-1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9:01:09.934"/>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881 1,'-339'0,"331"0,0 1,0 0,0 1,0 0,0 0,1 0,-1 1,-8 5,-4 2,-30 22,34-19,1 0,0 0,-20 27,-16 15,24-33,0-2,-1 0,-2-2,-38 19,14-15,43-18,-5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9:01:11.593"/>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17,'2'-2,"1"1,0-1,0 1,0 0,0-1,0 2,0-1,0 0,0 0,0 1,0 0,0 0,0 0,4 0,3 0,217-4,-220 4,0 1,1 0,-1 1,0 0,0 0,0 0,0 1,0 0,7 4,9 7,24 19,-26-17,-1 2,0 0,32 41,41 70,-87-120,61 74,-50-63,-11-15,0 0,0 0,1 0,-1-1,1 0,0 0,0 0,8 2,19 10,-8-1,-3-1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9:01:13.696"/>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848 11,'0'0,"-1"0,1 0,0 0,0 0,-1 0,1 0,0 0,0 0,0 0,-1 0,1 0,0 0,0 0,-1 0,1 0,0 0,0 0,-1 0,1 0,0 0,0-1,0 1,-1 0,1 0,0 0,0 0,0-1,0 1,-1 0,1 0,0 0,0 0,0-1,0 1,0 0,0 0,0-1,0 1,-1 0,1 0,0 0,0-1,0 1,0 0,0 0,0-1,0 1,0 0,0 0,1-1,-1 1,0 0,0 0,0 0,0-1,0 1,0 0,0 0,0 0,1-1,-1 1,0 0,0 0,0 0,0 0,1-1,-1 1,0 0,0 0,-20 2,-7 5,0 2,1 1,0 1,-44 25,56-27,-1-1,-1-1,1 0,-23 6,29-10,0 0,1 1,-1 0,1 1,-13 9,-35 33,37-30,-25 17,28-23,3-3,-19 16,28-20,1-1,-1 1,1 0,0 0,0 0,0 0,0 1,1-1,-2 6,0-3,1 0,-1-1,0 1,-1-1,0 0,0 0,0 0,0-1,-1 1,0-1,0-1,-1 1,1-1,-1 0,0-1,-11 5,-5 1,-1-1,0-2,-43 7,35-8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9:01:28.485"/>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8132 1359,'-8'0,"0"-1,0 0,1-1,-1 1,0-2,0 1,1-1,0 0,-14-8,-2-3,-32-27,35 25,-5-3,-3-4,0 2,-2 1,0 1,-34-15,-396-158,401 164,-14-5,-32-4,-115-25,-76-19,101 25,-136-40,310 90,-83-25,-22-11,-143-27,-74 12,270 47,29 2,-71-24,2 0,60 21,0 3,-1 2,-86 2,108 2,0-1,0-1,-49-14,40 9,-350-58,219 43,-74-6,189 24,-85-19,-11-2,49 19,-106 7,112 2,-1663 0,1715-1,0 1,0 3,-89 19,123-19,0 0,0 1,0 1,0 0,-16 12,-49 42,63-48,-26 23,1 2,1 1,3 2,-45 64,71-89,0 1,0 0,2 1,-9 24,-11 73,16-70,-19 51,-8 31,13 58,4-25,6-81,0-4,-6 84,18 176,8-300,1 0,1 0,16 40,-15-49,70 200,-67-199,0 0,1-2,1 1,23 30,13 24,-24-34,3-1,1-2,1-1,49 50,-64-75,1 0,1-1,0-1,0-1,2 0,25 14,15-1,1-3,0-3,65 14,52 20,-18-3,75-4,-147-30,70 8,418-15,-343-12,400 2,-331-15,-128 3,-4 8,9 0,-126-1,-1-3,96-28,-87 20,-2 3,-1 3,71-4,116 6,-197 8,115 0,63-1,-199 0,-1-1,1-1,-1-1,0-1,0-2,0 0,-1-1,25-14,-30 14,1 0,-1 1,1 1,32-5,80-5,-122 15,148-6,7-1,-140 4,0-1,-1-1,36-14,-18 6,146-53,12-5,-182 66,-2-1,1-1,21-14,-22 12,-1 1,2 1,24-9,63-25,-80 33,1 2,0 0,1 1,-1 1,30-1,-29 4,1-2,-1 0,0-2,48-17,-52 12,1-1,-2-1,24-18,-34 24,-1 2,1-1,0 1,0 1,1 0,0 1,-1 0,15-1,3-3,358-68,-377 73,1 0,0 0,-1-1,0 0,1-1,-1 0,0-1,-1 0,1 0,-1-1,0 0,-1-1,1 0,-1 0,11-15,-6 8,-1-1,-1 0,0-1,-1-1,-1 1,0-2,-1 1,-1-1,8-33,6-23,-12 44,7-36,-8 16,1-104,6-38,0 107,-8 54,-2 1,2-34,-9-121,0 151,-3 0,0 1,-15-46,16 65,-37-128,39 135,0 0,-1 0,0 1,0-1,0 1,-1-1,0 1,0 0,-1 0,0 1,-6-7,2 4,-1 0,0 0,-1 1,0 1,-19-10,9 6,-122-52,112 49,8 3,-1 0,-1 2,-45-9,-73-15,104 22,0 1,-1 1,-71-3,-14 3,50 1,-534-9,534 12,1-3,-86-19,4 1,119 22,-58 2,51 2,-727 0,581 13,72-2,-2-6,-103 10,174-7,-63 20,-43 8,105-28,-53 19,-12 2,-8-13,2-1,112-14,-47 10,-99 7,108-15,1 2,-70 19,12-2,76-18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9:33:09.958"/>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7929 2234,'0'-20,"-4"-103,2 102,-1 0,-1 0,-13-38,-1 16,-1 0,-2 2,-43-63,-94-105,-2 21,108 133,-75-62,26 36,-131-78,-326-154,279 179,267 128,-37-15,-73-20,-54-3,60 15,-107-25,-350-38,251 51,135 29,6 1,-48-24,-230-30,-72 35,-3 29,397 2,71 2,0 2,-70 15,-129 40,207-46,-358 116,351-104,-83 45,-54 47,4-7,152-87,-49 34,77-45,0 0,2 1,-1 1,2 1,-21 26,0 12,3 2,-32 71,17-32,28-56,1 1,2 1,-22 78,-20 161,22 2,32 271,8-520,1 0,1-1,1 0,13 36,-3-24,1-1,32 55,4-10,123 153,66 36,-188-225,2-1,119 81,-20-32,185 86,-94-78,11-21,-178-66,327 73,202-38,-502-49,452 13,4-19,-524-1,430 11,-38 0,-421-11,104-3,-97 1,0-1,1 0,-1-1,27-10,-5-2,-3 1,72-21,122-15,58-14,-256 57,50-20,-67 22,-1-1,1-1,-1 0,-1 0,20-18,54-62,-46 44,217-197,-223 211,26-26,-26 23,55-42,-38 43,1 2,64-26,-67 33,25-11,-8 5,120-75,-180 100,0 0,-1-1,1 0,-1 0,7-8,-10 9,1 1,-1-1,0 1,-1-1,1 0,-1 0,1 1,-1-1,0 0,0-7,3-18,1 1,1-1,1 1,12-29,-11 37,1 1,1 1,0-1,1 2,1-1,20-21,-6 13,1 0,38-27,64-36,-104 73,72-55,-86 62,-1 0,-1-1,0 0,0 0,-1-1,12-21,-18 28,-1 1,1 0,-1 0,0-1,1-5,-2-8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0-25T19:33:27.499"/>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4386 1887,'-2'-23,"0"0,-2 0,-8-29,4 14,-6-40,9 45,-1 1,-2 0,-17-46,-8 8,-60-92,-107-126,-21 12,141 187,-3 2,-4 5,-107-79,154 132,-1 1,-1 2,-2 2,-1 2,0 2,-1 2,-1 2,-1 1,-97-14,-309-3,-3 32,192 2,-408-2,655 0,1 1,0 1,-1 0,1 1,0 1,0 1,0 0,1 1,-19 11,-370 175,399-189,-130 66,123-62,1 2,-1 0,1 0,1 1,0 1,0 0,-16 23,22-26,0 1,1 0,0 0,1 0,0 0,0 1,1-1,0 1,0 11,0 13,4 44,-1-44,-2 60,-16 105,0 9,14 360,4-312,-1 140,3-345,2-1,2-1,2 1,22 65,40 79,-46-134,-3 1,19 80,-41-139,24 101,-18-85,0 0,1 0,14 24,13 16,21 38,-51-87,1 1,0-1,0 0,1-1,0 1,0-1,15 13,5 0,1-1,1-1,30 15,97 40,-20-10,-18 3,-73-40,1-1,85 32,-74-41,107 16,-18-6,-89-13,1-2,104 6,-86-19,-1-3,142-27,-148 19,74-2,-92 9,-1-3,80-21,-37 6,-49 13,76-27,-95 26,1 0,-1-2,-1 0,25-20,75-56,51-39,-136 95,-1-2,44-53,55-88,-110 141,32-52,-38 53,30-37,-45 66,100-128,-74 90,30-56,-37 48,-20 41,0-1,1 1,0 1,0-1,1 1,1 0,-1 0,15-14,8-2,38-36,-59 52,1 0,0 1,0 1,21-14,-23 18,0-1,1 1,-1 0,0 1,1 0,0 0,-1 1,16-1,17 5,-34-2,0 0,0-1,0 1,1-1,-1 0,0-1,0 0,6-1,-10 2,-1-1,1 0,-1 0,0 0,1 0,-1 0,0 0,0 0,0 0,1-1,-1 1,0 0,-1-1,1 1,0-1,0 1,-1-1,1 1,0-1,-1 1,0-1,1-2,0-5,0 1,0-18,-1 20,-3-132,1 113,-2 0,0 0,-11-35,13 56,1 0,-1 1,1-1,-1 0,0 1,-1-1,1 1,-1 0,1 0,-1 0,0 0,-4-3,1 2,1 1,-1 0,0 0,0 0,0 1,-12-4,-11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8A20F4-2E63-409F-8D6D-61F3B5ADD5E0}" type="datetimeFigureOut">
              <a:rPr lang="en-GB" smtClean="0"/>
              <a:t>02/11/2022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925D1-DA19-4DC6-8B37-860933206788}" type="slidenum">
              <a:rPr lang="en-GB" smtClean="0"/>
              <a:t>‹#›</a:t>
            </a:fld>
            <a:endParaRPr lang="en-GB"/>
          </a:p>
        </p:txBody>
      </p:sp>
    </p:spTree>
    <p:extLst>
      <p:ext uri="{BB962C8B-B14F-4D97-AF65-F5344CB8AC3E}">
        <p14:creationId xmlns:p14="http://schemas.microsoft.com/office/powerpoint/2010/main" val="1785827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lightwave.community/resourc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3925D1-DA19-4DC6-8B37-860933206788}" type="slidenum">
              <a:rPr lang="en-GB" smtClean="0"/>
              <a:t>1</a:t>
            </a:fld>
            <a:endParaRPr lang="en-GB"/>
          </a:p>
        </p:txBody>
      </p:sp>
    </p:spTree>
    <p:extLst>
      <p:ext uri="{BB962C8B-B14F-4D97-AF65-F5344CB8AC3E}">
        <p14:creationId xmlns:p14="http://schemas.microsoft.com/office/powerpoint/2010/main" val="3696446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38778"/>
          </a:xfrm>
        </p:spPr>
        <p:txBody>
          <a:bodyPr/>
          <a:lstStyle/>
          <a:p>
            <a:r>
              <a:rPr lang="en-GB" sz="1200" dirty="0">
                <a:effectLst/>
                <a:latin typeface="Calibri" panose="020F0502020204030204" pitchFamily="34" charset="0"/>
                <a:ea typeface="Calibri" panose="020F0502020204030204" pitchFamily="34" charset="0"/>
              </a:rPr>
              <a:t>The Suffolk Discipleship Pathway helps understand how process courses like Alpha work so effectively. First, they are based on invitation and the groups allow and affirm questions and opinions at any level or stage on the journey. Then the welcome, the meals and the informal groups all allow people in a natural way to gain distinct friends and Christian fellowship (nurturing) In fact, something like Alpha can accompany folk on their journey from ‘nurturing’ to fruit as they learn all about the gospel and are offered opportunities to respond.</a:t>
            </a:r>
          </a:p>
          <a:p>
            <a:r>
              <a:rPr lang="en-GB" sz="1200" dirty="0">
                <a:effectLst/>
                <a:latin typeface="Calibri" panose="020F0502020204030204" pitchFamily="34" charset="0"/>
                <a:ea typeface="Calibri" panose="020F0502020204030204" pitchFamily="34" charset="0"/>
              </a:rPr>
              <a:t>Furthermore, the diagram can explain two of the limitations of very effective programmes like Alpha. It shows that they don’t address ‘Sowing and Fruit  At either end there are challenges that require other things. Some churches find that they run out of people to invite after they have run two or three Alpha-type courses Excellent process courses like Alpha work best when a church is continually developing contact with a wide pool of non-churched people through lots of ‘Sowing ’ activities. There are then plenty of people to invite to a third and fourth Alpha, whereas lots of churches that aren’t engaged beyond themselves run out of invitees.</a:t>
            </a:r>
          </a:p>
          <a:p>
            <a:r>
              <a:rPr lang="en-GB" sz="1200" dirty="0">
                <a:effectLst/>
                <a:latin typeface="Calibri" panose="020F0502020204030204" pitchFamily="34" charset="0"/>
                <a:ea typeface="Calibri" panose="020F0502020204030204" pitchFamily="34" charset="0"/>
              </a:rPr>
              <a:t>At the other end there is the challenge of integrating into church those that make faith responses on Alpha. Research shows that a significant proportion are lost. The stark lesson here is that we cannot expect people to jump to a church experience that is totally different socially and culturally from that which they have enjoyed on Alpha! The message is, continue into Lightwave groups or similar ‘Alpha-style’ fresh expressions of church!</a:t>
            </a:r>
          </a:p>
          <a:p>
            <a:endParaRPr lang="en-GB" dirty="0"/>
          </a:p>
        </p:txBody>
      </p:sp>
      <p:sp>
        <p:nvSpPr>
          <p:cNvPr id="4" name="Slide Number Placeholder 3"/>
          <p:cNvSpPr>
            <a:spLocks noGrp="1"/>
          </p:cNvSpPr>
          <p:nvPr>
            <p:ph type="sldNum" sz="quarter" idx="5"/>
          </p:nvPr>
        </p:nvSpPr>
        <p:spPr/>
        <p:txBody>
          <a:bodyPr/>
          <a:lstStyle/>
          <a:p>
            <a:fld id="{D33925D1-DA19-4DC6-8B37-860933206788}" type="slidenum">
              <a:rPr lang="en-GB" smtClean="0"/>
              <a:t>10</a:t>
            </a:fld>
            <a:endParaRPr lang="en-GB"/>
          </a:p>
        </p:txBody>
      </p:sp>
    </p:spTree>
    <p:extLst>
      <p:ext uri="{BB962C8B-B14F-4D97-AF65-F5344CB8AC3E}">
        <p14:creationId xmlns:p14="http://schemas.microsoft.com/office/powerpoint/2010/main" val="137328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lang="en-GB" sz="1200" dirty="0"/>
              <a:t>The video is downloadable from </a:t>
            </a:r>
            <a:r>
              <a:rPr lang="en-GB" sz="1200" dirty="0">
                <a:hlinkClick r:id="rId3"/>
              </a:rPr>
              <a:t>www.lightwave.community/resources</a:t>
            </a:r>
            <a:endParaRPr lang="en-GB" sz="1200" dirty="0"/>
          </a:p>
          <a:p>
            <a:pPr marL="0" indent="0" algn="ctr">
              <a:buNone/>
            </a:pPr>
            <a:r>
              <a:rPr lang="en-GB" dirty="0"/>
              <a:t>Look under Suffolk Discipleship Pathway</a:t>
            </a:r>
          </a:p>
          <a:p>
            <a:pPr marL="0" indent="0" algn="ctr">
              <a:buNone/>
            </a:pPr>
            <a:endParaRPr lang="en-GB" sz="1200" dirty="0"/>
          </a:p>
          <a:p>
            <a:pPr marL="0" indent="0" algn="ctr">
              <a:buNone/>
            </a:pPr>
            <a:r>
              <a:rPr lang="en-GB" sz="1200" dirty="0"/>
              <a:t>Watch Charlotte’s Story”.  </a:t>
            </a:r>
          </a:p>
          <a:p>
            <a:pPr marL="0" indent="0" algn="ctr">
              <a:buNone/>
            </a:pPr>
            <a:r>
              <a:rPr lang="en-GB" sz="1200" dirty="0"/>
              <a:t>What invitations did she receive to go deeper?</a:t>
            </a:r>
          </a:p>
          <a:p>
            <a:pPr marL="0" indent="0" algn="ctr">
              <a:buNone/>
            </a:pPr>
            <a:r>
              <a:rPr lang="en-GB" sz="1200" dirty="0"/>
              <a:t>How do these relate to these different stages of the “Suffolk Discipleship Pathway”?</a:t>
            </a:r>
          </a:p>
          <a:p>
            <a:endParaRPr lang="en-GB" dirty="0"/>
          </a:p>
        </p:txBody>
      </p:sp>
      <p:sp>
        <p:nvSpPr>
          <p:cNvPr id="4" name="Slide Number Placeholder 3"/>
          <p:cNvSpPr>
            <a:spLocks noGrp="1"/>
          </p:cNvSpPr>
          <p:nvPr>
            <p:ph type="sldNum" sz="quarter" idx="5"/>
          </p:nvPr>
        </p:nvSpPr>
        <p:spPr/>
        <p:txBody>
          <a:bodyPr/>
          <a:lstStyle/>
          <a:p>
            <a:fld id="{D33925D1-DA19-4DC6-8B37-860933206788}" type="slidenum">
              <a:rPr lang="en-GB" smtClean="0"/>
              <a:t>11</a:t>
            </a:fld>
            <a:endParaRPr lang="en-GB"/>
          </a:p>
        </p:txBody>
      </p:sp>
    </p:spTree>
    <p:extLst>
      <p:ext uri="{BB962C8B-B14F-4D97-AF65-F5344CB8AC3E}">
        <p14:creationId xmlns:p14="http://schemas.microsoft.com/office/powerpoint/2010/main" val="3872190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663440"/>
            <a:ext cx="5257800" cy="2591203"/>
          </a:xfrm>
        </p:spPr>
        <p:txBody>
          <a:bodyPr/>
          <a:lstStyle/>
          <a:p>
            <a:pPr lvl="0"/>
            <a:r>
              <a:rPr lang="en-GB" sz="1400" dirty="0">
                <a:latin typeface="Tahoma" panose="020B0604030504040204" pitchFamily="34" charset="0"/>
                <a:ea typeface="Tahoma" panose="020B0604030504040204" pitchFamily="34" charset="0"/>
                <a:cs typeface="Tahoma" panose="020B0604030504040204" pitchFamily="34" charset="0"/>
              </a:rPr>
              <a:t>“Sowing Reaping Keeping” had just 3 stages. </a:t>
            </a:r>
          </a:p>
          <a:p>
            <a:pPr marL="285750" lvl="0" indent="-285750">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Sowing – which was simple service activities</a:t>
            </a:r>
          </a:p>
          <a:p>
            <a:pPr marL="285750" lvl="0" indent="-285750">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Reaping which was coming to faith</a:t>
            </a:r>
          </a:p>
          <a:p>
            <a:pPr marL="285750" lvl="0" indent="-285750">
              <a:buFont typeface="Arial" panose="020B0604020202020204" pitchFamily="34" charset="0"/>
              <a:buChar char="•"/>
            </a:pPr>
            <a:r>
              <a:rPr lang="en-GB" sz="1400" dirty="0">
                <a:latin typeface="Tahoma" panose="020B0604030504040204" pitchFamily="34" charset="0"/>
                <a:ea typeface="Tahoma" panose="020B0604030504040204" pitchFamily="34" charset="0"/>
                <a:cs typeface="Tahoma" panose="020B0604030504040204" pitchFamily="34" charset="0"/>
              </a:rPr>
              <a:t>Keeping which was staying in the church.</a:t>
            </a:r>
          </a:p>
          <a:p>
            <a:pPr lvl="0"/>
            <a:r>
              <a:rPr lang="en-GB" sz="1400" dirty="0">
                <a:latin typeface="Tahoma" panose="020B0604030504040204" pitchFamily="34" charset="0"/>
                <a:ea typeface="Tahoma" panose="020B0604030504040204" pitchFamily="34" charset="0"/>
                <a:cs typeface="Tahoma" panose="020B0604030504040204" pitchFamily="34" charset="0"/>
              </a:rPr>
              <a:t>In Suffolk we have added the stage of nurturing to more fully represent the rowing in spiritual interest before someone is ready to make a faith commitment.  We have renamed the stage of commitment flowering, representing the flowering of faith and instead of “Keeping” we talk about “fruit” because of the way Christians continue to grow and be fruitful throughout their lives.</a:t>
            </a:r>
          </a:p>
          <a:p>
            <a:pPr lvl="0"/>
            <a:r>
              <a:rPr lang="en-GB" sz="1600" b="1" dirty="0">
                <a:latin typeface="Tahoma" panose="020B0604030504040204" pitchFamily="34" charset="0"/>
                <a:ea typeface="Tahoma" panose="020B0604030504040204" pitchFamily="34" charset="0"/>
                <a:cs typeface="Tahoma" panose="020B0604030504040204" pitchFamily="34" charset="0"/>
              </a:rPr>
              <a:t> </a:t>
            </a:r>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C300B5C4-5F40-41F1-90A7-A5CCA46CCCB2}" type="slidenum">
              <a:rPr lang="en-GB" smtClean="0"/>
              <a:t>12</a:t>
            </a:fld>
            <a:endParaRPr lang="en-GB"/>
          </a:p>
        </p:txBody>
      </p:sp>
    </p:spTree>
    <p:extLst>
      <p:ext uri="{BB962C8B-B14F-4D97-AF65-F5344CB8AC3E}">
        <p14:creationId xmlns:p14="http://schemas.microsoft.com/office/powerpoint/2010/main" val="506327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Divide the workshop into tables of 3 or 4 people.  Get each to draw the Sowing- Nurturing – Flowering - Fruit diagram large on their sheet of paper and use it to map an example of outreach.</a:t>
            </a:r>
          </a:p>
        </p:txBody>
      </p:sp>
      <p:sp>
        <p:nvSpPr>
          <p:cNvPr id="4" name="Slide Number Placeholder 3"/>
          <p:cNvSpPr>
            <a:spLocks noGrp="1"/>
          </p:cNvSpPr>
          <p:nvPr>
            <p:ph type="sldNum" sz="quarter" idx="5"/>
          </p:nvPr>
        </p:nvSpPr>
        <p:spPr/>
        <p:txBody>
          <a:bodyPr/>
          <a:lstStyle/>
          <a:p>
            <a:fld id="{D33925D1-DA19-4DC6-8B37-860933206788}" type="slidenum">
              <a:rPr lang="en-GB" smtClean="0"/>
              <a:t>13</a:t>
            </a:fld>
            <a:endParaRPr lang="en-GB"/>
          </a:p>
        </p:txBody>
      </p:sp>
    </p:spTree>
    <p:extLst>
      <p:ext uri="{BB962C8B-B14F-4D97-AF65-F5344CB8AC3E}">
        <p14:creationId xmlns:p14="http://schemas.microsoft.com/office/powerpoint/2010/main" val="2802053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everyone’s path of faith there is an element of growing intellectual understanding – but there is also an element of felt experience of God and the difference he makes in our lives.</a:t>
            </a:r>
          </a:p>
          <a:p>
            <a:endParaRPr lang="en-GB" dirty="0"/>
          </a:p>
          <a:p>
            <a:r>
              <a:rPr lang="en-GB" dirty="0"/>
              <a:t>Many of our sowing activities will be activities which address social need such as pop up shops or food banks or CAP.</a:t>
            </a:r>
          </a:p>
          <a:p>
            <a:endParaRPr lang="en-GB" dirty="0"/>
          </a:p>
          <a:p>
            <a:r>
              <a:rPr lang="en-GB" dirty="0"/>
              <a:t>2 important points about this:-</a:t>
            </a:r>
          </a:p>
          <a:p>
            <a:endParaRPr lang="en-GB" dirty="0"/>
          </a:p>
          <a:p>
            <a:pPr marL="285750" indent="-285750">
              <a:buAutoNum type="romanLcParenR"/>
            </a:pPr>
            <a:r>
              <a:rPr lang="en-GB" dirty="0"/>
              <a:t>Don’t separate the social action from your faith – faith needs to visible but not imposed.  Those who participate need to be offered a path to explore faith if they want to.  This could be through a prayer table or an invitation to a follow on event.</a:t>
            </a:r>
          </a:p>
          <a:p>
            <a:pPr marL="285750" indent="-285750">
              <a:buAutoNum type="romanLcParenR"/>
            </a:pPr>
            <a:r>
              <a:rPr lang="en-GB" dirty="0"/>
              <a:t>Exploring faith may come in the form of seeking to volunteer with you.  Always pray with your volunteer team, welcome non-Christian volunteers and include them in the prayer time in a  non-</a:t>
            </a:r>
            <a:r>
              <a:rPr lang="en-GB" dirty="0" err="1"/>
              <a:t>scarey</a:t>
            </a:r>
            <a:r>
              <a:rPr lang="en-GB" dirty="0"/>
              <a:t> way.  Find them things which are safe for them to do and don’t let the widening of the group of volunteers dilute your Christian values.</a:t>
            </a:r>
          </a:p>
        </p:txBody>
      </p:sp>
      <p:sp>
        <p:nvSpPr>
          <p:cNvPr id="4" name="Slide Number Placeholder 3"/>
          <p:cNvSpPr>
            <a:spLocks noGrp="1"/>
          </p:cNvSpPr>
          <p:nvPr>
            <p:ph type="sldNum" sz="quarter" idx="5"/>
          </p:nvPr>
        </p:nvSpPr>
        <p:spPr/>
        <p:txBody>
          <a:bodyPr/>
          <a:lstStyle/>
          <a:p>
            <a:fld id="{D33925D1-DA19-4DC6-8B37-860933206788}" type="slidenum">
              <a:rPr lang="en-GB" smtClean="0"/>
              <a:t>14</a:t>
            </a:fld>
            <a:endParaRPr lang="en-GB"/>
          </a:p>
        </p:txBody>
      </p:sp>
    </p:spTree>
    <p:extLst>
      <p:ext uri="{BB962C8B-B14F-4D97-AF65-F5344CB8AC3E}">
        <p14:creationId xmlns:p14="http://schemas.microsoft.com/office/powerpoint/2010/main" val="2830849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Divide the workshop into tables of 3 or 4 people.  Get each to draw the Sowing- Nurturing – Flowering - Fruit diagram large on their sheet of paper and use it to map an example of outreach.</a:t>
            </a:r>
          </a:p>
          <a:p>
            <a:endParaRPr lang="en-GB" dirty="0"/>
          </a:p>
          <a:p>
            <a:r>
              <a:rPr lang="en-GB" dirty="0"/>
              <a:t>You could alter this and get them to map ALL the outreach activities of their church and how they connect (or not)  Parish groups often find this revelatory.</a:t>
            </a:r>
          </a:p>
          <a:p>
            <a:endParaRPr lang="en-GB" dirty="0"/>
          </a:p>
        </p:txBody>
      </p:sp>
      <p:sp>
        <p:nvSpPr>
          <p:cNvPr id="4" name="Slide Number Placeholder 3"/>
          <p:cNvSpPr>
            <a:spLocks noGrp="1"/>
          </p:cNvSpPr>
          <p:nvPr>
            <p:ph type="sldNum" sz="quarter" idx="5"/>
          </p:nvPr>
        </p:nvSpPr>
        <p:spPr/>
        <p:txBody>
          <a:bodyPr/>
          <a:lstStyle/>
          <a:p>
            <a:fld id="{D33925D1-DA19-4DC6-8B37-860933206788}" type="slidenum">
              <a:rPr lang="en-GB" smtClean="0"/>
              <a:t>15</a:t>
            </a:fld>
            <a:endParaRPr lang="en-GB"/>
          </a:p>
        </p:txBody>
      </p:sp>
    </p:spTree>
    <p:extLst>
      <p:ext uri="{BB962C8B-B14F-4D97-AF65-F5344CB8AC3E}">
        <p14:creationId xmlns:p14="http://schemas.microsoft.com/office/powerpoint/2010/main" val="2606727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2000"/>
            <a:ext cx="5257800" cy="4264503"/>
          </a:xfrm>
        </p:spPr>
        <p:txBody>
          <a:bodyPr/>
          <a:lstStyle/>
          <a:p>
            <a:pPr>
              <a:lnSpc>
                <a:spcPct val="115000"/>
              </a:lnSpc>
              <a:spcBef>
                <a:spcPts val="600"/>
              </a:spcBef>
            </a:pPr>
            <a:r>
              <a:rPr lang="en-GB" dirty="0">
                <a:effectLst/>
                <a:ea typeface="Times New Roman" panose="02020603050405020304" pitchFamily="18" charset="0"/>
                <a:cs typeface="Times New Roman" panose="02020603050405020304" pitchFamily="18" charset="0"/>
              </a:rPr>
              <a:t>The exciting thing about thinking about evangelism in this way is that actually everybody’s gifts can be included in the process of evangelism. People say, ‘I’m not an </a:t>
            </a:r>
            <a:r>
              <a:rPr lang="en-GB" dirty="0" err="1">
                <a:effectLst/>
                <a:ea typeface="Times New Roman" panose="02020603050405020304" pitchFamily="18" charset="0"/>
                <a:cs typeface="Times New Roman" panose="02020603050405020304" pitchFamily="18" charset="0"/>
              </a:rPr>
              <a:t>evangelist’</a:t>
            </a:r>
            <a:r>
              <a:rPr lang="en-GB" dirty="0">
                <a:effectLst/>
                <a:ea typeface="Times New Roman" panose="02020603050405020304" pitchFamily="18" charset="0"/>
                <a:cs typeface="Times New Roman" panose="02020603050405020304" pitchFamily="18" charset="0"/>
              </a:rPr>
              <a:t> and they feel slightly guilty and may make desperate forays out to tell somebody about Jesus... and it doesn’t work and it’s excruciating. But actually,  when a group owns </a:t>
            </a:r>
            <a:r>
              <a:rPr lang="en-GB" dirty="0">
                <a:ea typeface="Times New Roman" panose="02020603050405020304" pitchFamily="18" charset="0"/>
                <a:cs typeface="Times New Roman" panose="02020603050405020304" pitchFamily="18" charset="0"/>
              </a:rPr>
              <a:t>evangelism together – one will be a good people-gatherer, another a good story teller, another a good cook or able to share a skill which is the focus of the activity. Everyone</a:t>
            </a:r>
            <a:r>
              <a:rPr lang="en-GB" dirty="0">
                <a:effectLst/>
                <a:ea typeface="Times New Roman" panose="02020603050405020304" pitchFamily="18" charset="0"/>
                <a:cs typeface="Times New Roman" panose="02020603050405020304" pitchFamily="18" charset="0"/>
              </a:rPr>
              <a:t>’s gifts can be honoured and used. They can all contribute to evangelism.</a:t>
            </a:r>
          </a:p>
          <a:p>
            <a:pPr lvl="0"/>
            <a:r>
              <a:rPr lang="en-GB" sz="1600" b="1" dirty="0">
                <a:latin typeface="Tahoma" panose="020B0604030504040204" pitchFamily="34" charset="0"/>
                <a:ea typeface="Tahoma" panose="020B0604030504040204" pitchFamily="34" charset="0"/>
                <a:cs typeface="Tahoma" panose="020B0604030504040204" pitchFamily="34" charset="0"/>
              </a:rPr>
              <a:t> </a:t>
            </a:r>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C300B5C4-5F40-41F1-90A7-A5CCA46CCCB2}" type="slidenum">
              <a:rPr lang="en-GB" smtClean="0"/>
              <a:t>16</a:t>
            </a:fld>
            <a:endParaRPr lang="en-GB"/>
          </a:p>
        </p:txBody>
      </p:sp>
    </p:spTree>
    <p:extLst>
      <p:ext uri="{BB962C8B-B14F-4D97-AF65-F5344CB8AC3E}">
        <p14:creationId xmlns:p14="http://schemas.microsoft.com/office/powerpoint/2010/main" val="2777293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33925D1-DA19-4DC6-8B37-860933206788}" type="slidenum">
              <a:rPr lang="en-GB" smtClean="0"/>
              <a:t>17</a:t>
            </a:fld>
            <a:endParaRPr lang="en-GB"/>
          </a:p>
        </p:txBody>
      </p:sp>
    </p:spTree>
    <p:extLst>
      <p:ext uri="{BB962C8B-B14F-4D97-AF65-F5344CB8AC3E}">
        <p14:creationId xmlns:p14="http://schemas.microsoft.com/office/powerpoint/2010/main" val="1795609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Suffolk Discipleship Pathway is a useful model.  The heart of evangelism is not a system – but LOVE – finish with prayer for God to enlarge our hearts so that we long for people to experience the </a:t>
            </a:r>
            <a:r>
              <a:rPr lang="en-GB" dirty="0" err="1"/>
              <a:t>gspel</a:t>
            </a:r>
            <a:r>
              <a:rPr lang="en-GB" dirty="0"/>
              <a:t>.</a:t>
            </a:r>
          </a:p>
        </p:txBody>
      </p:sp>
      <p:sp>
        <p:nvSpPr>
          <p:cNvPr id="4" name="Slide Number Placeholder 3"/>
          <p:cNvSpPr>
            <a:spLocks noGrp="1"/>
          </p:cNvSpPr>
          <p:nvPr>
            <p:ph type="sldNum" sz="quarter" idx="5"/>
          </p:nvPr>
        </p:nvSpPr>
        <p:spPr/>
        <p:txBody>
          <a:bodyPr/>
          <a:lstStyle/>
          <a:p>
            <a:fld id="{D33925D1-DA19-4DC6-8B37-860933206788}" type="slidenum">
              <a:rPr lang="en-GB" smtClean="0"/>
              <a:t>18</a:t>
            </a:fld>
            <a:endParaRPr lang="en-GB"/>
          </a:p>
        </p:txBody>
      </p:sp>
    </p:spTree>
    <p:extLst>
      <p:ext uri="{BB962C8B-B14F-4D97-AF65-F5344CB8AC3E}">
        <p14:creationId xmlns:p14="http://schemas.microsoft.com/office/powerpoint/2010/main" val="193799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Church members sometimes find it hard to understand why someone will be happy </a:t>
            </a:r>
            <a:r>
              <a:rPr lang="en-GB" dirty="0" err="1"/>
              <a:t>tp</a:t>
            </a:r>
            <a:r>
              <a:rPr lang="en-GB" dirty="0"/>
              <a:t> support a church fete or social activity but that this doesn’t lead very quickly into coming to church on a Sunday.</a:t>
            </a:r>
          </a:p>
          <a:p>
            <a:endParaRPr lang="en-GB" dirty="0"/>
          </a:p>
          <a:p>
            <a:r>
              <a:rPr lang="en-GB" dirty="0" err="1"/>
              <a:t>Ofcourse</a:t>
            </a:r>
            <a:r>
              <a:rPr lang="en-GB" dirty="0"/>
              <a:t> sometimes the journey to becoming a regular worshipper is a short one but for many people it is a long road.</a:t>
            </a:r>
          </a:p>
        </p:txBody>
      </p:sp>
      <p:sp>
        <p:nvSpPr>
          <p:cNvPr id="4" name="Slide Number Placeholder 3"/>
          <p:cNvSpPr>
            <a:spLocks noGrp="1"/>
          </p:cNvSpPr>
          <p:nvPr>
            <p:ph type="sldNum" sz="quarter" idx="5"/>
          </p:nvPr>
        </p:nvSpPr>
        <p:spPr/>
        <p:txBody>
          <a:bodyPr/>
          <a:lstStyle/>
          <a:p>
            <a:fld id="{D33925D1-DA19-4DC6-8B37-860933206788}" type="slidenum">
              <a:rPr lang="en-GB" smtClean="0"/>
              <a:t>2</a:t>
            </a:fld>
            <a:endParaRPr lang="en-GB"/>
          </a:p>
        </p:txBody>
      </p:sp>
    </p:spTree>
    <p:extLst>
      <p:ext uri="{BB962C8B-B14F-4D97-AF65-F5344CB8AC3E}">
        <p14:creationId xmlns:p14="http://schemas.microsoft.com/office/powerpoint/2010/main" val="2944195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600"/>
              </a:spcAft>
            </a:pPr>
            <a:r>
              <a:rPr lang="en-GB" sz="1400" dirty="0">
                <a:effectLst/>
                <a:ea typeface="Calibri" panose="020F0502020204030204" pitchFamily="34" charset="0"/>
              </a:rPr>
              <a:t>The Suffolk Discipleship Pathway is a way of describing the steps that most people take on their way to discovering and growing in faith.  </a:t>
            </a:r>
          </a:p>
          <a:p>
            <a:pPr>
              <a:lnSpc>
                <a:spcPct val="110000"/>
              </a:lnSpc>
              <a:spcAft>
                <a:spcPts val="600"/>
              </a:spcAft>
            </a:pPr>
            <a:r>
              <a:rPr lang="en-GB" sz="1400" dirty="0">
                <a:effectLst/>
                <a:ea typeface="Calibri" panose="020F0502020204030204" pitchFamily="34" charset="0"/>
              </a:rPr>
              <a:t>It helps churches and small groups to think about how they can provide stepping stones to faith for the people they are in contact with. </a:t>
            </a:r>
          </a:p>
          <a:p>
            <a:pPr>
              <a:lnSpc>
                <a:spcPct val="110000"/>
              </a:lnSpc>
              <a:spcAft>
                <a:spcPts val="600"/>
              </a:spcAft>
            </a:pPr>
            <a:r>
              <a:rPr lang="en-GB" sz="1400" dirty="0">
                <a:ea typeface="Tahoma" panose="020B0604030504040204" pitchFamily="34" charset="0"/>
                <a:cs typeface="Tahoma" panose="020B0604030504040204" pitchFamily="34" charset="0"/>
              </a:rPr>
              <a:t>The model is based on “Sowing, Reaping, Keeping” – an acclaimed book by Lawrence Singlehurst and used by the Fresh Expressions movement in their Mission Shaped Ministry Course.</a:t>
            </a:r>
          </a:p>
          <a:p>
            <a:pPr>
              <a:lnSpc>
                <a:spcPct val="110000"/>
              </a:lnSpc>
              <a:spcAft>
                <a:spcPts val="600"/>
              </a:spcAft>
            </a:pPr>
            <a:endParaRPr lang="en-GB" sz="1200" dirty="0">
              <a:effectLst/>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33925D1-DA19-4DC6-8B37-860933206788}" type="slidenum">
              <a:rPr lang="en-GB" smtClean="0"/>
              <a:t>3</a:t>
            </a:fld>
            <a:endParaRPr lang="en-GB"/>
          </a:p>
        </p:txBody>
      </p:sp>
    </p:spTree>
    <p:extLst>
      <p:ext uri="{BB962C8B-B14F-4D97-AF65-F5344CB8AC3E}">
        <p14:creationId xmlns:p14="http://schemas.microsoft.com/office/powerpoint/2010/main" val="4176945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663440"/>
            <a:ext cx="5181600" cy="4122420"/>
          </a:xfrm>
        </p:spPr>
        <p:txBody>
          <a:bodyPr/>
          <a:lstStyle/>
          <a:p>
            <a:pPr lvl="0"/>
            <a:r>
              <a:rPr lang="en-GB" dirty="0">
                <a:ea typeface="Tahoma" panose="020B0604030504040204" pitchFamily="34" charset="0"/>
                <a:cs typeface="Tahoma" panose="020B0604030504040204" pitchFamily="34" charset="0"/>
              </a:rPr>
              <a:t>“Sowing Reaping Keeping” had just 3 stages. </a:t>
            </a:r>
          </a:p>
          <a:p>
            <a:pPr marL="285750" lvl="0" indent="-285750">
              <a:buFont typeface="Arial" panose="020B0604020202020204" pitchFamily="34" charset="0"/>
              <a:buChar char="•"/>
            </a:pPr>
            <a:r>
              <a:rPr lang="en-GB" dirty="0">
                <a:ea typeface="Tahoma" panose="020B0604030504040204" pitchFamily="34" charset="0"/>
                <a:cs typeface="Tahoma" panose="020B0604030504040204" pitchFamily="34" charset="0"/>
              </a:rPr>
              <a:t>Sowing – which was simple service activities</a:t>
            </a:r>
          </a:p>
          <a:p>
            <a:pPr marL="285750" lvl="0" indent="-285750">
              <a:buFont typeface="Arial" panose="020B0604020202020204" pitchFamily="34" charset="0"/>
              <a:buChar char="•"/>
            </a:pPr>
            <a:r>
              <a:rPr lang="en-GB" dirty="0">
                <a:ea typeface="Tahoma" panose="020B0604030504040204" pitchFamily="34" charset="0"/>
                <a:cs typeface="Tahoma" panose="020B0604030504040204" pitchFamily="34" charset="0"/>
              </a:rPr>
              <a:t>Reaping which was coming to faith</a:t>
            </a:r>
          </a:p>
          <a:p>
            <a:pPr marL="285750" lvl="0" indent="-285750">
              <a:buFont typeface="Arial" panose="020B0604020202020204" pitchFamily="34" charset="0"/>
              <a:buChar char="•"/>
            </a:pPr>
            <a:r>
              <a:rPr lang="en-GB" dirty="0">
                <a:ea typeface="Tahoma" panose="020B0604030504040204" pitchFamily="34" charset="0"/>
                <a:cs typeface="Tahoma" panose="020B0604030504040204" pitchFamily="34" charset="0"/>
              </a:rPr>
              <a:t>Keeping which was staying in the church.</a:t>
            </a:r>
          </a:p>
          <a:p>
            <a:endParaRPr lang="en-GB" dirty="0">
              <a:ea typeface="Calibri" panose="020F0502020204030204" pitchFamily="34" charset="0"/>
            </a:endParaRPr>
          </a:p>
          <a:p>
            <a:r>
              <a:rPr lang="en-GB" dirty="0">
                <a:ea typeface="Calibri" panose="020F0502020204030204" pitchFamily="34" charset="0"/>
              </a:rPr>
              <a:t>Lawrence characterises the aim of the sowing as relational engagement with as many not-yet-Christians as possible, as helping them to re-think their misconceptions and so recognise that ‘God is good and we are OK!’ Then as folk move down at their own pace you get to the ‘fewest number of people and maximum Gospel content.’ Obviously the whole process should be covered by prayer.</a:t>
            </a:r>
          </a:p>
          <a:p>
            <a:pPr lvl="0"/>
            <a:endParaRPr lang="en-GB" dirty="0">
              <a:ea typeface="Tahoma" panose="020B0604030504040204" pitchFamily="34" charset="0"/>
              <a:cs typeface="Tahoma" panose="020B0604030504040204" pitchFamily="34" charset="0"/>
            </a:endParaRPr>
          </a:p>
          <a:p>
            <a:pPr lvl="0"/>
            <a:r>
              <a:rPr lang="en-GB" dirty="0">
                <a:ea typeface="Tahoma" panose="020B0604030504040204" pitchFamily="34" charset="0"/>
                <a:cs typeface="Tahoma" panose="020B0604030504040204" pitchFamily="34" charset="0"/>
              </a:rPr>
              <a:t>In Suffolk we have added the stage of nurturing to more fully represent the rowing in spiritual interest before someone is ready to make a faith commitment.  We have renamed the stage of commitment flowering, representing the flowering of faith and instead of “Keeping” we talk about “fruit” because of the way Christians continue to grow and be fruitful throughout their lives.</a:t>
            </a:r>
          </a:p>
          <a:p>
            <a:pPr lvl="0"/>
            <a:endParaRPr lang="en-GB" dirty="0">
              <a:ea typeface="Tahoma" panose="020B0604030504040204" pitchFamily="34" charset="0"/>
              <a:cs typeface="Tahoma" panose="020B0604030504040204" pitchFamily="34" charset="0"/>
            </a:endParaRPr>
          </a:p>
          <a:p>
            <a:r>
              <a:rPr lang="en-GB" dirty="0">
                <a:effectLst/>
                <a:ea typeface="Calibri" panose="020F0502020204030204" pitchFamily="34" charset="0"/>
              </a:rPr>
              <a:t>Any of these stages can occur either in a planned, prepared program/event or they can flow spontaneously in a developing relationship, with one-to-one opportunities and conversations.</a:t>
            </a:r>
          </a:p>
          <a:p>
            <a:pPr lvl="0"/>
            <a:endParaRPr lang="en-GB" sz="1400" dirty="0">
              <a:latin typeface="Tahoma" panose="020B0604030504040204" pitchFamily="34" charset="0"/>
              <a:ea typeface="Tahoma" panose="020B0604030504040204" pitchFamily="34" charset="0"/>
              <a:cs typeface="Tahoma" panose="020B0604030504040204" pitchFamily="34" charset="0"/>
            </a:endParaRPr>
          </a:p>
          <a:p>
            <a:pPr lvl="0"/>
            <a:r>
              <a:rPr lang="en-GB" sz="1600" b="1" dirty="0">
                <a:latin typeface="Tahoma" panose="020B0604030504040204" pitchFamily="34" charset="0"/>
                <a:ea typeface="Tahoma" panose="020B0604030504040204" pitchFamily="34" charset="0"/>
                <a:cs typeface="Tahoma" panose="020B0604030504040204" pitchFamily="34" charset="0"/>
              </a:rPr>
              <a:t> </a:t>
            </a:r>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4" name="Slide Number Placeholder 3"/>
          <p:cNvSpPr>
            <a:spLocks noGrp="1"/>
          </p:cNvSpPr>
          <p:nvPr>
            <p:ph type="sldNum" sz="quarter" idx="5"/>
          </p:nvPr>
        </p:nvSpPr>
        <p:spPr>
          <a:xfrm>
            <a:off x="4693919" y="8999220"/>
            <a:ext cx="2162493" cy="144780"/>
          </a:xfrm>
        </p:spPr>
        <p:txBody>
          <a:bodyPr/>
          <a:lstStyle/>
          <a:p>
            <a:fld id="{C300B5C4-5F40-41F1-90A7-A5CCA46CCCB2}" type="slidenum">
              <a:rPr lang="en-GB" smtClean="0"/>
              <a:t>4</a:t>
            </a:fld>
            <a:endParaRPr lang="en-GB" dirty="0"/>
          </a:p>
        </p:txBody>
      </p:sp>
    </p:spTree>
    <p:extLst>
      <p:ext uri="{BB962C8B-B14F-4D97-AF65-F5344CB8AC3E}">
        <p14:creationId xmlns:p14="http://schemas.microsoft.com/office/powerpoint/2010/main" val="3163590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300B5C4-5F40-41F1-90A7-A5CCA46CCCB2}" type="slidenum">
              <a:rPr lang="en-GB" smtClean="0"/>
              <a:t>5</a:t>
            </a:fld>
            <a:endParaRPr lang="en-GB"/>
          </a:p>
        </p:txBody>
      </p:sp>
      <p:sp>
        <p:nvSpPr>
          <p:cNvPr id="7" name="Notes Placeholder 2">
            <a:extLst>
              <a:ext uri="{FF2B5EF4-FFF2-40B4-BE49-F238E27FC236}">
                <a16:creationId xmlns:a16="http://schemas.microsoft.com/office/drawing/2014/main" id="{267AADE8-6F99-D8ED-7322-98DC2E2B427F}"/>
              </a:ext>
            </a:extLst>
          </p:cNvPr>
          <p:cNvSpPr>
            <a:spLocks noGrp="1"/>
          </p:cNvSpPr>
          <p:nvPr>
            <p:ph type="body" sz="quarter" idx="3"/>
          </p:nvPr>
        </p:nvSpPr>
        <p:spPr>
          <a:xfrm>
            <a:off x="685800" y="4592953"/>
            <a:ext cx="5486400" cy="4321653"/>
          </a:xfrm>
        </p:spPr>
        <p:txBody>
          <a:bodyPr/>
          <a:lstStyle/>
          <a:p>
            <a:pPr lvl="0"/>
            <a:r>
              <a:rPr lang="en-GB" b="1" dirty="0">
                <a:ea typeface="Tahoma" panose="020B0604030504040204" pitchFamily="34" charset="0"/>
                <a:cs typeface="Tahoma" panose="020B0604030504040204" pitchFamily="34" charset="0"/>
              </a:rPr>
              <a:t>So how does it work?</a:t>
            </a:r>
          </a:p>
          <a:p>
            <a:pPr lvl="0"/>
            <a:endParaRPr lang="en-GB" b="1" dirty="0">
              <a:ea typeface="Tahoma" panose="020B0604030504040204" pitchFamily="34" charset="0"/>
              <a:cs typeface="Tahoma" panose="020B0604030504040204" pitchFamily="34" charset="0"/>
            </a:endParaRPr>
          </a:p>
          <a:p>
            <a:pPr lvl="0"/>
            <a:r>
              <a:rPr lang="en-GB" b="1" dirty="0">
                <a:ea typeface="Tahoma" panose="020B0604030504040204" pitchFamily="34" charset="0"/>
                <a:cs typeface="Tahoma" panose="020B0604030504040204" pitchFamily="34" charset="0"/>
              </a:rPr>
              <a:t>1.  Sowing</a:t>
            </a:r>
            <a:r>
              <a:rPr lang="en-GB" dirty="0">
                <a:ea typeface="Tahoma" panose="020B0604030504040204" pitchFamily="34" charset="0"/>
                <a:cs typeface="Tahoma" panose="020B0604030504040204" pitchFamily="34" charset="0"/>
              </a:rPr>
              <a:t> – This is the widest part of the diagram as sowing activities usually have wide appeal… In a sowing activity, a Christian group connects with people and shows the love of God by enjoying mutual interest or meeting a need.  Its just seeds in terms of faith – so the </a:t>
            </a:r>
            <a:r>
              <a:rPr lang="en-GB" dirty="0" err="1">
                <a:ea typeface="Tahoma" panose="020B0604030504040204" pitchFamily="34" charset="0"/>
                <a:cs typeface="Tahoma" panose="020B0604030504040204" pitchFamily="34" charset="0"/>
              </a:rPr>
              <a:t>the</a:t>
            </a:r>
            <a:r>
              <a:rPr lang="en-GB" dirty="0">
                <a:ea typeface="Tahoma" panose="020B0604030504040204" pitchFamily="34" charset="0"/>
                <a:cs typeface="Tahoma" panose="020B0604030504040204" pitchFamily="34" charset="0"/>
              </a:rPr>
              <a:t> spiritual content of the activity may be quite small.  The group needs to be unconditionally committed to love and serve the people, while  they hope they may one day respond to the gospel.  As they serve they pray and look out for what God may be doing</a:t>
            </a:r>
          </a:p>
          <a:p>
            <a:pPr lvl="0"/>
            <a:endParaRPr lang="en-GB" dirty="0">
              <a:ea typeface="Tahoma" panose="020B0604030504040204" pitchFamily="34" charset="0"/>
              <a:cs typeface="Tahoma" panose="020B0604030504040204" pitchFamily="34" charset="0"/>
            </a:endParaRPr>
          </a:p>
          <a:p>
            <a:pPr lvl="0"/>
            <a:r>
              <a:rPr lang="en-GB" b="1" dirty="0">
                <a:ea typeface="Tahoma" panose="020B0604030504040204" pitchFamily="34" charset="0"/>
                <a:cs typeface="Tahoma" panose="020B0604030504040204" pitchFamily="34" charset="0"/>
              </a:rPr>
              <a:t>EXAMPLES: </a:t>
            </a:r>
          </a:p>
          <a:p>
            <a:pPr lvl="0"/>
            <a:r>
              <a:rPr lang="en-GB" dirty="0">
                <a:ea typeface="Tahoma" panose="020B0604030504040204" pitchFamily="34" charset="0"/>
                <a:cs typeface="Tahoma" panose="020B0604030504040204" pitchFamily="34" charset="0"/>
              </a:rPr>
              <a:t>A Lightwave group starts a Parent and Toddler Group which gives them an opportunity to share Christian love.  They pray for everyone who attends and seek to make it a place of fun safety and warmth.</a:t>
            </a:r>
          </a:p>
          <a:p>
            <a:pPr lvl="0"/>
            <a:endParaRPr lang="en-GB" dirty="0">
              <a:ea typeface="Tahoma" panose="020B0604030504040204" pitchFamily="34" charset="0"/>
              <a:cs typeface="Tahoma" panose="020B0604030504040204" pitchFamily="34" charset="0"/>
            </a:endParaRPr>
          </a:p>
          <a:p>
            <a:pPr lvl="0"/>
            <a:r>
              <a:rPr lang="en-GB" dirty="0">
                <a:ea typeface="Tahoma" panose="020B0604030504040204" pitchFamily="34" charset="0"/>
                <a:cs typeface="Tahoma" panose="020B0604030504040204" pitchFamily="34" charset="0"/>
              </a:rPr>
              <a:t>A group of Christian men love singing and decide to start a “Fisherman’s Friends” style </a:t>
            </a:r>
            <a:r>
              <a:rPr lang="en-GB" dirty="0" err="1">
                <a:ea typeface="Tahoma" panose="020B0604030504040204" pitchFamily="34" charset="0"/>
                <a:cs typeface="Tahoma" panose="020B0604030504040204" pitchFamily="34" charset="0"/>
              </a:rPr>
              <a:t>accapella</a:t>
            </a:r>
            <a:r>
              <a:rPr lang="en-GB" dirty="0">
                <a:ea typeface="Tahoma" panose="020B0604030504040204" pitchFamily="34" charset="0"/>
                <a:cs typeface="Tahoma" panose="020B0604030504040204" pitchFamily="34" charset="0"/>
              </a:rPr>
              <a:t> singing group which will raise money for local charities.  They invite non-church musical friends to join over a pint and start looking for gigs.</a:t>
            </a:r>
          </a:p>
          <a:p>
            <a:pPr lvl="0"/>
            <a:endParaRPr lang="en-GB" dirty="0">
              <a:ea typeface="Tahoma" panose="020B0604030504040204" pitchFamily="34" charset="0"/>
              <a:cs typeface="Tahoma" panose="020B0604030504040204" pitchFamily="34" charset="0"/>
            </a:endParaRPr>
          </a:p>
          <a:p>
            <a:pPr lvl="0"/>
            <a:r>
              <a:rPr lang="en-GB" dirty="0">
                <a:effectLst/>
                <a:ea typeface="Calibri" panose="020F0502020204030204" pitchFamily="34" charset="0"/>
              </a:rPr>
              <a:t>In social events, it can be powerful to have a group of Christians together. We have got so used to being together that we don’t realise just how different our relationships are, but not-yet-Christians do notice. The key is to include people in the things you do, i.e. Sunday lunch, socials etc.</a:t>
            </a:r>
            <a:r>
              <a:rPr lang="en-GB" dirty="0">
                <a:effectLst/>
                <a:ea typeface="Tahoma" panose="020B0604030504040204" pitchFamily="34" charset="0"/>
                <a:cs typeface="Tahoma" panose="020B0604030504040204" pitchFamily="34" charset="0"/>
              </a:rPr>
              <a:t> </a:t>
            </a:r>
            <a:endParaRPr lang="en-GB" b="1" dirty="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Tree>
    <p:extLst>
      <p:ext uri="{BB962C8B-B14F-4D97-AF65-F5344CB8AC3E}">
        <p14:creationId xmlns:p14="http://schemas.microsoft.com/office/powerpoint/2010/main" val="2096910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7674" y="4717334"/>
            <a:ext cx="5625680" cy="4093605"/>
          </a:xfrm>
        </p:spPr>
        <p:txBody>
          <a:bodyPr/>
          <a:lstStyle/>
          <a:p>
            <a:pPr lvl="0"/>
            <a:r>
              <a:rPr lang="en-GB" dirty="0">
                <a:latin typeface="Tahoma" panose="020B0604030504040204" pitchFamily="34" charset="0"/>
                <a:ea typeface="Tahoma" panose="020B0604030504040204" pitchFamily="34" charset="0"/>
                <a:cs typeface="Tahoma" panose="020B0604030504040204" pitchFamily="34" charset="0"/>
              </a:rPr>
              <a:t>Some of the seeds of faith sown through this loving service germinate and the Christians involved feel that some of the people involved would appreciate an opportunity to explore or engage with faith or the Christian community at a slightly deeper level.  The arrow represents an invitation to do something more.</a:t>
            </a: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r>
              <a:rPr lang="en-GB" b="1" dirty="0">
                <a:latin typeface="Tahoma" panose="020B0604030504040204" pitchFamily="34" charset="0"/>
                <a:ea typeface="Tahoma" panose="020B0604030504040204" pitchFamily="34" charset="0"/>
                <a:cs typeface="Tahoma" panose="020B0604030504040204" pitchFamily="34" charset="0"/>
              </a:rPr>
              <a:t>2. Nurturing</a:t>
            </a:r>
            <a:r>
              <a:rPr lang="en-GB" dirty="0">
                <a:latin typeface="Tahoma" panose="020B0604030504040204" pitchFamily="34" charset="0"/>
                <a:ea typeface="Tahoma" panose="020B0604030504040204" pitchFamily="34" charset="0"/>
                <a:cs typeface="Tahoma" panose="020B0604030504040204" pitchFamily="34" charset="0"/>
              </a:rPr>
              <a:t> – Not everyone who was involved with the sowing activity will be interested to engage with the Christian community or questions of faith, so  this is represented by a smaller block than sowing. </a:t>
            </a: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r>
              <a:rPr lang="en-GB" b="1" dirty="0">
                <a:latin typeface="Tahoma" panose="020B0604030504040204" pitchFamily="34" charset="0"/>
                <a:ea typeface="Tahoma" panose="020B0604030504040204" pitchFamily="34" charset="0"/>
                <a:cs typeface="Tahoma" panose="020B0604030504040204" pitchFamily="34" charset="0"/>
              </a:rPr>
              <a:t>EXAMPLES</a:t>
            </a:r>
          </a:p>
          <a:p>
            <a:pPr lvl="0"/>
            <a:r>
              <a:rPr lang="en-GB" dirty="0">
                <a:latin typeface="Tahoma" panose="020B0604030504040204" pitchFamily="34" charset="0"/>
                <a:ea typeface="Tahoma" panose="020B0604030504040204" pitchFamily="34" charset="0"/>
                <a:cs typeface="Tahoma" panose="020B0604030504040204" pitchFamily="34" charset="0"/>
              </a:rPr>
              <a:t>For the Parent and Toddler Group, the team decide to invite parents who want to, to come to a “Praise and Play” Toddler Service or “Messy Church”.  These events are designed around the needs and interests of the people they have been serving.  They also give the parents opportunities to learn about christening and invite those who are interested to come to the prayer and planning for the toddler group.</a:t>
            </a: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r>
              <a:rPr lang="en-GB" dirty="0">
                <a:latin typeface="Tahoma" panose="020B0604030504040204" pitchFamily="34" charset="0"/>
                <a:ea typeface="Tahoma" panose="020B0604030504040204" pitchFamily="34" charset="0"/>
                <a:cs typeface="Tahoma" panose="020B0604030504040204" pitchFamily="34" charset="0"/>
              </a:rPr>
              <a:t>The Men’s singing group sing both sacred and secular songs.  Rehearsals always start and end with prayer and the leader seeks to explain the meaning of what they are singing to make it more meaningful.  Some performances actually enable the audience to explore the spiritual themes behind the songs.</a:t>
            </a:r>
          </a:p>
          <a:p>
            <a:pPr lvl="0"/>
            <a:endParaRPr lang="en-GB" sz="1600"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C300B5C4-5F40-41F1-90A7-A5CCA46CCCB2}" type="slidenum">
              <a:rPr lang="en-GB" smtClean="0"/>
              <a:t>6</a:t>
            </a:fld>
            <a:endParaRPr lang="en-GB"/>
          </a:p>
        </p:txBody>
      </p:sp>
    </p:spTree>
    <p:extLst>
      <p:ext uri="{BB962C8B-B14F-4D97-AF65-F5344CB8AC3E}">
        <p14:creationId xmlns:p14="http://schemas.microsoft.com/office/powerpoint/2010/main" val="2661679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Calibri" panose="020F0502020204030204" pitchFamily="34" charset="0"/>
                <a:ea typeface="Calibri" panose="020F0502020204030204" pitchFamily="34" charset="0"/>
              </a:rPr>
              <a:t>The arrow from each stage to the next in the diagram represents an invitation to more involvement or faith exploration.  It is important that this is an invitation and not an imposition.  </a:t>
            </a:r>
          </a:p>
          <a:p>
            <a:r>
              <a:rPr lang="en-GB" dirty="0">
                <a:latin typeface="Calibri" panose="020F0502020204030204" pitchFamily="34" charset="0"/>
                <a:ea typeface="Calibri" panose="020F0502020204030204" pitchFamily="34" charset="0"/>
              </a:rPr>
              <a:t>N</a:t>
            </a:r>
            <a:r>
              <a:rPr lang="en-GB" dirty="0">
                <a:effectLst/>
                <a:latin typeface="Calibri" panose="020F0502020204030204" pitchFamily="34" charset="0"/>
                <a:ea typeface="Calibri" panose="020F0502020204030204" pitchFamily="34" charset="0"/>
              </a:rPr>
              <a:t>ot-yet-Christians will get involved in these different stages entirely as they want: they move on further when they are interested. We merely give invitations and sensitively support them at their pace. </a:t>
            </a:r>
          </a:p>
          <a:p>
            <a:endParaRPr lang="en-GB" dirty="0">
              <a:effectLst/>
              <a:latin typeface="Calibri" panose="020F0502020204030204" pitchFamily="34" charset="0"/>
              <a:ea typeface="Calibri" panose="020F0502020204030204" pitchFamily="34" charset="0"/>
            </a:endParaRPr>
          </a:p>
          <a:p>
            <a:r>
              <a:rPr lang="en-GB" dirty="0">
                <a:latin typeface="Calibri" panose="020F0502020204030204" pitchFamily="34" charset="0"/>
              </a:rPr>
              <a:t>So in the case of the toddler group – it is great to invite those who attend ordinary sessions to come to a toddler service:  However, don’t just suddenly introduce worship into the ordinary session if this isn’t what they expect.  To do so would break the trust of participants and feel like an imposition.  An invitation however doesn’t break trust.  It offers an additional opportunity.  It will normally be an opportunity which is tailor-made for the individual or the group and their interests so it shows you have </a:t>
            </a:r>
            <a:r>
              <a:rPr lang="en-GB">
                <a:latin typeface="Calibri" panose="020F0502020204030204" pitchFamily="34" charset="0"/>
              </a:rPr>
              <a:t>really listened.</a:t>
            </a:r>
            <a:endParaRPr lang="en-GB" dirty="0"/>
          </a:p>
        </p:txBody>
      </p:sp>
      <p:sp>
        <p:nvSpPr>
          <p:cNvPr id="4" name="Slide Number Placeholder 3"/>
          <p:cNvSpPr>
            <a:spLocks noGrp="1"/>
          </p:cNvSpPr>
          <p:nvPr>
            <p:ph type="sldNum" sz="quarter" idx="5"/>
          </p:nvPr>
        </p:nvSpPr>
        <p:spPr/>
        <p:txBody>
          <a:bodyPr/>
          <a:lstStyle/>
          <a:p>
            <a:fld id="{D33925D1-DA19-4DC6-8B37-860933206788}" type="slidenum">
              <a:rPr lang="en-GB" smtClean="0"/>
              <a:t>7</a:t>
            </a:fld>
            <a:endParaRPr lang="en-GB"/>
          </a:p>
        </p:txBody>
      </p:sp>
    </p:spTree>
    <p:extLst>
      <p:ext uri="{BB962C8B-B14F-4D97-AF65-F5344CB8AC3E}">
        <p14:creationId xmlns:p14="http://schemas.microsoft.com/office/powerpoint/2010/main" val="1421267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63440"/>
            <a:ext cx="5486400" cy="3337560"/>
          </a:xfrm>
        </p:spPr>
        <p:txBody>
          <a:bodyPr/>
          <a:lstStyle/>
          <a:p>
            <a:pPr lvl="0"/>
            <a:r>
              <a:rPr lang="en-GB" sz="1800" b="1" dirty="0">
                <a:latin typeface="Tahoma" panose="020B0604030504040204" pitchFamily="34" charset="0"/>
                <a:ea typeface="Tahoma" panose="020B0604030504040204" pitchFamily="34" charset="0"/>
                <a:cs typeface="Tahoma" panose="020B0604030504040204" pitchFamily="34" charset="0"/>
              </a:rPr>
              <a:t>Flowering</a:t>
            </a:r>
            <a:r>
              <a:rPr lang="en-GB" sz="1800" dirty="0">
                <a:latin typeface="Tahoma" panose="020B0604030504040204" pitchFamily="34" charset="0"/>
                <a:ea typeface="Tahoma" panose="020B0604030504040204" pitchFamily="34" charset="0"/>
                <a:cs typeface="Tahoma" panose="020B0604030504040204" pitchFamily="34" charset="0"/>
              </a:rPr>
              <a:t> </a:t>
            </a:r>
            <a:r>
              <a:rPr lang="en-GB" dirty="0">
                <a:latin typeface="Tahoma" panose="020B0604030504040204" pitchFamily="34" charset="0"/>
                <a:ea typeface="Tahoma" panose="020B0604030504040204" pitchFamily="34" charset="0"/>
                <a:cs typeface="Tahoma" panose="020B0604030504040204" pitchFamily="34" charset="0"/>
              </a:rPr>
              <a:t>– Opportunity to find out in depth about Christianity and to commit. Taken up by fewer people so may join up with other small groups or parish activity to provide this.  </a:t>
            </a: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r>
              <a:rPr lang="en-GB" b="1" dirty="0">
                <a:latin typeface="Tahoma" panose="020B0604030504040204" pitchFamily="34" charset="0"/>
                <a:ea typeface="Tahoma" panose="020B0604030504040204" pitchFamily="34" charset="0"/>
                <a:cs typeface="Tahoma" panose="020B0604030504040204" pitchFamily="34" charset="0"/>
              </a:rPr>
              <a:t>EXAMPLES</a:t>
            </a:r>
          </a:p>
          <a:p>
            <a:pPr lvl="0"/>
            <a:r>
              <a:rPr lang="en-GB" dirty="0">
                <a:latin typeface="Tahoma" panose="020B0604030504040204" pitchFamily="34" charset="0"/>
                <a:ea typeface="Tahoma" panose="020B0604030504040204" pitchFamily="34" charset="0"/>
                <a:cs typeface="Tahoma" panose="020B0604030504040204" pitchFamily="34" charset="0"/>
              </a:rPr>
              <a:t>The toddler group decide to offer “Alpha with Toddlers”.  This is at the same time and day as the fortnightly toddler group and offers play opportunities, bible stories and crafts for the toddlers while the adults talk.  The atmosphere is relaxed and the toddlers can wander in and out of the adult session without anyone minding</a:t>
            </a: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r>
              <a:rPr lang="en-GB" dirty="0">
                <a:latin typeface="Tahoma" panose="020B0604030504040204" pitchFamily="34" charset="0"/>
                <a:ea typeface="Tahoma" panose="020B0604030504040204" pitchFamily="34" charset="0"/>
                <a:cs typeface="Tahoma" panose="020B0604030504040204" pitchFamily="34" charset="0"/>
              </a:rPr>
              <a:t>The founders of the singing group meet regularly as a Lightwave group which prays for the singers.  They decide to invite anyone in the group who wants to explore confirmation to join them for a 6 week course.  They base the course around some of the gospel songs they have been </a:t>
            </a:r>
            <a:r>
              <a:rPr lang="en-GB" dirty="0" err="1">
                <a:latin typeface="Tahoma" panose="020B0604030504040204" pitchFamily="34" charset="0"/>
                <a:ea typeface="Tahoma" panose="020B0604030504040204" pitchFamily="34" charset="0"/>
                <a:cs typeface="Tahoma" panose="020B0604030504040204" pitchFamily="34" charset="0"/>
              </a:rPr>
              <a:t>sining</a:t>
            </a:r>
            <a:r>
              <a:rPr lang="en-GB" dirty="0">
                <a:latin typeface="Tahoma" panose="020B0604030504040204" pitchFamily="34" charset="0"/>
                <a:ea typeface="Tahoma" panose="020B0604030504040204" pitchFamily="34" charset="0"/>
                <a:cs typeface="Tahoma" panose="020B0604030504040204" pitchFamily="34" charset="0"/>
              </a:rPr>
              <a:t> and some people who have been attending the groups gigs join too.  Two or three people make a commitment and decide to get confirmed</a:t>
            </a:r>
          </a:p>
          <a:p>
            <a:pPr lvl="0"/>
            <a:endParaRPr lang="en-GB" sz="1400" dirty="0">
              <a:latin typeface="Tahoma" panose="020B0604030504040204" pitchFamily="34" charset="0"/>
              <a:ea typeface="Tahoma" panose="020B0604030504040204" pitchFamily="34" charset="0"/>
              <a:cs typeface="Tahoma" panose="020B0604030504040204" pitchFamily="34" charset="0"/>
            </a:endParaRPr>
          </a:p>
          <a:p>
            <a:pPr lvl="0"/>
            <a:endParaRPr lang="en-GB" sz="1400" dirty="0">
              <a:latin typeface="Tahoma" panose="020B0604030504040204" pitchFamily="34" charset="0"/>
              <a:ea typeface="Tahoma" panose="020B0604030504040204" pitchFamily="34" charset="0"/>
              <a:cs typeface="Tahoma" panose="020B0604030504040204" pitchFamily="34" charset="0"/>
            </a:endParaRPr>
          </a:p>
          <a:p>
            <a:pPr lvl="0"/>
            <a:r>
              <a:rPr lang="en-GB" sz="1600" b="1" dirty="0">
                <a:latin typeface="Tahoma" panose="020B0604030504040204" pitchFamily="34" charset="0"/>
                <a:ea typeface="Tahoma" panose="020B0604030504040204" pitchFamily="34" charset="0"/>
                <a:cs typeface="Tahoma" panose="020B0604030504040204" pitchFamily="34" charset="0"/>
              </a:rPr>
              <a:t> </a:t>
            </a:r>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C300B5C4-5F40-41F1-90A7-A5CCA46CCCB2}" type="slidenum">
              <a:rPr lang="en-GB" smtClean="0"/>
              <a:t>8</a:t>
            </a:fld>
            <a:endParaRPr lang="en-GB"/>
          </a:p>
        </p:txBody>
      </p:sp>
    </p:spTree>
    <p:extLst>
      <p:ext uri="{BB962C8B-B14F-4D97-AF65-F5344CB8AC3E}">
        <p14:creationId xmlns:p14="http://schemas.microsoft.com/office/powerpoint/2010/main" val="2296347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8837" y="4663440"/>
            <a:ext cx="5863363" cy="2591203"/>
          </a:xfrm>
        </p:spPr>
        <p:txBody>
          <a:bodyPr/>
          <a:lstStyle/>
          <a:p>
            <a:pPr lvl="0"/>
            <a:endParaRPr lang="en-GB" sz="1200" dirty="0">
              <a:latin typeface="Tahoma" panose="020B0604030504040204" pitchFamily="34" charset="0"/>
              <a:ea typeface="Tahoma" panose="020B0604030504040204" pitchFamily="34" charset="0"/>
              <a:cs typeface="Tahoma" panose="020B0604030504040204" pitchFamily="34" charset="0"/>
            </a:endParaRPr>
          </a:p>
          <a:p>
            <a:pPr lvl="0"/>
            <a:r>
              <a:rPr lang="en-GB" sz="1000" b="1" dirty="0">
                <a:latin typeface="Tahoma" panose="020B0604030504040204" pitchFamily="34" charset="0"/>
                <a:ea typeface="Tahoma" panose="020B0604030504040204" pitchFamily="34" charset="0"/>
                <a:cs typeface="Tahoma" panose="020B0604030504040204" pitchFamily="34" charset="0"/>
              </a:rPr>
              <a:t>Fruit </a:t>
            </a:r>
            <a:r>
              <a:rPr lang="en-GB" sz="1000" dirty="0">
                <a:latin typeface="Tahoma" panose="020B0604030504040204" pitchFamily="34" charset="0"/>
                <a:ea typeface="Tahoma" panose="020B0604030504040204" pitchFamily="34" charset="0"/>
                <a:cs typeface="Tahoma" panose="020B0604030504040204" pitchFamily="34" charset="0"/>
              </a:rPr>
              <a:t>– People continue to grow as disciples within some form of Church which could be a parish church or fresh expression of Church.  The word fruit conveys on-going development and giving to others in witness and service. </a:t>
            </a:r>
          </a:p>
          <a:p>
            <a:pPr lvl="0"/>
            <a:endParaRPr lang="en-GB" sz="1000" dirty="0">
              <a:latin typeface="Tahoma" panose="020B0604030504040204" pitchFamily="34" charset="0"/>
              <a:ea typeface="Tahoma" panose="020B0604030504040204" pitchFamily="34" charset="0"/>
              <a:cs typeface="Tahoma" panose="020B0604030504040204" pitchFamily="34" charset="0"/>
            </a:endParaRPr>
          </a:p>
          <a:p>
            <a:pPr lvl="0"/>
            <a:r>
              <a:rPr lang="en-GB" sz="1000" b="1" dirty="0">
                <a:latin typeface="Tahoma" panose="020B0604030504040204" pitchFamily="34" charset="0"/>
                <a:ea typeface="Tahoma" panose="020B0604030504040204" pitchFamily="34" charset="0"/>
                <a:cs typeface="Tahoma" panose="020B0604030504040204" pitchFamily="34" charset="0"/>
              </a:rPr>
              <a:t>EXAMPLES</a:t>
            </a:r>
          </a:p>
          <a:p>
            <a:pPr lvl="0"/>
            <a:r>
              <a:rPr lang="en-GB" sz="1000" dirty="0">
                <a:latin typeface="Tahoma" panose="020B0604030504040204" pitchFamily="34" charset="0"/>
                <a:ea typeface="Tahoma" panose="020B0604030504040204" pitchFamily="34" charset="0"/>
                <a:cs typeface="Tahoma" panose="020B0604030504040204" pitchFamily="34" charset="0"/>
              </a:rPr>
              <a:t>A Parent and Toddler discipleship group grows from Alpha and the new Christian disciples reach out to more of their contemporaries, helping with holiday clubs and eventually starting a Café Church in the local school as their children grow up.</a:t>
            </a:r>
          </a:p>
          <a:p>
            <a:pPr lvl="0"/>
            <a:endParaRPr lang="en-GB" sz="1000" dirty="0">
              <a:latin typeface="Tahoma" panose="020B0604030504040204" pitchFamily="34" charset="0"/>
              <a:ea typeface="Tahoma" panose="020B0604030504040204" pitchFamily="34" charset="0"/>
              <a:cs typeface="Tahoma" panose="020B0604030504040204" pitchFamily="34" charset="0"/>
            </a:endParaRPr>
          </a:p>
          <a:p>
            <a:pPr lvl="0"/>
            <a:r>
              <a:rPr lang="en-GB" sz="1000" dirty="0">
                <a:latin typeface="Tahoma" panose="020B0604030504040204" pitchFamily="34" charset="0"/>
                <a:ea typeface="Tahoma" panose="020B0604030504040204" pitchFamily="34" charset="0"/>
                <a:cs typeface="Tahoma" panose="020B0604030504040204" pitchFamily="34" charset="0"/>
              </a:rPr>
              <a:t>Those who were confirmed join the Lightwave group which led their confirmation preparation – and continue to learn about the faith and grow in offering their gifts too.</a:t>
            </a:r>
          </a:p>
          <a:p>
            <a:pPr lvl="0"/>
            <a:endParaRPr lang="en-GB" sz="1000" dirty="0">
              <a:latin typeface="Tahoma" panose="020B0604030504040204" pitchFamily="34" charset="0"/>
              <a:ea typeface="Tahoma" panose="020B0604030504040204" pitchFamily="34" charset="0"/>
              <a:cs typeface="Tahoma" panose="020B0604030504040204" pitchFamily="34" charset="0"/>
            </a:endParaRPr>
          </a:p>
          <a:p>
            <a:pPr lvl="0"/>
            <a:endParaRPr lang="en-GB" sz="1000" dirty="0"/>
          </a:p>
          <a:p>
            <a:pPr lvl="0"/>
            <a:r>
              <a:rPr lang="en-GB" sz="1400" b="1" dirty="0">
                <a:latin typeface="Tahoma" panose="020B0604030504040204" pitchFamily="34" charset="0"/>
                <a:ea typeface="Tahoma" panose="020B0604030504040204" pitchFamily="34" charset="0"/>
                <a:cs typeface="Tahoma" panose="020B0604030504040204" pitchFamily="34" charset="0"/>
              </a:rPr>
              <a:t> </a:t>
            </a:r>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C300B5C4-5F40-41F1-90A7-A5CCA46CCCB2}" type="slidenum">
              <a:rPr lang="en-GB" smtClean="0"/>
              <a:t>9</a:t>
            </a:fld>
            <a:endParaRPr lang="en-GB"/>
          </a:p>
        </p:txBody>
      </p:sp>
    </p:spTree>
    <p:extLst>
      <p:ext uri="{BB962C8B-B14F-4D97-AF65-F5344CB8AC3E}">
        <p14:creationId xmlns:p14="http://schemas.microsoft.com/office/powerpoint/2010/main" val="1285967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6599C-78D3-4649-2ABE-6355576291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E41C8D-AD4E-CAD9-D912-D8828CCC85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D539B9-662F-3E37-B709-5D2B0BCC315D}"/>
              </a:ext>
            </a:extLst>
          </p:cNvPr>
          <p:cNvSpPr>
            <a:spLocks noGrp="1"/>
          </p:cNvSpPr>
          <p:nvPr>
            <p:ph type="dt" sz="half" idx="10"/>
          </p:nvPr>
        </p:nvSpPr>
        <p:spPr/>
        <p:txBody>
          <a:bodyPr/>
          <a:lstStyle/>
          <a:p>
            <a:fld id="{5D6014A6-D81B-40A2-B568-30EF097ED978}" type="datetimeFigureOut">
              <a:rPr lang="en-GB" smtClean="0"/>
              <a:t>02/11/2022</a:t>
            </a:fld>
            <a:endParaRPr lang="en-GB"/>
          </a:p>
        </p:txBody>
      </p:sp>
      <p:sp>
        <p:nvSpPr>
          <p:cNvPr id="5" name="Footer Placeholder 4">
            <a:extLst>
              <a:ext uri="{FF2B5EF4-FFF2-40B4-BE49-F238E27FC236}">
                <a16:creationId xmlns:a16="http://schemas.microsoft.com/office/drawing/2014/main" id="{4234873F-C8EB-58FC-751A-5C7A582508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A9D382-4A08-1B16-414C-5838A085F2CD}"/>
              </a:ext>
            </a:extLst>
          </p:cNvPr>
          <p:cNvSpPr>
            <a:spLocks noGrp="1"/>
          </p:cNvSpPr>
          <p:nvPr>
            <p:ph type="sldNum" sz="quarter" idx="12"/>
          </p:nvPr>
        </p:nvSpPr>
        <p:spPr/>
        <p:txBody>
          <a:bodyPr/>
          <a:lstStyle/>
          <a:p>
            <a:fld id="{2CB3F0B5-F567-4FAA-9106-4683A6A73116}" type="slidenum">
              <a:rPr lang="en-GB" smtClean="0"/>
              <a:t>‹#›</a:t>
            </a:fld>
            <a:endParaRPr lang="en-GB"/>
          </a:p>
        </p:txBody>
      </p:sp>
    </p:spTree>
    <p:extLst>
      <p:ext uri="{BB962C8B-B14F-4D97-AF65-F5344CB8AC3E}">
        <p14:creationId xmlns:p14="http://schemas.microsoft.com/office/powerpoint/2010/main" val="111986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EED4A-FC0F-02A1-C7C8-A8BEB480D9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413899-0CAC-3C47-3020-C042D0BE9D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08C151-ADE2-0A43-2C47-91DF97E9011A}"/>
              </a:ext>
            </a:extLst>
          </p:cNvPr>
          <p:cNvSpPr>
            <a:spLocks noGrp="1"/>
          </p:cNvSpPr>
          <p:nvPr>
            <p:ph type="dt" sz="half" idx="10"/>
          </p:nvPr>
        </p:nvSpPr>
        <p:spPr/>
        <p:txBody>
          <a:bodyPr/>
          <a:lstStyle/>
          <a:p>
            <a:fld id="{9C075846-A37C-4362-B225-F06FA43543CD}" type="datetimeFigureOut">
              <a:rPr lang="en-GB" smtClean="0"/>
              <a:t>02/11/2022</a:t>
            </a:fld>
            <a:endParaRPr lang="en-GB"/>
          </a:p>
        </p:txBody>
      </p:sp>
      <p:sp>
        <p:nvSpPr>
          <p:cNvPr id="5" name="Footer Placeholder 4">
            <a:extLst>
              <a:ext uri="{FF2B5EF4-FFF2-40B4-BE49-F238E27FC236}">
                <a16:creationId xmlns:a16="http://schemas.microsoft.com/office/drawing/2014/main" id="{AB264E9E-742F-6205-5C49-996825BFB9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D8A55-ADB9-268F-60F4-4D83F014DF9F}"/>
              </a:ext>
            </a:extLst>
          </p:cNvPr>
          <p:cNvSpPr>
            <a:spLocks noGrp="1"/>
          </p:cNvSpPr>
          <p:nvPr>
            <p:ph type="sldNum" sz="quarter" idx="12"/>
          </p:nvPr>
        </p:nvSpPr>
        <p:spPr/>
        <p:txBody>
          <a:bodyPr/>
          <a:lstStyle/>
          <a:p>
            <a:fld id="{2CB3F0B5-F567-4FAA-9106-4683A6A73116}" type="slidenum">
              <a:rPr lang="en-GB" smtClean="0"/>
              <a:t>‹#›</a:t>
            </a:fld>
            <a:endParaRPr lang="en-GB"/>
          </a:p>
        </p:txBody>
      </p:sp>
    </p:spTree>
    <p:extLst>
      <p:ext uri="{BB962C8B-B14F-4D97-AF65-F5344CB8AC3E}">
        <p14:creationId xmlns:p14="http://schemas.microsoft.com/office/powerpoint/2010/main" val="49997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D0D5B8-7E44-E25E-3472-D5236979E5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CC183D-D623-16DD-082A-F0DA4D06D8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71B6B5-EC5C-DD72-C618-5C64E078F52D}"/>
              </a:ext>
            </a:extLst>
          </p:cNvPr>
          <p:cNvSpPr>
            <a:spLocks noGrp="1"/>
          </p:cNvSpPr>
          <p:nvPr>
            <p:ph type="dt" sz="half" idx="10"/>
          </p:nvPr>
        </p:nvSpPr>
        <p:spPr/>
        <p:txBody>
          <a:bodyPr/>
          <a:lstStyle/>
          <a:p>
            <a:fld id="{9C075846-A37C-4362-B225-F06FA43543CD}" type="datetimeFigureOut">
              <a:rPr lang="en-GB" smtClean="0"/>
              <a:t>02/11/2022</a:t>
            </a:fld>
            <a:endParaRPr lang="en-GB"/>
          </a:p>
        </p:txBody>
      </p:sp>
      <p:sp>
        <p:nvSpPr>
          <p:cNvPr id="5" name="Footer Placeholder 4">
            <a:extLst>
              <a:ext uri="{FF2B5EF4-FFF2-40B4-BE49-F238E27FC236}">
                <a16:creationId xmlns:a16="http://schemas.microsoft.com/office/drawing/2014/main" id="{674A767D-FCE2-2474-144D-CA82FAB666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B579FA-A038-908D-D80D-05DE23257A9D}"/>
              </a:ext>
            </a:extLst>
          </p:cNvPr>
          <p:cNvSpPr>
            <a:spLocks noGrp="1"/>
          </p:cNvSpPr>
          <p:nvPr>
            <p:ph type="sldNum" sz="quarter" idx="12"/>
          </p:nvPr>
        </p:nvSpPr>
        <p:spPr/>
        <p:txBody>
          <a:bodyPr/>
          <a:lstStyle/>
          <a:p>
            <a:fld id="{2CB3F0B5-F567-4FAA-9106-4683A6A73116}" type="slidenum">
              <a:rPr lang="en-GB" smtClean="0"/>
              <a:t>‹#›</a:t>
            </a:fld>
            <a:endParaRPr lang="en-GB"/>
          </a:p>
        </p:txBody>
      </p:sp>
    </p:spTree>
    <p:extLst>
      <p:ext uri="{BB962C8B-B14F-4D97-AF65-F5344CB8AC3E}">
        <p14:creationId xmlns:p14="http://schemas.microsoft.com/office/powerpoint/2010/main" val="2105519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p:cNvSpPr>
            <a:spLocks noGrp="1"/>
          </p:cNvSpPr>
          <p:nvPr>
            <p:ph type="body" sz="quarter" idx="13"/>
          </p:nvPr>
        </p:nvSpPr>
        <p:spPr>
          <a:xfrm>
            <a:off x="9360363" y="6318000"/>
            <a:ext cx="2131200" cy="540000"/>
          </a:xfrm>
        </p:spPr>
        <p:txBody>
          <a:bodyPr anchor="ctr">
            <a:noAutofit/>
          </a:bodyPr>
          <a:lstStyle>
            <a:lvl1pPr marL="270000" indent="0">
              <a:spcBef>
                <a:spcPts val="0"/>
              </a:spcBef>
              <a:buNone/>
              <a:defRPr sz="3600">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a:t>Click to edit Master text styles</a:t>
            </a:r>
          </a:p>
        </p:txBody>
      </p:sp>
      <p:sp>
        <p:nvSpPr>
          <p:cNvPr id="4" name="Footer Placeholder 3"/>
          <p:cNvSpPr>
            <a:spLocks noGrp="1"/>
          </p:cNvSpPr>
          <p:nvPr>
            <p:ph type="ftr" sz="quarter" idx="14"/>
          </p:nvPr>
        </p:nvSpPr>
        <p:spPr/>
        <p:txBody>
          <a:bodyPr/>
          <a:lstStyle/>
          <a:p>
            <a:r>
              <a:rPr lang="en-GB"/>
              <a:t>Unit title</a:t>
            </a:r>
            <a:endParaRPr lang="en-GB" dirty="0"/>
          </a:p>
        </p:txBody>
      </p:sp>
      <p:sp>
        <p:nvSpPr>
          <p:cNvPr id="7" name="Slide Number Placeholder 6"/>
          <p:cNvSpPr>
            <a:spLocks noGrp="1"/>
          </p:cNvSpPr>
          <p:nvPr>
            <p:ph type="sldNum" sz="quarter" idx="15"/>
          </p:nvPr>
        </p:nvSpPr>
        <p:spPr/>
        <p:txBody>
          <a:bodyPr/>
          <a:lstStyle/>
          <a:p>
            <a:fld id="{7A6EFEF9-0445-4AF6-9C4F-18E742949207}" type="slidenum">
              <a:rPr lang="en-GB" smtClean="0"/>
              <a:pPr/>
              <a:t>‹#›</a:t>
            </a:fld>
            <a:endParaRPr lang="en-GB" dirty="0"/>
          </a:p>
        </p:txBody>
      </p:sp>
    </p:spTree>
    <p:extLst>
      <p:ext uri="{BB962C8B-B14F-4D97-AF65-F5344CB8AC3E}">
        <p14:creationId xmlns:p14="http://schemas.microsoft.com/office/powerpoint/2010/main" val="2468153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996B-6804-F849-A911-EFF2EB3745C7}"/>
              </a:ext>
            </a:extLst>
          </p:cNvPr>
          <p:cNvSpPr>
            <a:spLocks noGrp="1"/>
          </p:cNvSpPr>
          <p:nvPr>
            <p:ph type="ctrTitle"/>
          </p:nvPr>
        </p:nvSpPr>
        <p:spPr>
          <a:xfrm>
            <a:off x="1524000" y="919164"/>
            <a:ext cx="9144000" cy="2133599"/>
          </a:xfrm>
        </p:spPr>
        <p:txBody>
          <a:bodyPr anchor="b">
            <a:normAutofit/>
          </a:bodyPr>
          <a:lstStyle>
            <a:lvl1pPr algn="ctr">
              <a:defRPr sz="4800" b="1">
                <a:latin typeface="Century Gothic" panose="020B0502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7394B15-1984-C346-B6A3-7915F51A756A}"/>
              </a:ext>
            </a:extLst>
          </p:cNvPr>
          <p:cNvSpPr>
            <a:spLocks noGrp="1"/>
          </p:cNvSpPr>
          <p:nvPr>
            <p:ph type="subTitle" idx="1"/>
          </p:nvPr>
        </p:nvSpPr>
        <p:spPr>
          <a:xfrm>
            <a:off x="1524000" y="3280305"/>
            <a:ext cx="9144000" cy="1655762"/>
          </a:xfrm>
        </p:spPr>
        <p:txBody>
          <a:bodyPr/>
          <a:lstStyle>
            <a:lvl1pPr marL="0" indent="0" algn="ctr">
              <a:buNone/>
              <a:defRPr sz="24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4FCE90E8-0C12-B349-A65F-3FF62D081C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845F35-806A-F540-B696-B3A52C1391BD}"/>
              </a:ext>
            </a:extLst>
          </p:cNvPr>
          <p:cNvSpPr>
            <a:spLocks noGrp="1"/>
          </p:cNvSpPr>
          <p:nvPr>
            <p:ph type="sldNum" sz="quarter" idx="12"/>
          </p:nvPr>
        </p:nvSpPr>
        <p:spPr/>
        <p:txBody>
          <a:bodyPr/>
          <a:lstStyle>
            <a:lvl1pPr>
              <a:defRPr>
                <a:solidFill>
                  <a:schemeClr val="bg1"/>
                </a:solidFill>
              </a:defRPr>
            </a:lvl1pPr>
          </a:lstStyle>
          <a:p>
            <a:fld id="{2CB3F0B5-F567-4FAA-9106-4683A6A73116}" type="slidenum">
              <a:rPr lang="en-GB" smtClean="0"/>
              <a:t>‹#›</a:t>
            </a:fld>
            <a:endParaRPr lang="en-GB"/>
          </a:p>
        </p:txBody>
      </p:sp>
    </p:spTree>
    <p:extLst>
      <p:ext uri="{BB962C8B-B14F-4D97-AF65-F5344CB8AC3E}">
        <p14:creationId xmlns:p14="http://schemas.microsoft.com/office/powerpoint/2010/main" val="1583282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BD9F-091A-E84D-9177-5E24895434A3}"/>
              </a:ext>
            </a:extLst>
          </p:cNvPr>
          <p:cNvSpPr>
            <a:spLocks noGrp="1"/>
          </p:cNvSpPr>
          <p:nvPr>
            <p:ph type="title"/>
          </p:nvPr>
        </p:nvSpPr>
        <p:spPr>
          <a:xfrm>
            <a:off x="838200" y="411956"/>
            <a:ext cx="10515600" cy="8524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5C751B3-9CCE-5045-9CFB-F5D68D95154A}"/>
              </a:ext>
            </a:extLst>
          </p:cNvPr>
          <p:cNvSpPr>
            <a:spLocks noGrp="1"/>
          </p:cNvSpPr>
          <p:nvPr>
            <p:ph idx="1"/>
          </p:nvPr>
        </p:nvSpPr>
        <p:spPr>
          <a:xfrm>
            <a:off x="838200" y="1490133"/>
            <a:ext cx="10515600" cy="468683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5083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EF88B-7BA2-9A40-8DF9-40BEAE5D2460}"/>
              </a:ext>
            </a:extLst>
          </p:cNvPr>
          <p:cNvSpPr>
            <a:spLocks noGrp="1"/>
          </p:cNvSpPr>
          <p:nvPr>
            <p:ph type="title"/>
          </p:nvPr>
        </p:nvSpPr>
        <p:spPr>
          <a:xfrm>
            <a:off x="838200" y="981605"/>
            <a:ext cx="10515600" cy="2852737"/>
          </a:xfrm>
        </p:spPr>
        <p:txBody>
          <a:bodyPr anchor="b"/>
          <a:lstStyle>
            <a:lvl1pPr>
              <a:defRPr sz="6000" b="1">
                <a:latin typeface="Century Gothic" panose="020B0502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9C82E37-3695-3B40-960F-DE6D35FFC9D4}"/>
              </a:ext>
            </a:extLst>
          </p:cNvPr>
          <p:cNvSpPr>
            <a:spLocks noGrp="1"/>
          </p:cNvSpPr>
          <p:nvPr>
            <p:ph type="body" idx="1"/>
          </p:nvPr>
        </p:nvSpPr>
        <p:spPr>
          <a:xfrm>
            <a:off x="838200" y="4149196"/>
            <a:ext cx="10515600" cy="1500187"/>
          </a:xfrm>
        </p:spPr>
        <p:txBody>
          <a:bodyPr/>
          <a:lstStyle>
            <a:lvl1pPr marL="0" indent="0">
              <a:buNone/>
              <a:defRPr sz="2400">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85634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B0340-DD26-9C45-BDF4-4AB65F1BBCC6}"/>
              </a:ext>
            </a:extLst>
          </p:cNvPr>
          <p:cNvSpPr>
            <a:spLocks noGrp="1"/>
          </p:cNvSpPr>
          <p:nvPr>
            <p:ph type="title"/>
          </p:nvPr>
        </p:nvSpPr>
        <p:spPr>
          <a:xfrm>
            <a:off x="838200" y="410104"/>
            <a:ext cx="10515600" cy="1009651"/>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5EC2D98-46CC-7E4B-B72B-1F9FCE519AFB}"/>
              </a:ext>
            </a:extLst>
          </p:cNvPr>
          <p:cNvSpPr>
            <a:spLocks noGrp="1"/>
          </p:cNvSpPr>
          <p:nvPr>
            <p:ph sz="half" idx="1"/>
          </p:nvPr>
        </p:nvSpPr>
        <p:spPr>
          <a:xfrm>
            <a:off x="838201" y="1622425"/>
            <a:ext cx="5181600"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8534-4DBC-7749-A496-DCDB7EDEED6A}"/>
              </a:ext>
            </a:extLst>
          </p:cNvPr>
          <p:cNvSpPr>
            <a:spLocks noGrp="1"/>
          </p:cNvSpPr>
          <p:nvPr>
            <p:ph sz="half" idx="2"/>
          </p:nvPr>
        </p:nvSpPr>
        <p:spPr>
          <a:xfrm>
            <a:off x="6172201" y="1636183"/>
            <a:ext cx="5181600"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3899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FA398-1F86-FD47-8565-038BF80EDEC5}"/>
              </a:ext>
            </a:extLst>
          </p:cNvPr>
          <p:cNvSpPr>
            <a:spLocks noGrp="1"/>
          </p:cNvSpPr>
          <p:nvPr>
            <p:ph type="title"/>
          </p:nvPr>
        </p:nvSpPr>
        <p:spPr>
          <a:xfrm>
            <a:off x="839788" y="454820"/>
            <a:ext cx="10515600" cy="823912"/>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2C4E46-D563-A946-AB51-61AFB2BAF9E0}"/>
              </a:ext>
            </a:extLst>
          </p:cNvPr>
          <p:cNvSpPr>
            <a:spLocks noGrp="1"/>
          </p:cNvSpPr>
          <p:nvPr>
            <p:ph type="body" idx="1"/>
          </p:nvPr>
        </p:nvSpPr>
        <p:spPr>
          <a:xfrm>
            <a:off x="839788" y="1269207"/>
            <a:ext cx="5157787"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B07050-D02E-0E44-8E81-2BCA62FC385D}"/>
              </a:ext>
            </a:extLst>
          </p:cNvPr>
          <p:cNvSpPr>
            <a:spLocks noGrp="1"/>
          </p:cNvSpPr>
          <p:nvPr>
            <p:ph sz="half" idx="2"/>
          </p:nvPr>
        </p:nvSpPr>
        <p:spPr>
          <a:xfrm>
            <a:off x="839788" y="2093119"/>
            <a:ext cx="5157787"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D3B817-C1CA-6D40-AE47-111258C887F2}"/>
              </a:ext>
            </a:extLst>
          </p:cNvPr>
          <p:cNvSpPr>
            <a:spLocks noGrp="1"/>
          </p:cNvSpPr>
          <p:nvPr>
            <p:ph type="body" sz="quarter" idx="3"/>
          </p:nvPr>
        </p:nvSpPr>
        <p:spPr>
          <a:xfrm>
            <a:off x="6172200" y="1269207"/>
            <a:ext cx="5183188"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7F855C-933D-684C-B94F-26E791200945}"/>
              </a:ext>
            </a:extLst>
          </p:cNvPr>
          <p:cNvSpPr>
            <a:spLocks noGrp="1"/>
          </p:cNvSpPr>
          <p:nvPr>
            <p:ph sz="quarter" idx="4"/>
          </p:nvPr>
        </p:nvSpPr>
        <p:spPr>
          <a:xfrm>
            <a:off x="6172200" y="2093119"/>
            <a:ext cx="5183188"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7378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17C9-6999-6140-A2C0-C97665E566EB}"/>
              </a:ext>
            </a:extLst>
          </p:cNvPr>
          <p:cNvSpPr>
            <a:spLocks noGrp="1"/>
          </p:cNvSpPr>
          <p:nvPr>
            <p:ph type="title"/>
          </p:nvPr>
        </p:nvSpPr>
        <p:spPr>
          <a:xfrm>
            <a:off x="838200" y="469106"/>
            <a:ext cx="10515600" cy="8143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315DE596-2A84-904F-9B94-ABB0065AF2F3}"/>
              </a:ext>
            </a:extLst>
          </p:cNvPr>
          <p:cNvSpPr>
            <a:spLocks noGrp="1"/>
          </p:cNvSpPr>
          <p:nvPr>
            <p:ph type="dt" sz="half" idx="10"/>
          </p:nvPr>
        </p:nvSpPr>
        <p:spPr/>
        <p:txBody>
          <a:bodyPr/>
          <a:lstStyle/>
          <a:p>
            <a:fld id="{9C075846-A37C-4362-B225-F06FA43543CD}" type="datetimeFigureOut">
              <a:rPr lang="en-GB" smtClean="0"/>
              <a:t>02/11/2022</a:t>
            </a:fld>
            <a:endParaRPr lang="en-GB"/>
          </a:p>
        </p:txBody>
      </p:sp>
      <p:sp>
        <p:nvSpPr>
          <p:cNvPr id="4" name="Footer Placeholder 3">
            <a:extLst>
              <a:ext uri="{FF2B5EF4-FFF2-40B4-BE49-F238E27FC236}">
                <a16:creationId xmlns:a16="http://schemas.microsoft.com/office/drawing/2014/main" id="{9AF63020-5DC7-2F40-9ADA-8E65286C45D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569A3C3-EA02-A94F-B128-B4C344DAE62B}"/>
              </a:ext>
            </a:extLst>
          </p:cNvPr>
          <p:cNvSpPr>
            <a:spLocks noGrp="1"/>
          </p:cNvSpPr>
          <p:nvPr>
            <p:ph type="sldNum" sz="quarter" idx="12"/>
          </p:nvPr>
        </p:nvSpPr>
        <p:spPr/>
        <p:txBody>
          <a:bodyPr/>
          <a:lstStyle/>
          <a:p>
            <a:fld id="{2CB3F0B5-F567-4FAA-9106-4683A6A73116}" type="slidenum">
              <a:rPr lang="en-GB" smtClean="0"/>
              <a:t>‹#›</a:t>
            </a:fld>
            <a:endParaRPr lang="en-GB"/>
          </a:p>
        </p:txBody>
      </p:sp>
    </p:spTree>
    <p:extLst>
      <p:ext uri="{BB962C8B-B14F-4D97-AF65-F5344CB8AC3E}">
        <p14:creationId xmlns:p14="http://schemas.microsoft.com/office/powerpoint/2010/main" val="2570107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66BFB8-B629-2748-8E90-35A2AA0D0146}"/>
              </a:ext>
            </a:extLst>
          </p:cNvPr>
          <p:cNvSpPr>
            <a:spLocks noGrp="1"/>
          </p:cNvSpPr>
          <p:nvPr>
            <p:ph type="dt" sz="half" idx="10"/>
          </p:nvPr>
        </p:nvSpPr>
        <p:spPr/>
        <p:txBody>
          <a:bodyPr/>
          <a:lstStyle/>
          <a:p>
            <a:fld id="{9C075846-A37C-4362-B225-F06FA43543CD}" type="datetimeFigureOut">
              <a:rPr lang="en-GB" smtClean="0"/>
              <a:t>02/11/2022</a:t>
            </a:fld>
            <a:endParaRPr lang="en-GB"/>
          </a:p>
        </p:txBody>
      </p:sp>
      <p:sp>
        <p:nvSpPr>
          <p:cNvPr id="3" name="Footer Placeholder 2">
            <a:extLst>
              <a:ext uri="{FF2B5EF4-FFF2-40B4-BE49-F238E27FC236}">
                <a16:creationId xmlns:a16="http://schemas.microsoft.com/office/drawing/2014/main" id="{01293B00-2A78-6849-8811-368EB40C74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0F60F2-439A-F34D-B387-63BEDDA97D0B}"/>
              </a:ext>
            </a:extLst>
          </p:cNvPr>
          <p:cNvSpPr>
            <a:spLocks noGrp="1"/>
          </p:cNvSpPr>
          <p:nvPr>
            <p:ph type="sldNum" sz="quarter" idx="12"/>
          </p:nvPr>
        </p:nvSpPr>
        <p:spPr/>
        <p:txBody>
          <a:bodyPr/>
          <a:lstStyle/>
          <a:p>
            <a:fld id="{2CB3F0B5-F567-4FAA-9106-4683A6A73116}" type="slidenum">
              <a:rPr lang="en-GB" smtClean="0"/>
              <a:t>‹#›</a:t>
            </a:fld>
            <a:endParaRPr lang="en-GB"/>
          </a:p>
        </p:txBody>
      </p:sp>
    </p:spTree>
    <p:extLst>
      <p:ext uri="{BB962C8B-B14F-4D97-AF65-F5344CB8AC3E}">
        <p14:creationId xmlns:p14="http://schemas.microsoft.com/office/powerpoint/2010/main" val="81030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F851-7129-781A-749B-F95A428CEF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8D1A57-2F6A-8495-F423-0C8687FC3D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A4D133-80DF-0BEF-7D5F-7152807993A7}"/>
              </a:ext>
            </a:extLst>
          </p:cNvPr>
          <p:cNvSpPr>
            <a:spLocks noGrp="1"/>
          </p:cNvSpPr>
          <p:nvPr>
            <p:ph type="dt" sz="half" idx="10"/>
          </p:nvPr>
        </p:nvSpPr>
        <p:spPr/>
        <p:txBody>
          <a:bodyPr/>
          <a:lstStyle/>
          <a:p>
            <a:fld id="{5D6014A6-D81B-40A2-B568-30EF097ED978}" type="datetimeFigureOut">
              <a:rPr lang="en-GB" smtClean="0"/>
              <a:t>02/11/2022</a:t>
            </a:fld>
            <a:endParaRPr lang="en-GB"/>
          </a:p>
        </p:txBody>
      </p:sp>
      <p:sp>
        <p:nvSpPr>
          <p:cNvPr id="5" name="Footer Placeholder 4">
            <a:extLst>
              <a:ext uri="{FF2B5EF4-FFF2-40B4-BE49-F238E27FC236}">
                <a16:creationId xmlns:a16="http://schemas.microsoft.com/office/drawing/2014/main" id="{6D15797D-9A04-8169-397E-5DCF5950F6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F60047-9315-CC16-FE55-965D1BA7C69B}"/>
              </a:ext>
            </a:extLst>
          </p:cNvPr>
          <p:cNvSpPr>
            <a:spLocks noGrp="1"/>
          </p:cNvSpPr>
          <p:nvPr>
            <p:ph type="sldNum" sz="quarter" idx="12"/>
          </p:nvPr>
        </p:nvSpPr>
        <p:spPr/>
        <p:txBody>
          <a:bodyPr/>
          <a:lstStyle/>
          <a:p>
            <a:fld id="{1791337E-9E96-486F-B2F0-6A856873D239}" type="slidenum">
              <a:rPr lang="en-GB" smtClean="0"/>
              <a:t>‹#›</a:t>
            </a:fld>
            <a:endParaRPr lang="en-GB"/>
          </a:p>
        </p:txBody>
      </p:sp>
    </p:spTree>
    <p:extLst>
      <p:ext uri="{BB962C8B-B14F-4D97-AF65-F5344CB8AC3E}">
        <p14:creationId xmlns:p14="http://schemas.microsoft.com/office/powerpoint/2010/main" val="438228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80605-3899-AC4B-B7BD-0939BF9A4D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8F6969-5EAA-E54F-8A59-6DB5B47941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23DA3B-1D78-CA45-A8C8-DBD62A0650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C6F4B6-F4B5-6848-83EF-86245D4C404F}"/>
              </a:ext>
            </a:extLst>
          </p:cNvPr>
          <p:cNvSpPr>
            <a:spLocks noGrp="1"/>
          </p:cNvSpPr>
          <p:nvPr>
            <p:ph type="dt" sz="half" idx="10"/>
          </p:nvPr>
        </p:nvSpPr>
        <p:spPr/>
        <p:txBody>
          <a:bodyPr/>
          <a:lstStyle/>
          <a:p>
            <a:fld id="{9C075846-A37C-4362-B225-F06FA43543CD}" type="datetimeFigureOut">
              <a:rPr lang="en-GB" smtClean="0"/>
              <a:t>02/11/2022</a:t>
            </a:fld>
            <a:endParaRPr lang="en-GB"/>
          </a:p>
        </p:txBody>
      </p:sp>
      <p:sp>
        <p:nvSpPr>
          <p:cNvPr id="6" name="Footer Placeholder 5">
            <a:extLst>
              <a:ext uri="{FF2B5EF4-FFF2-40B4-BE49-F238E27FC236}">
                <a16:creationId xmlns:a16="http://schemas.microsoft.com/office/drawing/2014/main" id="{AA6BAC24-5A33-5146-A0F5-9F309CC679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61A621-A244-2046-9CDD-7780965C5925}"/>
              </a:ext>
            </a:extLst>
          </p:cNvPr>
          <p:cNvSpPr>
            <a:spLocks noGrp="1"/>
          </p:cNvSpPr>
          <p:nvPr>
            <p:ph type="sldNum" sz="quarter" idx="12"/>
          </p:nvPr>
        </p:nvSpPr>
        <p:spPr/>
        <p:txBody>
          <a:bodyPr/>
          <a:lstStyle/>
          <a:p>
            <a:fld id="{2CB3F0B5-F567-4FAA-9106-4683A6A73116}" type="slidenum">
              <a:rPr lang="en-GB" smtClean="0"/>
              <a:t>‹#›</a:t>
            </a:fld>
            <a:endParaRPr lang="en-GB"/>
          </a:p>
        </p:txBody>
      </p:sp>
    </p:spTree>
    <p:extLst>
      <p:ext uri="{BB962C8B-B14F-4D97-AF65-F5344CB8AC3E}">
        <p14:creationId xmlns:p14="http://schemas.microsoft.com/office/powerpoint/2010/main" val="3601543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F5949-FA5B-524A-9EE7-F0FE272E8BB8}"/>
              </a:ext>
            </a:extLst>
          </p:cNvPr>
          <p:cNvSpPr>
            <a:spLocks noGrp="1"/>
          </p:cNvSpPr>
          <p:nvPr>
            <p:ph type="title"/>
          </p:nvPr>
        </p:nvSpPr>
        <p:spPr>
          <a:xfrm>
            <a:off x="839788" y="457200"/>
            <a:ext cx="3932237" cy="1600200"/>
          </a:xfrm>
        </p:spPr>
        <p:txBody>
          <a:bodyPr anchor="b"/>
          <a:lstStyle>
            <a:lvl1pPr>
              <a:defRPr sz="32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96D4EC1-A3E7-4249-BFC6-CDC9F22D08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CFC981C-D0B5-A84A-96A2-8E9FF7D36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0EC71E-BBC0-AA41-9AA1-3951C0DAD708}"/>
              </a:ext>
            </a:extLst>
          </p:cNvPr>
          <p:cNvSpPr>
            <a:spLocks noGrp="1"/>
          </p:cNvSpPr>
          <p:nvPr>
            <p:ph type="dt" sz="half" idx="10"/>
          </p:nvPr>
        </p:nvSpPr>
        <p:spPr/>
        <p:txBody>
          <a:bodyPr/>
          <a:lstStyle/>
          <a:p>
            <a:fld id="{9C075846-A37C-4362-B225-F06FA43543CD}" type="datetimeFigureOut">
              <a:rPr lang="en-GB" smtClean="0"/>
              <a:t>02/11/2022</a:t>
            </a:fld>
            <a:endParaRPr lang="en-GB"/>
          </a:p>
        </p:txBody>
      </p:sp>
      <p:sp>
        <p:nvSpPr>
          <p:cNvPr id="6" name="Footer Placeholder 5">
            <a:extLst>
              <a:ext uri="{FF2B5EF4-FFF2-40B4-BE49-F238E27FC236}">
                <a16:creationId xmlns:a16="http://schemas.microsoft.com/office/drawing/2014/main" id="{1D96C031-2AFF-FC48-8225-AB2949D29C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6B1875-EACC-A14D-B503-BCA8D904FD21}"/>
              </a:ext>
            </a:extLst>
          </p:cNvPr>
          <p:cNvSpPr>
            <a:spLocks noGrp="1"/>
          </p:cNvSpPr>
          <p:nvPr>
            <p:ph type="sldNum" sz="quarter" idx="12"/>
          </p:nvPr>
        </p:nvSpPr>
        <p:spPr/>
        <p:txBody>
          <a:bodyPr/>
          <a:lstStyle/>
          <a:p>
            <a:fld id="{2CB3F0B5-F567-4FAA-9106-4683A6A73116}" type="slidenum">
              <a:rPr lang="en-GB" smtClean="0"/>
              <a:t>‹#›</a:t>
            </a:fld>
            <a:endParaRPr lang="en-GB"/>
          </a:p>
        </p:txBody>
      </p:sp>
    </p:spTree>
    <p:extLst>
      <p:ext uri="{BB962C8B-B14F-4D97-AF65-F5344CB8AC3E}">
        <p14:creationId xmlns:p14="http://schemas.microsoft.com/office/powerpoint/2010/main" val="2498267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FA6A5-4D0C-824F-AEBB-203FA5D13715}"/>
              </a:ext>
            </a:extLst>
          </p:cNvPr>
          <p:cNvSpPr>
            <a:spLocks noGrp="1"/>
          </p:cNvSpPr>
          <p:nvPr>
            <p:ph type="title"/>
          </p:nvPr>
        </p:nvSpPr>
        <p:spPr>
          <a:xfrm>
            <a:off x="838200" y="876300"/>
            <a:ext cx="10515600" cy="8143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1F09D6F-7949-7348-A728-B163FA4FFE73}"/>
              </a:ext>
            </a:extLst>
          </p:cNvPr>
          <p:cNvSpPr>
            <a:spLocks noGrp="1"/>
          </p:cNvSpPr>
          <p:nvPr>
            <p:ph type="body" orient="vert" idx="1"/>
          </p:nvPr>
        </p:nvSpPr>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B463C2-BE64-6D47-A7BB-E2D7E0286F35}"/>
              </a:ext>
            </a:extLst>
          </p:cNvPr>
          <p:cNvSpPr>
            <a:spLocks noGrp="1"/>
          </p:cNvSpPr>
          <p:nvPr>
            <p:ph type="dt" sz="half" idx="10"/>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9C075846-A37C-4362-B225-F06FA43543CD}" type="datetimeFigureOut">
              <a:rPr lang="en-GB" smtClean="0"/>
              <a:t>02/11/2022</a:t>
            </a:fld>
            <a:endParaRPr lang="en-GB"/>
          </a:p>
        </p:txBody>
      </p:sp>
      <p:sp>
        <p:nvSpPr>
          <p:cNvPr id="5" name="Footer Placeholder 4">
            <a:extLst>
              <a:ext uri="{FF2B5EF4-FFF2-40B4-BE49-F238E27FC236}">
                <a16:creationId xmlns:a16="http://schemas.microsoft.com/office/drawing/2014/main" id="{1A1014BC-40BF-9947-B46C-5D8F5ABD356F}"/>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
        <p:nvSpPr>
          <p:cNvPr id="6" name="Slide Number Placeholder 5">
            <a:extLst>
              <a:ext uri="{FF2B5EF4-FFF2-40B4-BE49-F238E27FC236}">
                <a16:creationId xmlns:a16="http://schemas.microsoft.com/office/drawing/2014/main" id="{A45BCF53-EB87-2B4F-AAEB-DD5887F3CA61}"/>
              </a:ext>
            </a:extLst>
          </p:cNvPr>
          <p:cNvSpPr>
            <a:spLocks noGrp="1"/>
          </p:cNvSpPr>
          <p:nvPr>
            <p:ph type="sldNum" sz="quarter" idx="12"/>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CB3F0B5-F567-4FAA-9106-4683A6A73116}" type="slidenum">
              <a:rPr lang="en-GB" smtClean="0"/>
              <a:t>‹#›</a:t>
            </a:fld>
            <a:endParaRPr lang="en-GB"/>
          </a:p>
        </p:txBody>
      </p:sp>
    </p:spTree>
    <p:extLst>
      <p:ext uri="{BB962C8B-B14F-4D97-AF65-F5344CB8AC3E}">
        <p14:creationId xmlns:p14="http://schemas.microsoft.com/office/powerpoint/2010/main" val="1087108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19610E-73E6-4642-8DE2-C10A5068735D}"/>
              </a:ext>
            </a:extLst>
          </p:cNvPr>
          <p:cNvSpPr>
            <a:spLocks noGrp="1"/>
          </p:cNvSpPr>
          <p:nvPr>
            <p:ph type="title" orient="vert"/>
          </p:nvPr>
        </p:nvSpPr>
        <p:spPr>
          <a:xfrm>
            <a:off x="8724900" y="965199"/>
            <a:ext cx="2628900" cy="4470401"/>
          </a:xfr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25760F7A-84EB-B342-9739-C1604F610C77}"/>
              </a:ext>
            </a:extLst>
          </p:cNvPr>
          <p:cNvSpPr>
            <a:spLocks noGrp="1"/>
          </p:cNvSpPr>
          <p:nvPr>
            <p:ph type="body" orient="vert" idx="1"/>
          </p:nvPr>
        </p:nvSpPr>
        <p:spPr>
          <a:xfrm>
            <a:off x="838200" y="965199"/>
            <a:ext cx="7734300" cy="4470401"/>
          </a:xfr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A586F-754C-014D-B30A-A42CDE3C4F5A}"/>
              </a:ext>
            </a:extLst>
          </p:cNvPr>
          <p:cNvSpPr>
            <a:spLocks noGrp="1"/>
          </p:cNvSpPr>
          <p:nvPr>
            <p:ph type="dt" sz="half" idx="10"/>
          </p:nvPr>
        </p:nvSpPr>
        <p:spPr>
          <a:xfrm>
            <a:off x="838200" y="6394049"/>
            <a:ext cx="2743200" cy="28085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9C075846-A37C-4362-B225-F06FA43543CD}" type="datetimeFigureOut">
              <a:rPr lang="en-GB" smtClean="0"/>
              <a:t>02/11/2022</a:t>
            </a:fld>
            <a:endParaRPr lang="en-GB"/>
          </a:p>
        </p:txBody>
      </p:sp>
      <p:sp>
        <p:nvSpPr>
          <p:cNvPr id="5" name="Footer Placeholder 4">
            <a:extLst>
              <a:ext uri="{FF2B5EF4-FFF2-40B4-BE49-F238E27FC236}">
                <a16:creationId xmlns:a16="http://schemas.microsoft.com/office/drawing/2014/main" id="{B024AF0C-8FD2-5742-AB5F-A32794BB2B82}"/>
              </a:ext>
            </a:extLst>
          </p:cNvPr>
          <p:cNvSpPr>
            <a:spLocks noGrp="1"/>
          </p:cNvSpPr>
          <p:nvPr>
            <p:ph type="ftr" sz="quarter" idx="11"/>
          </p:nvPr>
        </p:nvSpPr>
        <p:spPr>
          <a:xfrm>
            <a:off x="4038600" y="6394049"/>
            <a:ext cx="4114800" cy="28085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
        <p:nvSpPr>
          <p:cNvPr id="6" name="Slide Number Placeholder 5">
            <a:extLst>
              <a:ext uri="{FF2B5EF4-FFF2-40B4-BE49-F238E27FC236}">
                <a16:creationId xmlns:a16="http://schemas.microsoft.com/office/drawing/2014/main" id="{64C948DF-75BA-4343-B2B1-15AF80D47649}"/>
              </a:ext>
            </a:extLst>
          </p:cNvPr>
          <p:cNvSpPr>
            <a:spLocks noGrp="1"/>
          </p:cNvSpPr>
          <p:nvPr>
            <p:ph type="sldNum" sz="quarter" idx="12"/>
          </p:nvPr>
        </p:nvSpPr>
        <p:spPr>
          <a:xfrm>
            <a:off x="8610600" y="6394049"/>
            <a:ext cx="2743200" cy="28085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CB3F0B5-F567-4FAA-9106-4683A6A73116}" type="slidenum">
              <a:rPr lang="en-GB" smtClean="0"/>
              <a:t>‹#›</a:t>
            </a:fld>
            <a:endParaRPr lang="en-GB"/>
          </a:p>
        </p:txBody>
      </p:sp>
    </p:spTree>
    <p:extLst>
      <p:ext uri="{BB962C8B-B14F-4D97-AF65-F5344CB8AC3E}">
        <p14:creationId xmlns:p14="http://schemas.microsoft.com/office/powerpoint/2010/main" val="340584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B8AEB-C581-70BE-A31F-C472035CD0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3B49EA-F6E6-F2A3-D1F7-518A028C43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00B9A1-96D6-C99A-B89A-216A9344F105}"/>
              </a:ext>
            </a:extLst>
          </p:cNvPr>
          <p:cNvSpPr>
            <a:spLocks noGrp="1"/>
          </p:cNvSpPr>
          <p:nvPr>
            <p:ph type="dt" sz="half" idx="10"/>
          </p:nvPr>
        </p:nvSpPr>
        <p:spPr/>
        <p:txBody>
          <a:bodyPr/>
          <a:lstStyle/>
          <a:p>
            <a:fld id="{5D6014A6-D81B-40A2-B568-30EF097ED978}" type="datetimeFigureOut">
              <a:rPr lang="en-GB" smtClean="0"/>
              <a:t>02/11/2022</a:t>
            </a:fld>
            <a:endParaRPr lang="en-GB"/>
          </a:p>
        </p:txBody>
      </p:sp>
      <p:sp>
        <p:nvSpPr>
          <p:cNvPr id="5" name="Footer Placeholder 4">
            <a:extLst>
              <a:ext uri="{FF2B5EF4-FFF2-40B4-BE49-F238E27FC236}">
                <a16:creationId xmlns:a16="http://schemas.microsoft.com/office/drawing/2014/main" id="{06EA879B-75F0-59A9-27A1-F37076F557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573B52-A67C-FE42-8460-62E08541994A}"/>
              </a:ext>
            </a:extLst>
          </p:cNvPr>
          <p:cNvSpPr>
            <a:spLocks noGrp="1"/>
          </p:cNvSpPr>
          <p:nvPr>
            <p:ph type="sldNum" sz="quarter" idx="12"/>
          </p:nvPr>
        </p:nvSpPr>
        <p:spPr/>
        <p:txBody>
          <a:bodyPr/>
          <a:lstStyle/>
          <a:p>
            <a:fld id="{1791337E-9E96-486F-B2F0-6A856873D239}" type="slidenum">
              <a:rPr lang="en-GB" smtClean="0"/>
              <a:t>‹#›</a:t>
            </a:fld>
            <a:endParaRPr lang="en-GB"/>
          </a:p>
        </p:txBody>
      </p:sp>
    </p:spTree>
    <p:extLst>
      <p:ext uri="{BB962C8B-B14F-4D97-AF65-F5344CB8AC3E}">
        <p14:creationId xmlns:p14="http://schemas.microsoft.com/office/powerpoint/2010/main" val="275511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56640-A106-31EA-9984-8EDFBC8504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4E9C83-6B04-0639-BB89-DEABF489D6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CF4186-D749-3F5F-514B-1BDF9445EF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0C3A67-9570-4C7F-AD4B-6B6F77A8226D}"/>
              </a:ext>
            </a:extLst>
          </p:cNvPr>
          <p:cNvSpPr>
            <a:spLocks noGrp="1"/>
          </p:cNvSpPr>
          <p:nvPr>
            <p:ph type="dt" sz="half" idx="10"/>
          </p:nvPr>
        </p:nvSpPr>
        <p:spPr/>
        <p:txBody>
          <a:bodyPr/>
          <a:lstStyle/>
          <a:p>
            <a:fld id="{5D6014A6-D81B-40A2-B568-30EF097ED978}" type="datetimeFigureOut">
              <a:rPr lang="en-GB" smtClean="0"/>
              <a:t>02/11/2022</a:t>
            </a:fld>
            <a:endParaRPr lang="en-GB"/>
          </a:p>
        </p:txBody>
      </p:sp>
      <p:sp>
        <p:nvSpPr>
          <p:cNvPr id="6" name="Footer Placeholder 5">
            <a:extLst>
              <a:ext uri="{FF2B5EF4-FFF2-40B4-BE49-F238E27FC236}">
                <a16:creationId xmlns:a16="http://schemas.microsoft.com/office/drawing/2014/main" id="{CAD6A811-241C-8121-50B8-1A4CC22BE5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14F2C9-1D96-F560-030B-9A4F6D8AA233}"/>
              </a:ext>
            </a:extLst>
          </p:cNvPr>
          <p:cNvSpPr>
            <a:spLocks noGrp="1"/>
          </p:cNvSpPr>
          <p:nvPr>
            <p:ph type="sldNum" sz="quarter" idx="12"/>
          </p:nvPr>
        </p:nvSpPr>
        <p:spPr/>
        <p:txBody>
          <a:bodyPr/>
          <a:lstStyle/>
          <a:p>
            <a:fld id="{1791337E-9E96-486F-B2F0-6A856873D239}" type="slidenum">
              <a:rPr lang="en-GB" smtClean="0"/>
              <a:t>‹#›</a:t>
            </a:fld>
            <a:endParaRPr lang="en-GB"/>
          </a:p>
        </p:txBody>
      </p:sp>
    </p:spTree>
    <p:extLst>
      <p:ext uri="{BB962C8B-B14F-4D97-AF65-F5344CB8AC3E}">
        <p14:creationId xmlns:p14="http://schemas.microsoft.com/office/powerpoint/2010/main" val="398467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91C2-895E-3590-4C3D-BF4E4B7590D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C25634-FA3B-9B2C-96DF-B3614D7239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ACFB8E-D51E-BBBB-5245-A46F6F7C01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1BC17BD-AEFC-4605-42B4-13C12568D4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7BBE91-9C30-21CC-F0E3-11FF16AED6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B61574-C080-9A83-0DE1-06E3C1373A62}"/>
              </a:ext>
            </a:extLst>
          </p:cNvPr>
          <p:cNvSpPr>
            <a:spLocks noGrp="1"/>
          </p:cNvSpPr>
          <p:nvPr>
            <p:ph type="dt" sz="half" idx="10"/>
          </p:nvPr>
        </p:nvSpPr>
        <p:spPr/>
        <p:txBody>
          <a:bodyPr/>
          <a:lstStyle/>
          <a:p>
            <a:fld id="{5D6014A6-D81B-40A2-B568-30EF097ED978}" type="datetimeFigureOut">
              <a:rPr lang="en-GB" smtClean="0"/>
              <a:t>02/11/2022</a:t>
            </a:fld>
            <a:endParaRPr lang="en-GB"/>
          </a:p>
        </p:txBody>
      </p:sp>
      <p:sp>
        <p:nvSpPr>
          <p:cNvPr id="8" name="Footer Placeholder 7">
            <a:extLst>
              <a:ext uri="{FF2B5EF4-FFF2-40B4-BE49-F238E27FC236}">
                <a16:creationId xmlns:a16="http://schemas.microsoft.com/office/drawing/2014/main" id="{D295ECE9-A85B-FDC3-16E8-9E272B683E5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57306F-ACA6-6007-ABB9-52403B0DF65C}"/>
              </a:ext>
            </a:extLst>
          </p:cNvPr>
          <p:cNvSpPr>
            <a:spLocks noGrp="1"/>
          </p:cNvSpPr>
          <p:nvPr>
            <p:ph type="sldNum" sz="quarter" idx="12"/>
          </p:nvPr>
        </p:nvSpPr>
        <p:spPr/>
        <p:txBody>
          <a:bodyPr/>
          <a:lstStyle/>
          <a:p>
            <a:fld id="{1791337E-9E96-486F-B2F0-6A856873D239}" type="slidenum">
              <a:rPr lang="en-GB" smtClean="0"/>
              <a:t>‹#›</a:t>
            </a:fld>
            <a:endParaRPr lang="en-GB"/>
          </a:p>
        </p:txBody>
      </p:sp>
    </p:spTree>
    <p:extLst>
      <p:ext uri="{BB962C8B-B14F-4D97-AF65-F5344CB8AC3E}">
        <p14:creationId xmlns:p14="http://schemas.microsoft.com/office/powerpoint/2010/main" val="2931799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05861-291C-BD43-1B0B-EF8FFC36FB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C92D669-8F86-798D-EDE3-D9479D2B036C}"/>
              </a:ext>
            </a:extLst>
          </p:cNvPr>
          <p:cNvSpPr>
            <a:spLocks noGrp="1"/>
          </p:cNvSpPr>
          <p:nvPr>
            <p:ph type="dt" sz="half" idx="10"/>
          </p:nvPr>
        </p:nvSpPr>
        <p:spPr/>
        <p:txBody>
          <a:bodyPr/>
          <a:lstStyle/>
          <a:p>
            <a:fld id="{9C075846-A37C-4362-B225-F06FA43543CD}" type="datetimeFigureOut">
              <a:rPr lang="en-GB" smtClean="0"/>
              <a:t>02/11/2022</a:t>
            </a:fld>
            <a:endParaRPr lang="en-GB"/>
          </a:p>
        </p:txBody>
      </p:sp>
      <p:sp>
        <p:nvSpPr>
          <p:cNvPr id="4" name="Footer Placeholder 3">
            <a:extLst>
              <a:ext uri="{FF2B5EF4-FFF2-40B4-BE49-F238E27FC236}">
                <a16:creationId xmlns:a16="http://schemas.microsoft.com/office/drawing/2014/main" id="{4A60545D-3601-F5A8-DB41-800FDF7D72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F83095-0419-5266-1CC1-9302F596E74E}"/>
              </a:ext>
            </a:extLst>
          </p:cNvPr>
          <p:cNvSpPr>
            <a:spLocks noGrp="1"/>
          </p:cNvSpPr>
          <p:nvPr>
            <p:ph type="sldNum" sz="quarter" idx="12"/>
          </p:nvPr>
        </p:nvSpPr>
        <p:spPr/>
        <p:txBody>
          <a:bodyPr/>
          <a:lstStyle/>
          <a:p>
            <a:fld id="{2CB3F0B5-F567-4FAA-9106-4683A6A73116}" type="slidenum">
              <a:rPr lang="en-GB" smtClean="0"/>
              <a:t>‹#›</a:t>
            </a:fld>
            <a:endParaRPr lang="en-GB"/>
          </a:p>
        </p:txBody>
      </p:sp>
    </p:spTree>
    <p:extLst>
      <p:ext uri="{BB962C8B-B14F-4D97-AF65-F5344CB8AC3E}">
        <p14:creationId xmlns:p14="http://schemas.microsoft.com/office/powerpoint/2010/main" val="349624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78971A-20F3-9D38-3EBB-AF27167C49B3}"/>
              </a:ext>
            </a:extLst>
          </p:cNvPr>
          <p:cNvSpPr>
            <a:spLocks noGrp="1"/>
          </p:cNvSpPr>
          <p:nvPr>
            <p:ph type="dt" sz="half" idx="10"/>
          </p:nvPr>
        </p:nvSpPr>
        <p:spPr/>
        <p:txBody>
          <a:bodyPr/>
          <a:lstStyle/>
          <a:p>
            <a:fld id="{9C075846-A37C-4362-B225-F06FA43543CD}" type="datetimeFigureOut">
              <a:rPr lang="en-GB" smtClean="0"/>
              <a:t>02/11/2022</a:t>
            </a:fld>
            <a:endParaRPr lang="en-GB"/>
          </a:p>
        </p:txBody>
      </p:sp>
      <p:sp>
        <p:nvSpPr>
          <p:cNvPr id="3" name="Footer Placeholder 2">
            <a:extLst>
              <a:ext uri="{FF2B5EF4-FFF2-40B4-BE49-F238E27FC236}">
                <a16:creationId xmlns:a16="http://schemas.microsoft.com/office/drawing/2014/main" id="{2327D991-4898-5AD9-AF2A-692A0CAAD0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2DD094-0AA9-AE32-0484-7B797619861B}"/>
              </a:ext>
            </a:extLst>
          </p:cNvPr>
          <p:cNvSpPr>
            <a:spLocks noGrp="1"/>
          </p:cNvSpPr>
          <p:nvPr>
            <p:ph type="sldNum" sz="quarter" idx="12"/>
          </p:nvPr>
        </p:nvSpPr>
        <p:spPr/>
        <p:txBody>
          <a:bodyPr/>
          <a:lstStyle/>
          <a:p>
            <a:fld id="{2CB3F0B5-F567-4FAA-9106-4683A6A73116}" type="slidenum">
              <a:rPr lang="en-GB" smtClean="0"/>
              <a:t>‹#›</a:t>
            </a:fld>
            <a:endParaRPr lang="en-GB"/>
          </a:p>
        </p:txBody>
      </p:sp>
    </p:spTree>
    <p:extLst>
      <p:ext uri="{BB962C8B-B14F-4D97-AF65-F5344CB8AC3E}">
        <p14:creationId xmlns:p14="http://schemas.microsoft.com/office/powerpoint/2010/main" val="334620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62079-AC34-80F1-DDE8-4B8CF8F4B9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9B0B07-5493-52DE-F479-069C21FC3E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CDC9B82-5EC4-2293-813D-5BF7C827C4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DD7CE5-0AF7-93F2-3EC0-CB5A14FE4252}"/>
              </a:ext>
            </a:extLst>
          </p:cNvPr>
          <p:cNvSpPr>
            <a:spLocks noGrp="1"/>
          </p:cNvSpPr>
          <p:nvPr>
            <p:ph type="dt" sz="half" idx="10"/>
          </p:nvPr>
        </p:nvSpPr>
        <p:spPr/>
        <p:txBody>
          <a:bodyPr/>
          <a:lstStyle/>
          <a:p>
            <a:fld id="{9C075846-A37C-4362-B225-F06FA43543CD}" type="datetimeFigureOut">
              <a:rPr lang="en-GB" smtClean="0"/>
              <a:t>02/11/2022</a:t>
            </a:fld>
            <a:endParaRPr lang="en-GB"/>
          </a:p>
        </p:txBody>
      </p:sp>
      <p:sp>
        <p:nvSpPr>
          <p:cNvPr id="6" name="Footer Placeholder 5">
            <a:extLst>
              <a:ext uri="{FF2B5EF4-FFF2-40B4-BE49-F238E27FC236}">
                <a16:creationId xmlns:a16="http://schemas.microsoft.com/office/drawing/2014/main" id="{2C0D3D5F-69CB-32C3-A738-BCF7E1D319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C6445B-0630-F1A0-F931-E8378245CB6A}"/>
              </a:ext>
            </a:extLst>
          </p:cNvPr>
          <p:cNvSpPr>
            <a:spLocks noGrp="1"/>
          </p:cNvSpPr>
          <p:nvPr>
            <p:ph type="sldNum" sz="quarter" idx="12"/>
          </p:nvPr>
        </p:nvSpPr>
        <p:spPr/>
        <p:txBody>
          <a:bodyPr/>
          <a:lstStyle/>
          <a:p>
            <a:fld id="{2CB3F0B5-F567-4FAA-9106-4683A6A73116}" type="slidenum">
              <a:rPr lang="en-GB" smtClean="0"/>
              <a:t>‹#›</a:t>
            </a:fld>
            <a:endParaRPr lang="en-GB"/>
          </a:p>
        </p:txBody>
      </p:sp>
    </p:spTree>
    <p:extLst>
      <p:ext uri="{BB962C8B-B14F-4D97-AF65-F5344CB8AC3E}">
        <p14:creationId xmlns:p14="http://schemas.microsoft.com/office/powerpoint/2010/main" val="2303010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FB0AB-3452-ED49-BB53-7CE8EB6E64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79E8E0-D510-A999-A79C-32CC873EF5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DD5A6F3-B0CE-B423-5738-1B2BB8369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785C3E-BBEB-4828-595E-C772739A0C90}"/>
              </a:ext>
            </a:extLst>
          </p:cNvPr>
          <p:cNvSpPr>
            <a:spLocks noGrp="1"/>
          </p:cNvSpPr>
          <p:nvPr>
            <p:ph type="dt" sz="half" idx="10"/>
          </p:nvPr>
        </p:nvSpPr>
        <p:spPr/>
        <p:txBody>
          <a:bodyPr/>
          <a:lstStyle/>
          <a:p>
            <a:fld id="{9C075846-A37C-4362-B225-F06FA43543CD}" type="datetimeFigureOut">
              <a:rPr lang="en-GB" smtClean="0"/>
              <a:t>02/11/2022</a:t>
            </a:fld>
            <a:endParaRPr lang="en-GB"/>
          </a:p>
        </p:txBody>
      </p:sp>
      <p:sp>
        <p:nvSpPr>
          <p:cNvPr id="6" name="Footer Placeholder 5">
            <a:extLst>
              <a:ext uri="{FF2B5EF4-FFF2-40B4-BE49-F238E27FC236}">
                <a16:creationId xmlns:a16="http://schemas.microsoft.com/office/drawing/2014/main" id="{C9ACB2E8-E094-CB4C-1CA9-4BBA92D430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FE6753-8BC9-22A4-A49C-A39C0AA6AFE5}"/>
              </a:ext>
            </a:extLst>
          </p:cNvPr>
          <p:cNvSpPr>
            <a:spLocks noGrp="1"/>
          </p:cNvSpPr>
          <p:nvPr>
            <p:ph type="sldNum" sz="quarter" idx="12"/>
          </p:nvPr>
        </p:nvSpPr>
        <p:spPr/>
        <p:txBody>
          <a:bodyPr/>
          <a:lstStyle/>
          <a:p>
            <a:fld id="{2CB3F0B5-F567-4FAA-9106-4683A6A73116}" type="slidenum">
              <a:rPr lang="en-GB" smtClean="0"/>
              <a:t>‹#›</a:t>
            </a:fld>
            <a:endParaRPr lang="en-GB"/>
          </a:p>
        </p:txBody>
      </p:sp>
    </p:spTree>
    <p:extLst>
      <p:ext uri="{BB962C8B-B14F-4D97-AF65-F5344CB8AC3E}">
        <p14:creationId xmlns:p14="http://schemas.microsoft.com/office/powerpoint/2010/main" val="319251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BBD4D-8267-4502-163F-944BE6CD3C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0B51A7-84B0-24FB-2B53-68731745B2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96B147-0401-99C7-6BC5-B1ECE02F93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75846-A37C-4362-B225-F06FA43543CD}" type="datetimeFigureOut">
              <a:rPr lang="en-GB" smtClean="0"/>
              <a:t>02/11/2022</a:t>
            </a:fld>
            <a:endParaRPr lang="en-GB"/>
          </a:p>
        </p:txBody>
      </p:sp>
      <p:sp>
        <p:nvSpPr>
          <p:cNvPr id="5" name="Footer Placeholder 4">
            <a:extLst>
              <a:ext uri="{FF2B5EF4-FFF2-40B4-BE49-F238E27FC236}">
                <a16:creationId xmlns:a16="http://schemas.microsoft.com/office/drawing/2014/main" id="{39020978-3A0B-0FC9-751F-75F05446B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AC03C2-E19A-42B0-F9C0-913D6DF784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3F0B5-F567-4FAA-9106-4683A6A73116}" type="slidenum">
              <a:rPr lang="en-GB" smtClean="0"/>
              <a:t>‹#›</a:t>
            </a:fld>
            <a:endParaRPr lang="en-GB"/>
          </a:p>
        </p:txBody>
      </p:sp>
    </p:spTree>
    <p:extLst>
      <p:ext uri="{BB962C8B-B14F-4D97-AF65-F5344CB8AC3E}">
        <p14:creationId xmlns:p14="http://schemas.microsoft.com/office/powerpoint/2010/main" val="25604997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6B0BB4-C48D-DD46-983E-936D52FBE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21C0E5-4F49-C746-8806-298E893898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E85F10-F4F6-2947-ACF0-1763E12313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75846-A37C-4362-B225-F06FA43543CD}" type="datetimeFigureOut">
              <a:rPr lang="en-GB" smtClean="0"/>
              <a:t>02/11/2022</a:t>
            </a:fld>
            <a:endParaRPr lang="en-GB"/>
          </a:p>
        </p:txBody>
      </p:sp>
      <p:sp>
        <p:nvSpPr>
          <p:cNvPr id="5" name="Footer Placeholder 4">
            <a:extLst>
              <a:ext uri="{FF2B5EF4-FFF2-40B4-BE49-F238E27FC236}">
                <a16:creationId xmlns:a16="http://schemas.microsoft.com/office/drawing/2014/main" id="{8FD84776-863E-7049-9CF8-CA6E2B1681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F28E7A0-8292-5244-8CF8-646D170E6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3F0B5-F567-4FAA-9106-4683A6A73116}" type="slidenum">
              <a:rPr lang="en-GB" smtClean="0"/>
              <a:t>‹#›</a:t>
            </a:fld>
            <a:endParaRPr lang="en-GB"/>
          </a:p>
        </p:txBody>
      </p:sp>
      <p:pic>
        <p:nvPicPr>
          <p:cNvPr id="7" name="Picture 6">
            <a:extLst>
              <a:ext uri="{FF2B5EF4-FFF2-40B4-BE49-F238E27FC236}">
                <a16:creationId xmlns:a16="http://schemas.microsoft.com/office/drawing/2014/main" id="{E6A31963-D5EE-412E-B3DC-64D62E49F55E}"/>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 y="-1"/>
            <a:ext cx="12190436" cy="6858001"/>
          </a:xfrm>
          <a:prstGeom prst="rect">
            <a:avLst/>
          </a:prstGeom>
        </p:spPr>
      </p:pic>
      <p:pic>
        <p:nvPicPr>
          <p:cNvPr id="11" name="Picture 10">
            <a:extLst>
              <a:ext uri="{FF2B5EF4-FFF2-40B4-BE49-F238E27FC236}">
                <a16:creationId xmlns:a16="http://schemas.microsoft.com/office/drawing/2014/main" id="{0D404F2B-FD10-43A9-B755-AF6AD8BC2772}"/>
              </a:ext>
            </a:extLst>
          </p:cNvPr>
          <p:cNvPicPr>
            <a:picLocks noChangeAspect="1"/>
          </p:cNvPicPr>
          <p:nvPr/>
        </p:nvPicPr>
        <p:blipFill>
          <a:blip r:embed="rId14"/>
          <a:stretch>
            <a:fillRect/>
          </a:stretch>
        </p:blipFill>
        <p:spPr>
          <a:xfrm>
            <a:off x="9639300" y="228601"/>
            <a:ext cx="2374898" cy="510904"/>
          </a:xfrm>
          <a:prstGeom prst="rect">
            <a:avLst/>
          </a:prstGeom>
        </p:spPr>
      </p:pic>
      <p:pic>
        <p:nvPicPr>
          <p:cNvPr id="17" name="Picture 16">
            <a:extLst>
              <a:ext uri="{FF2B5EF4-FFF2-40B4-BE49-F238E27FC236}">
                <a16:creationId xmlns:a16="http://schemas.microsoft.com/office/drawing/2014/main" id="{9893E258-C90D-4352-81E0-FB681DEA3E0C}"/>
              </a:ext>
            </a:extLst>
          </p:cNvPr>
          <p:cNvPicPr>
            <a:picLocks noChangeAspect="1"/>
          </p:cNvPicPr>
          <p:nvPr/>
        </p:nvPicPr>
        <p:blipFill>
          <a:blip r:embed="rId15"/>
          <a:stretch>
            <a:fillRect/>
          </a:stretch>
        </p:blipFill>
        <p:spPr>
          <a:xfrm>
            <a:off x="10153649" y="6254772"/>
            <a:ext cx="1860549" cy="412727"/>
          </a:xfrm>
          <a:prstGeom prst="rect">
            <a:avLst/>
          </a:prstGeom>
        </p:spPr>
      </p:pic>
      <p:sp>
        <p:nvSpPr>
          <p:cNvPr id="18" name="Slide Number Placeholder 5">
            <a:extLst>
              <a:ext uri="{FF2B5EF4-FFF2-40B4-BE49-F238E27FC236}">
                <a16:creationId xmlns:a16="http://schemas.microsoft.com/office/drawing/2014/main" id="{54625C71-6394-46F5-B075-3AC89AD48BEC}"/>
              </a:ext>
            </a:extLst>
          </p:cNvPr>
          <p:cNvSpPr txBox="1">
            <a:spLocks/>
          </p:cNvSpPr>
          <p:nvPr/>
        </p:nvSpPr>
        <p:spPr>
          <a:xfrm>
            <a:off x="84137" y="6384924"/>
            <a:ext cx="423863"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EBB9A3-93DF-D94A-AC66-36B70DDDBA81}" type="slidenum">
              <a:rPr lang="en-US" smtClean="0"/>
              <a:pPr/>
              <a:t>‹#›</a:t>
            </a:fld>
            <a:endParaRPr lang="en-US"/>
          </a:p>
        </p:txBody>
      </p:sp>
    </p:spTree>
    <p:extLst>
      <p:ext uri="{BB962C8B-B14F-4D97-AF65-F5344CB8AC3E}">
        <p14:creationId xmlns:p14="http://schemas.microsoft.com/office/powerpoint/2010/main" val="333225320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pn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jp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8.xml"/><Relationship Id="rId13" Type="http://schemas.openxmlformats.org/officeDocument/2006/relationships/image" Target="../media/image8.jpeg"/><Relationship Id="rId3" Type="http://schemas.microsoft.com/office/2014/relationships/chartEx" Target="../charts/chartEx6.xml"/><Relationship Id="rId7" Type="http://schemas.openxmlformats.org/officeDocument/2006/relationships/diagramQuickStyle" Target="../diagrams/quickStyle8.xml"/><Relationship Id="rId12"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Layout" Target="../diagrams/layout8.xml"/><Relationship Id="rId11" Type="http://schemas.openxmlformats.org/officeDocument/2006/relationships/image" Target="../media/image6.png"/><Relationship Id="rId5" Type="http://schemas.openxmlformats.org/officeDocument/2006/relationships/diagramData" Target="../diagrams/data8.xml"/><Relationship Id="rId15" Type="http://schemas.openxmlformats.org/officeDocument/2006/relationships/image" Target="../media/image10.png"/><Relationship Id="rId10" Type="http://schemas.openxmlformats.org/officeDocument/2006/relationships/image" Target="../media/image4.jpg"/><Relationship Id="rId4" Type="http://schemas.openxmlformats.org/officeDocument/2006/relationships/image" Target="../media/image7.png"/><Relationship Id="rId9" Type="http://schemas.microsoft.com/office/2007/relationships/diagramDrawing" Target="../diagrams/drawing8.xml"/><Relationship Id="rId1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g"/><Relationship Id="rId7" Type="http://schemas.openxmlformats.org/officeDocument/2006/relationships/diagramColors" Target="../diagrams/colors9.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0.xml"/><Relationship Id="rId13" Type="http://schemas.openxmlformats.org/officeDocument/2006/relationships/image" Target="../media/image8.jpeg"/><Relationship Id="rId3" Type="http://schemas.microsoft.com/office/2014/relationships/chartEx" Target="../charts/chartEx7.xml"/><Relationship Id="rId7" Type="http://schemas.openxmlformats.org/officeDocument/2006/relationships/diagramQuickStyle" Target="../diagrams/quickStyle10.xml"/><Relationship Id="rId12"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Layout" Target="../diagrams/layout10.xml"/><Relationship Id="rId11" Type="http://schemas.openxmlformats.org/officeDocument/2006/relationships/image" Target="../media/image6.png"/><Relationship Id="rId5" Type="http://schemas.openxmlformats.org/officeDocument/2006/relationships/diagramData" Target="../diagrams/data10.xml"/><Relationship Id="rId15" Type="http://schemas.openxmlformats.org/officeDocument/2006/relationships/image" Target="../media/image22.png"/><Relationship Id="rId10" Type="http://schemas.openxmlformats.org/officeDocument/2006/relationships/image" Target="../media/image4.jpg"/><Relationship Id="rId4" Type="http://schemas.openxmlformats.org/officeDocument/2006/relationships/image" Target="../media/image22.png"/><Relationship Id="rId9" Type="http://schemas.microsoft.com/office/2007/relationships/diagramDrawing" Target="../diagrams/drawing10.xml"/><Relationship Id="rId1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4.jpg"/><Relationship Id="rId7" Type="http://schemas.openxmlformats.org/officeDocument/2006/relationships/diagramQuickStyle" Target="../diagrams/quickStyle1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Layout" Target="../diagrams/layout11.xml"/><Relationship Id="rId5" Type="http://schemas.openxmlformats.org/officeDocument/2006/relationships/diagramData" Target="../diagrams/data11.xml"/><Relationship Id="rId10" Type="http://schemas.openxmlformats.org/officeDocument/2006/relationships/image" Target="../media/image6.png"/><Relationship Id="rId4" Type="http://schemas.openxmlformats.org/officeDocument/2006/relationships/image" Target="../media/image5.png"/><Relationship Id="rId9" Type="http://schemas.microsoft.com/office/2007/relationships/diagramDrawing" Target="../diagrams/drawing1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8.jpeg"/><Relationship Id="rId3" Type="http://schemas.microsoft.com/office/2014/relationships/chartEx" Target="../charts/chartEx1.xml"/><Relationship Id="rId7" Type="http://schemas.openxmlformats.org/officeDocument/2006/relationships/diagramQuickStyle" Target="../diagrams/quickStyle1.xml"/><Relationship Id="rId12"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6.png"/><Relationship Id="rId5" Type="http://schemas.openxmlformats.org/officeDocument/2006/relationships/diagramData" Target="../diagrams/data1.xml"/><Relationship Id="rId15" Type="http://schemas.openxmlformats.org/officeDocument/2006/relationships/image" Target="../media/image10.png"/><Relationship Id="rId10" Type="http://schemas.openxmlformats.org/officeDocument/2006/relationships/image" Target="../media/image4.jpg"/><Relationship Id="rId4" Type="http://schemas.openxmlformats.org/officeDocument/2006/relationships/image" Target="../media/image7.png"/><Relationship Id="rId9" Type="http://schemas.microsoft.com/office/2007/relationships/diagramDrawing" Target="../diagrams/drawing1.xml"/><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8.jpeg"/><Relationship Id="rId18" Type="http://schemas.openxmlformats.org/officeDocument/2006/relationships/customXml" Target="../ink/ink2.xml"/><Relationship Id="rId26" Type="http://schemas.openxmlformats.org/officeDocument/2006/relationships/customXml" Target="../ink/ink6.xml"/><Relationship Id="rId3" Type="http://schemas.microsoft.com/office/2014/relationships/chartEx" Target="../charts/chartEx2.xml"/><Relationship Id="rId21" Type="http://schemas.openxmlformats.org/officeDocument/2006/relationships/image" Target="../media/image14.png"/><Relationship Id="rId7" Type="http://schemas.openxmlformats.org/officeDocument/2006/relationships/diagramQuickStyle" Target="../diagrams/quickStyle2.xml"/><Relationship Id="rId12" Type="http://schemas.openxmlformats.org/officeDocument/2006/relationships/image" Target="../media/image7.jpeg"/><Relationship Id="rId17" Type="http://schemas.openxmlformats.org/officeDocument/2006/relationships/image" Target="../media/image12.png"/><Relationship Id="rId25" Type="http://schemas.openxmlformats.org/officeDocument/2006/relationships/image" Target="../media/image16.png"/><Relationship Id="rId2" Type="http://schemas.openxmlformats.org/officeDocument/2006/relationships/notesSlide" Target="../notesSlides/notesSlide5.xml"/><Relationship Id="rId16" Type="http://schemas.openxmlformats.org/officeDocument/2006/relationships/customXml" Target="../ink/ink1.xml"/><Relationship Id="rId20" Type="http://schemas.openxmlformats.org/officeDocument/2006/relationships/customXml" Target="../ink/ink3.xml"/><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6.png"/><Relationship Id="rId24" Type="http://schemas.openxmlformats.org/officeDocument/2006/relationships/customXml" Target="../ink/ink5.xml"/><Relationship Id="rId5" Type="http://schemas.openxmlformats.org/officeDocument/2006/relationships/diagramData" Target="../diagrams/data2.xml"/><Relationship Id="rId15" Type="http://schemas.openxmlformats.org/officeDocument/2006/relationships/image" Target="../media/image10.png"/><Relationship Id="rId23" Type="http://schemas.openxmlformats.org/officeDocument/2006/relationships/image" Target="../media/image15.png"/><Relationship Id="rId10" Type="http://schemas.openxmlformats.org/officeDocument/2006/relationships/image" Target="../media/image4.jpg"/><Relationship Id="rId19" Type="http://schemas.openxmlformats.org/officeDocument/2006/relationships/image" Target="../media/image13.png"/><Relationship Id="rId4" Type="http://schemas.openxmlformats.org/officeDocument/2006/relationships/image" Target="../media/image7.png"/><Relationship Id="rId9" Type="http://schemas.microsoft.com/office/2007/relationships/diagramDrawing" Target="../diagrams/drawing2.xml"/><Relationship Id="rId14" Type="http://schemas.openxmlformats.org/officeDocument/2006/relationships/image" Target="../media/image9.png"/><Relationship Id="rId22" Type="http://schemas.openxmlformats.org/officeDocument/2006/relationships/customXml" Target="../ink/ink4.xml"/><Relationship Id="rId27"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8.jpeg"/><Relationship Id="rId3" Type="http://schemas.microsoft.com/office/2014/relationships/chartEx" Target="../charts/chartEx3.xml"/><Relationship Id="rId7" Type="http://schemas.openxmlformats.org/officeDocument/2006/relationships/diagramQuickStyle" Target="../diagrams/quickStyle3.xml"/><Relationship Id="rId12" Type="http://schemas.openxmlformats.org/officeDocument/2006/relationships/image" Target="../media/image7.jpeg"/><Relationship Id="rId17" Type="http://schemas.openxmlformats.org/officeDocument/2006/relationships/image" Target="../media/image18.png"/><Relationship Id="rId2" Type="http://schemas.openxmlformats.org/officeDocument/2006/relationships/notesSlide" Target="../notesSlides/notesSlide6.xml"/><Relationship Id="rId16" Type="http://schemas.openxmlformats.org/officeDocument/2006/relationships/customXml" Target="../ink/ink7.xml"/><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6.png"/><Relationship Id="rId5" Type="http://schemas.openxmlformats.org/officeDocument/2006/relationships/diagramData" Target="../diagrams/data3.xml"/><Relationship Id="rId15" Type="http://schemas.openxmlformats.org/officeDocument/2006/relationships/image" Target="../media/image10.png"/><Relationship Id="rId10" Type="http://schemas.openxmlformats.org/officeDocument/2006/relationships/image" Target="../media/image4.jpg"/><Relationship Id="rId4" Type="http://schemas.openxmlformats.org/officeDocument/2006/relationships/image" Target="../media/image7.png"/><Relationship Id="rId9" Type="http://schemas.microsoft.com/office/2007/relationships/diagramDrawing" Target="../diagrams/drawing3.xml"/><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image" Target="../media/image8.jpeg"/><Relationship Id="rId3" Type="http://schemas.microsoft.com/office/2014/relationships/chartEx" Target="../charts/chartEx4.xml"/><Relationship Id="rId7" Type="http://schemas.openxmlformats.org/officeDocument/2006/relationships/diagramQuickStyle" Target="../diagrams/quickStyle4.xml"/><Relationship Id="rId12" Type="http://schemas.openxmlformats.org/officeDocument/2006/relationships/image" Target="../media/image7.jpeg"/><Relationship Id="rId17" Type="http://schemas.openxmlformats.org/officeDocument/2006/relationships/image" Target="../media/image19.png"/><Relationship Id="rId2" Type="http://schemas.openxmlformats.org/officeDocument/2006/relationships/notesSlide" Target="../notesSlides/notesSlide8.xml"/><Relationship Id="rId16" Type="http://schemas.openxmlformats.org/officeDocument/2006/relationships/customXml" Target="../ink/ink8.xml"/><Relationship Id="rId1" Type="http://schemas.openxmlformats.org/officeDocument/2006/relationships/slideLayout" Target="../slideLayouts/slideLayout7.xml"/><Relationship Id="rId6" Type="http://schemas.openxmlformats.org/officeDocument/2006/relationships/diagramLayout" Target="../diagrams/layout4.xml"/><Relationship Id="rId11" Type="http://schemas.openxmlformats.org/officeDocument/2006/relationships/image" Target="../media/image6.png"/><Relationship Id="rId5" Type="http://schemas.openxmlformats.org/officeDocument/2006/relationships/diagramData" Target="../diagrams/data4.xml"/><Relationship Id="rId15" Type="http://schemas.openxmlformats.org/officeDocument/2006/relationships/image" Target="../media/image10.png"/><Relationship Id="rId10" Type="http://schemas.openxmlformats.org/officeDocument/2006/relationships/image" Target="../media/image4.jpg"/><Relationship Id="rId4" Type="http://schemas.openxmlformats.org/officeDocument/2006/relationships/image" Target="../media/image7.png"/><Relationship Id="rId9" Type="http://schemas.microsoft.com/office/2007/relationships/diagramDrawing" Target="../diagrams/drawing4.xml"/><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image" Target="../media/image8.jpeg"/><Relationship Id="rId3" Type="http://schemas.microsoft.com/office/2014/relationships/chartEx" Target="../charts/chartEx5.xml"/><Relationship Id="rId7" Type="http://schemas.openxmlformats.org/officeDocument/2006/relationships/diagramQuickStyle" Target="../diagrams/quickStyle5.xml"/><Relationship Id="rId12" Type="http://schemas.openxmlformats.org/officeDocument/2006/relationships/image" Target="../media/image7.jpeg"/><Relationship Id="rId17" Type="http://schemas.openxmlformats.org/officeDocument/2006/relationships/image" Target="../media/image20.png"/><Relationship Id="rId2" Type="http://schemas.openxmlformats.org/officeDocument/2006/relationships/notesSlide" Target="../notesSlides/notesSlide9.xml"/><Relationship Id="rId16" Type="http://schemas.openxmlformats.org/officeDocument/2006/relationships/customXml" Target="../ink/ink9.xml"/><Relationship Id="rId1" Type="http://schemas.openxmlformats.org/officeDocument/2006/relationships/slideLayout" Target="../slideLayouts/slideLayout7.xml"/><Relationship Id="rId6" Type="http://schemas.openxmlformats.org/officeDocument/2006/relationships/diagramLayout" Target="../diagrams/layout5.xml"/><Relationship Id="rId11" Type="http://schemas.openxmlformats.org/officeDocument/2006/relationships/image" Target="../media/image6.png"/><Relationship Id="rId5" Type="http://schemas.openxmlformats.org/officeDocument/2006/relationships/diagramData" Target="../diagrams/data5.xml"/><Relationship Id="rId15" Type="http://schemas.openxmlformats.org/officeDocument/2006/relationships/image" Target="../media/image10.png"/><Relationship Id="rId10" Type="http://schemas.openxmlformats.org/officeDocument/2006/relationships/image" Target="../media/image4.jpg"/><Relationship Id="rId4" Type="http://schemas.openxmlformats.org/officeDocument/2006/relationships/image" Target="../media/image7.png"/><Relationship Id="rId9" Type="http://schemas.microsoft.com/office/2007/relationships/diagramDrawing" Target="../diagrams/drawing5.xm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D03D8C-ABEE-F9BF-FF6A-65B2D3163CF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8321447" y="574908"/>
            <a:ext cx="3202565" cy="707165"/>
          </a:xfrm>
          <a:prstGeom prst="rect">
            <a:avLst/>
          </a:prstGeom>
        </p:spPr>
      </p:pic>
      <p:sp>
        <p:nvSpPr>
          <p:cNvPr id="5" name="TextBox 4">
            <a:extLst>
              <a:ext uri="{FF2B5EF4-FFF2-40B4-BE49-F238E27FC236}">
                <a16:creationId xmlns:a16="http://schemas.microsoft.com/office/drawing/2014/main" id="{25A42967-A8A5-2830-066D-995A5E27EAA3}"/>
              </a:ext>
            </a:extLst>
          </p:cNvPr>
          <p:cNvSpPr txBox="1">
            <a:spLocks noGrp="1" noRot="1" noMove="1" noResize="1" noEditPoints="1" noAdjustHandles="1" noChangeArrowheads="1" noChangeShapeType="1"/>
          </p:cNvSpPr>
          <p:nvPr/>
        </p:nvSpPr>
        <p:spPr>
          <a:xfrm>
            <a:off x="8343841" y="1318519"/>
            <a:ext cx="3726078"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www.lightwave.community</a:t>
            </a:r>
          </a:p>
        </p:txBody>
      </p:sp>
      <p:pic>
        <p:nvPicPr>
          <p:cNvPr id="1026" name="Picture 2">
            <a:extLst>
              <a:ext uri="{FF2B5EF4-FFF2-40B4-BE49-F238E27FC236}">
                <a16:creationId xmlns:a16="http://schemas.microsoft.com/office/drawing/2014/main" id="{A900EDF1-FD46-7572-DD1D-88819ED588B7}"/>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2413209"/>
            <a:ext cx="12099737" cy="43782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BD54903-EADD-A7CC-A089-272A49A02763}"/>
              </a:ext>
            </a:extLst>
          </p:cNvPr>
          <p:cNvSpPr txBox="1">
            <a:spLocks noGrp="1" noRot="1" noMove="1" noResize="1" noEditPoints="1" noAdjustHandles="1" noChangeArrowheads="1" noChangeShapeType="1"/>
          </p:cNvSpPr>
          <p:nvPr/>
        </p:nvSpPr>
        <p:spPr>
          <a:xfrm>
            <a:off x="4129548" y="2772697"/>
            <a:ext cx="5021826" cy="1938992"/>
          </a:xfrm>
          <a:prstGeom prst="rect">
            <a:avLst/>
          </a:prstGeom>
          <a:solidFill>
            <a:schemeClr val="accent4">
              <a:lumMod val="20000"/>
              <a:lumOff val="80000"/>
            </a:schemeClr>
          </a:solidFill>
          <a:ln w="38100">
            <a:solidFill>
              <a:schemeClr val="accent4"/>
            </a:solidFill>
          </a:ln>
        </p:spPr>
        <p:txBody>
          <a:bodyPr wrap="square" rtlCol="0">
            <a:spAutoFit/>
          </a:bodyPr>
          <a:lstStyle/>
          <a:p>
            <a:pPr algn="ctr"/>
            <a:r>
              <a:rPr lang="en-GB" sz="4000" b="1" dirty="0">
                <a:solidFill>
                  <a:srgbClr val="000099"/>
                </a:solidFill>
                <a:latin typeface="Century Gothic" panose="020B0502020202020204" pitchFamily="34" charset="0"/>
                <a:ea typeface="BatangChe" panose="02030609000101010101" pitchFamily="49" charset="-127"/>
              </a:rPr>
              <a:t>The Suffolk Discipleship Pathway</a:t>
            </a:r>
            <a:endParaRPr lang="en-GB" sz="4000" dirty="0">
              <a:solidFill>
                <a:srgbClr val="000099"/>
              </a:solidFill>
            </a:endParaRPr>
          </a:p>
        </p:txBody>
      </p:sp>
      <p:pic>
        <p:nvPicPr>
          <p:cNvPr id="10" name="Picture 9">
            <a:extLst>
              <a:ext uri="{FF2B5EF4-FFF2-40B4-BE49-F238E27FC236}">
                <a16:creationId xmlns:a16="http://schemas.microsoft.com/office/drawing/2014/main" id="{2C4142C0-2309-7A59-BE81-F13A23AE0164}"/>
              </a:ext>
            </a:extLst>
          </p:cNvPr>
          <p:cNvPicPr>
            <a:picLocks noGrp="1" noRo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405523" y="611354"/>
            <a:ext cx="3442637" cy="707165"/>
          </a:xfrm>
          <a:prstGeom prst="rect">
            <a:avLst/>
          </a:prstGeom>
        </p:spPr>
      </p:pic>
    </p:spTree>
    <p:extLst>
      <p:ext uri="{BB962C8B-B14F-4D97-AF65-F5344CB8AC3E}">
        <p14:creationId xmlns:p14="http://schemas.microsoft.com/office/powerpoint/2010/main" val="3093458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pha UK - Got questions about faith? - Ask At Alpha">
            <a:extLst>
              <a:ext uri="{FF2B5EF4-FFF2-40B4-BE49-F238E27FC236}">
                <a16:creationId xmlns:a16="http://schemas.microsoft.com/office/drawing/2014/main" id="{245E6932-F403-7004-8D39-3B883AC7C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878" y="2482808"/>
            <a:ext cx="3529402" cy="32140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B9234213-760B-823D-DD32-F4B8F734D618}"/>
              </a:ext>
            </a:extLst>
          </p:cNvPr>
          <p:cNvGraphicFramePr/>
          <p:nvPr>
            <p:extLst>
              <p:ext uri="{D42A27DB-BD31-4B8C-83A1-F6EECF244321}">
                <p14:modId xmlns:p14="http://schemas.microsoft.com/office/powerpoint/2010/main" val="3933494743"/>
              </p:ext>
            </p:extLst>
          </p:nvPr>
        </p:nvGraphicFramePr>
        <p:xfrm>
          <a:off x="4792619" y="749219"/>
          <a:ext cx="8200103" cy="58808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DFECA3B2-6ED2-5E15-7611-1CA15C1D93A0}"/>
              </a:ext>
            </a:extLst>
          </p:cNvPr>
          <p:cNvSpPr txBox="1"/>
          <p:nvPr/>
        </p:nvSpPr>
        <p:spPr>
          <a:xfrm>
            <a:off x="169558" y="227908"/>
            <a:ext cx="5867904" cy="1200329"/>
          </a:xfrm>
          <a:prstGeom prst="rect">
            <a:avLst/>
          </a:prstGeom>
          <a:noFill/>
        </p:spPr>
        <p:txBody>
          <a:bodyPr wrap="square">
            <a:spAutoFit/>
          </a:bodyPr>
          <a:lstStyle/>
          <a:p>
            <a:r>
              <a:rPr lang="en-GB" sz="3600" b="1" dirty="0">
                <a:solidFill>
                  <a:srgbClr val="25408F"/>
                </a:solidFill>
                <a:latin typeface="Century Gothic" panose="020B0502020202020204" pitchFamily="34" charset="0"/>
                <a:ea typeface="BatangChe" panose="02030609000101010101" pitchFamily="49" charset="-127"/>
              </a:rPr>
              <a:t>Using Alpha and other Christian Basics Courses</a:t>
            </a:r>
            <a:endParaRPr lang="en-GB" sz="3600" dirty="0">
              <a:solidFill>
                <a:srgbClr val="25408F"/>
              </a:solidFill>
              <a:latin typeface="Century Gothic" panose="020B0502020202020204" pitchFamily="34" charset="0"/>
            </a:endParaRPr>
          </a:p>
        </p:txBody>
      </p:sp>
    </p:spTree>
    <p:extLst>
      <p:ext uri="{BB962C8B-B14F-4D97-AF65-F5344CB8AC3E}">
        <p14:creationId xmlns:p14="http://schemas.microsoft.com/office/powerpoint/2010/main" val="985611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207BB4-5B48-7455-36A0-8898C97FD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191" y="5786192"/>
            <a:ext cx="3202565" cy="707165"/>
          </a:xfrm>
          <a:prstGeom prst="rect">
            <a:avLst/>
          </a:prstGeom>
        </p:spPr>
      </p:pic>
      <p:sp>
        <p:nvSpPr>
          <p:cNvPr id="4" name="Content Placeholder 1">
            <a:extLst>
              <a:ext uri="{FF2B5EF4-FFF2-40B4-BE49-F238E27FC236}">
                <a16:creationId xmlns:a16="http://schemas.microsoft.com/office/drawing/2014/main" id="{2E49E30F-21D7-2537-0F77-5FD950855C45}"/>
              </a:ext>
            </a:extLst>
          </p:cNvPr>
          <p:cNvSpPr txBox="1">
            <a:spLocks/>
          </p:cNvSpPr>
          <p:nvPr/>
        </p:nvSpPr>
        <p:spPr>
          <a:xfrm>
            <a:off x="400191" y="586595"/>
            <a:ext cx="5078951" cy="3107291"/>
          </a:xfrm>
          <a:prstGeom prst="rect">
            <a:avLst/>
          </a:prstGeom>
          <a:solidFill>
            <a:schemeClr val="accent6">
              <a:lumMod val="20000"/>
              <a:lumOff val="80000"/>
            </a:schemeClr>
          </a:solidFill>
          <a:ln>
            <a:solidFill>
              <a:schemeClr val="accent6"/>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00" b="1" dirty="0"/>
          </a:p>
          <a:p>
            <a:pPr marL="0" indent="0" algn="ctr">
              <a:buNone/>
            </a:pPr>
            <a:r>
              <a:rPr lang="en-GB" b="1" dirty="0"/>
              <a:t>VIDEO</a:t>
            </a:r>
          </a:p>
          <a:p>
            <a:pPr marL="0" indent="0" algn="ctr">
              <a:buNone/>
            </a:pPr>
            <a:r>
              <a:rPr lang="en-GB" sz="2400" dirty="0"/>
              <a:t>Watch Charlotte’s Story”.  </a:t>
            </a:r>
          </a:p>
          <a:p>
            <a:pPr marL="0" indent="0" algn="ctr">
              <a:buNone/>
            </a:pPr>
            <a:r>
              <a:rPr lang="en-GB" sz="2400" dirty="0"/>
              <a:t>What invitations did she receive to go deeper?</a:t>
            </a:r>
          </a:p>
          <a:p>
            <a:pPr marL="0" indent="0" algn="ctr">
              <a:buNone/>
            </a:pPr>
            <a:r>
              <a:rPr lang="en-GB" sz="2400" dirty="0"/>
              <a:t>How do these relate to these different stages of the “Suffolk Discipleship Pathway”?</a:t>
            </a:r>
          </a:p>
          <a:p>
            <a:pPr marL="0" indent="0">
              <a:buNone/>
            </a:pPr>
            <a:endParaRPr lang="en-GB" dirty="0"/>
          </a:p>
        </p:txBody>
      </p:sp>
      <p:graphicFrame>
        <p:nvGraphicFramePr>
          <p:cNvPr id="5" name="Diagram 4">
            <a:extLst>
              <a:ext uri="{FF2B5EF4-FFF2-40B4-BE49-F238E27FC236}">
                <a16:creationId xmlns:a16="http://schemas.microsoft.com/office/drawing/2014/main" id="{4B9AF050-B384-5F51-80A2-B01251D75A08}"/>
              </a:ext>
            </a:extLst>
          </p:cNvPr>
          <p:cNvGraphicFramePr/>
          <p:nvPr>
            <p:extLst>
              <p:ext uri="{D42A27DB-BD31-4B8C-83A1-F6EECF244321}">
                <p14:modId xmlns:p14="http://schemas.microsoft.com/office/powerpoint/2010/main" val="1549957979"/>
              </p:ext>
            </p:extLst>
          </p:nvPr>
        </p:nvGraphicFramePr>
        <p:xfrm>
          <a:off x="4288971" y="803489"/>
          <a:ext cx="8004629" cy="47461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17034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774503C5-C8BD-4ED6-BF8D-EBB00B7B11E6}"/>
                  </a:ext>
                </a:extLst>
              </p:cNvPr>
              <p:cNvGraphicFramePr>
                <a:graphicFrameLocks noGrp="1" noDrilldown="1" noMove="1" noResize="1"/>
              </p:cNvGraphicFramePr>
              <p:nvPr/>
            </p:nvGraphicFramePr>
            <p:xfrm>
              <a:off x="2032000" y="719666"/>
              <a:ext cx="8128000" cy="541866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774503C5-C8BD-4ED6-BF8D-EBB00B7B11E6}"/>
                  </a:ext>
                </a:extLst>
              </p:cNvPr>
              <p:cNvPicPr>
                <a:picLocks noGrp="1" noRot="1" noChangeAspect="1" noMove="1" noResize="1" noEditPoints="1" noAdjustHandles="1" noChangeArrowheads="1" noChangeShapeType="1"/>
              </p:cNvPicPr>
              <p:nvPr/>
            </p:nvPicPr>
            <p:blipFill>
              <a:blip r:embed="rId4"/>
              <a:stretch>
                <a:fillRect/>
              </a:stretch>
            </p:blipFill>
            <p:spPr>
              <a:xfrm>
                <a:off x="2032000" y="719666"/>
                <a:ext cx="8128000" cy="5418667"/>
              </a:xfrm>
              <a:prstGeom prst="rect">
                <a:avLst/>
              </a:prstGeom>
            </p:spPr>
          </p:pic>
        </mc:Fallback>
      </mc:AlternateContent>
      <p:graphicFrame>
        <p:nvGraphicFramePr>
          <p:cNvPr id="6" name="Diagram 5">
            <a:extLst>
              <a:ext uri="{FF2B5EF4-FFF2-40B4-BE49-F238E27FC236}">
                <a16:creationId xmlns:a16="http://schemas.microsoft.com/office/drawing/2014/main" id="{BED91BCF-B5E5-4B64-8C15-8047A3F5BCB9}"/>
              </a:ext>
            </a:extLst>
          </p:cNvPr>
          <p:cNvGraphicFramePr>
            <a:graphicFrameLocks noGrp="1" noDrilldown="1" noMove="1" noResize="1"/>
          </p:cNvGraphicFramePr>
          <p:nvPr/>
        </p:nvGraphicFramePr>
        <p:xfrm>
          <a:off x="1188311" y="719666"/>
          <a:ext cx="8128000" cy="58042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E4D13D73-FE64-4BE8-91A9-0279292B65CF}"/>
              </a:ext>
            </a:extLst>
          </p:cNvPr>
          <p:cNvSpPr txBox="1">
            <a:spLocks noGrp="1" noRot="1" noMove="1" noResize="1" noEditPoints="1" noAdjustHandles="1" noChangeArrowheads="1" noChangeShapeType="1"/>
          </p:cNvSpPr>
          <p:nvPr/>
        </p:nvSpPr>
        <p:spPr>
          <a:xfrm>
            <a:off x="8342027" y="5513650"/>
            <a:ext cx="3517464" cy="769441"/>
          </a:xfrm>
          <a:prstGeom prst="rect">
            <a:avLst/>
          </a:prstGeom>
          <a:noFill/>
        </p:spPr>
        <p:txBody>
          <a:bodyPr wrap="square" rtlCol="0">
            <a:spAutoFit/>
          </a:bodyPr>
          <a:lstStyle/>
          <a:p>
            <a:r>
              <a:rPr lang="en-GB" sz="1100" dirty="0">
                <a:latin typeface="Tahoma" panose="020B0604030504040204" pitchFamily="34" charset="0"/>
                <a:ea typeface="Tahoma" panose="020B0604030504040204" pitchFamily="34" charset="0"/>
                <a:cs typeface="Tahoma" panose="020B0604030504040204" pitchFamily="34" charset="0"/>
              </a:rPr>
              <a:t>Based on Sowing, Reaping, Keeping model.  (Lawrence </a:t>
            </a:r>
            <a:r>
              <a:rPr lang="en-GB" sz="1100" dirty="0" err="1">
                <a:latin typeface="Tahoma" panose="020B0604030504040204" pitchFamily="34" charset="0"/>
                <a:ea typeface="Tahoma" panose="020B0604030504040204" pitchFamily="34" charset="0"/>
                <a:cs typeface="Tahoma" panose="020B0604030504040204" pitchFamily="34" charset="0"/>
              </a:rPr>
              <a:t>Sunglehurst’s</a:t>
            </a:r>
            <a:r>
              <a:rPr lang="en-GB" sz="1100" dirty="0">
                <a:latin typeface="Tahoma" panose="020B0604030504040204" pitchFamily="34" charset="0"/>
                <a:ea typeface="Tahoma" panose="020B0604030504040204" pitchFamily="34" charset="0"/>
                <a:cs typeface="Tahoma" panose="020B0604030504040204" pitchFamily="34" charset="0"/>
              </a:rPr>
              <a:t> acclaimed book of the same name and developed by Fresh Expressions in MSM course. </a:t>
            </a:r>
          </a:p>
        </p:txBody>
      </p:sp>
      <p:sp>
        <p:nvSpPr>
          <p:cNvPr id="8" name="TextBox 7">
            <a:extLst>
              <a:ext uri="{FF2B5EF4-FFF2-40B4-BE49-F238E27FC236}">
                <a16:creationId xmlns:a16="http://schemas.microsoft.com/office/drawing/2014/main" id="{F6C36F9D-1D52-4EDE-84CB-944FF91C3C33}"/>
              </a:ext>
            </a:extLst>
          </p:cNvPr>
          <p:cNvSpPr txBox="1">
            <a:spLocks noGrp="1" noRot="1" noMove="1" noResize="1" noEditPoints="1" noAdjustHandles="1" noChangeArrowheads="1" noChangeShapeType="1"/>
          </p:cNvSpPr>
          <p:nvPr/>
        </p:nvSpPr>
        <p:spPr>
          <a:xfrm>
            <a:off x="581892" y="424102"/>
            <a:ext cx="3405492" cy="1938992"/>
          </a:xfrm>
          <a:prstGeom prst="rect">
            <a:avLst/>
          </a:prstGeom>
          <a:noFill/>
        </p:spPr>
        <p:txBody>
          <a:bodyPr wrap="square" rtlCol="0">
            <a:spAutoFit/>
          </a:bodyPr>
          <a:lstStyle/>
          <a:p>
            <a:r>
              <a:rPr lang="en-GB" sz="4000" b="1" dirty="0">
                <a:solidFill>
                  <a:srgbClr val="25408F"/>
                </a:solidFill>
                <a:latin typeface="Century Gothic" panose="020B0502020202020204" pitchFamily="34" charset="0"/>
                <a:ea typeface="BatangChe" panose="02030609000101010101" pitchFamily="49" charset="-127"/>
              </a:rPr>
              <a:t>Suffolk</a:t>
            </a:r>
          </a:p>
          <a:p>
            <a:r>
              <a:rPr lang="en-GB" sz="4000" b="1" dirty="0">
                <a:solidFill>
                  <a:srgbClr val="25408F"/>
                </a:solidFill>
                <a:latin typeface="Century Gothic" panose="020B0502020202020204" pitchFamily="34" charset="0"/>
                <a:ea typeface="BatangChe" panose="02030609000101010101" pitchFamily="49" charset="-127"/>
              </a:rPr>
              <a:t>Discipleship Pathway</a:t>
            </a:r>
            <a:endParaRPr lang="en-GB" sz="4000" dirty="0">
              <a:solidFill>
                <a:srgbClr val="25408F"/>
              </a:solidFill>
              <a:latin typeface="Century Gothic" panose="020B0502020202020204" pitchFamily="34" charset="0"/>
            </a:endParaRPr>
          </a:p>
        </p:txBody>
      </p:sp>
      <p:pic>
        <p:nvPicPr>
          <p:cNvPr id="3" name="Picture 2">
            <a:extLst>
              <a:ext uri="{FF2B5EF4-FFF2-40B4-BE49-F238E27FC236}">
                <a16:creationId xmlns:a16="http://schemas.microsoft.com/office/drawing/2014/main" id="{983FCB20-CEB4-485F-8F52-0FB77A29A98B}"/>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8321447" y="574908"/>
            <a:ext cx="3202565" cy="707165"/>
          </a:xfrm>
          <a:prstGeom prst="rect">
            <a:avLst/>
          </a:prstGeom>
        </p:spPr>
      </p:pic>
      <p:sp>
        <p:nvSpPr>
          <p:cNvPr id="4" name="TextBox 3">
            <a:extLst>
              <a:ext uri="{FF2B5EF4-FFF2-40B4-BE49-F238E27FC236}">
                <a16:creationId xmlns:a16="http://schemas.microsoft.com/office/drawing/2014/main" id="{03983780-E43F-46ED-92C9-095087E5BFF1}"/>
              </a:ext>
            </a:extLst>
          </p:cNvPr>
          <p:cNvSpPr txBox="1">
            <a:spLocks noGrp="1" noRot="1" noMove="1" noResize="1" noEditPoints="1" noAdjustHandles="1" noChangeArrowheads="1" noChangeShapeType="1"/>
          </p:cNvSpPr>
          <p:nvPr/>
        </p:nvSpPr>
        <p:spPr>
          <a:xfrm>
            <a:off x="8343841" y="1318519"/>
            <a:ext cx="3726078"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www.lightwave.community</a:t>
            </a:r>
          </a:p>
        </p:txBody>
      </p:sp>
      <p:pic>
        <p:nvPicPr>
          <p:cNvPr id="9" name="Picture 8">
            <a:extLst>
              <a:ext uri="{FF2B5EF4-FFF2-40B4-BE49-F238E27FC236}">
                <a16:creationId xmlns:a16="http://schemas.microsoft.com/office/drawing/2014/main" id="{BAEAA61F-774C-4039-B304-F47DD63E825F}"/>
              </a:ext>
            </a:extLst>
          </p:cNvPr>
          <p:cNvPicPr>
            <a:picLocks noGrp="1" noRo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val="0"/>
              </a:ext>
            </a:extLst>
          </a:blip>
          <a:stretch>
            <a:fillRect/>
          </a:stretch>
        </p:blipFill>
        <p:spPr>
          <a:xfrm>
            <a:off x="8321447" y="1884791"/>
            <a:ext cx="3442637" cy="707165"/>
          </a:xfrm>
          <a:prstGeom prst="rect">
            <a:avLst/>
          </a:prstGeom>
        </p:spPr>
      </p:pic>
      <p:pic>
        <p:nvPicPr>
          <p:cNvPr id="1026" name="Picture 2" descr="Seeds Sprouting Outbreak - Free vector graphic on Pixabay">
            <a:extLst>
              <a:ext uri="{FF2B5EF4-FFF2-40B4-BE49-F238E27FC236}">
                <a16:creationId xmlns:a16="http://schemas.microsoft.com/office/drawing/2014/main" id="{D6C67F83-8F5A-4783-80F9-A998EF2ABC47}"/>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587935" y="5132785"/>
            <a:ext cx="1378267" cy="13053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routs Plants Tiny - Free vector graphic on Pixabay">
            <a:extLst>
              <a:ext uri="{FF2B5EF4-FFF2-40B4-BE49-F238E27FC236}">
                <a16:creationId xmlns:a16="http://schemas.microsoft.com/office/drawing/2014/main" id="{329C3108-A410-4B43-B146-E67509BA147D}"/>
              </a:ext>
            </a:extLst>
          </p:cNvPr>
          <p:cNvPicPr>
            <a:picLocks noGrp="1" noRot="1" noChangeAspect="1" noMove="1" noResize="1" noEditPoints="1" noAdjustHandles="1" noChangeArrowheads="1" noChangeShapeType="1" noCrop="1"/>
          </p:cNvPicPr>
          <p:nvPr/>
        </p:nvPicPr>
        <p:blipFill rotWithShape="1">
          <a:blip r:embed="rId13">
            <a:extLst>
              <a:ext uri="{28A0092B-C50C-407E-A947-70E740481C1C}">
                <a14:useLocalDpi xmlns:a14="http://schemas.microsoft.com/office/drawing/2010/main" val="0"/>
              </a:ext>
            </a:extLst>
          </a:blip>
          <a:srcRect l="15430" r="19147"/>
          <a:stretch/>
        </p:blipFill>
        <p:spPr bwMode="auto">
          <a:xfrm>
            <a:off x="5634132" y="3708485"/>
            <a:ext cx="1285875" cy="1274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erry Blossom Tree - Free vector graphic on Pixabay">
            <a:extLst>
              <a:ext uri="{FF2B5EF4-FFF2-40B4-BE49-F238E27FC236}">
                <a16:creationId xmlns:a16="http://schemas.microsoft.com/office/drawing/2014/main" id="{35BF9573-7E7C-4739-BA76-BC3887A4BF38}"/>
              </a:ext>
            </a:extLst>
          </p:cNvPr>
          <p:cNvPicPr>
            <a:picLocks noGrp="1" noRot="1" noChangeAspect="1" noMove="1" noResize="1" noEditPoints="1" noAdjustHandles="1" noChangeArrowheads="1" noChangeShapeType="1" noCrop="1"/>
          </p:cNvPicPr>
          <p:nvPr/>
        </p:nvPicPr>
        <p:blipFill>
          <a:blip r:embed="rId14">
            <a:extLst>
              <a:ext uri="{28A0092B-C50C-407E-A947-70E740481C1C}">
                <a14:useLocalDpi xmlns:a14="http://schemas.microsoft.com/office/drawing/2010/main" val="0"/>
              </a:ext>
            </a:extLst>
          </a:blip>
          <a:srcRect/>
          <a:stretch>
            <a:fillRect/>
          </a:stretch>
        </p:blipFill>
        <p:spPr bwMode="auto">
          <a:xfrm flipH="1">
            <a:off x="5895489" y="2238374"/>
            <a:ext cx="1024518" cy="1274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803E118-7239-4772-A89A-B56F2D263044}"/>
              </a:ext>
            </a:extLst>
          </p:cNvPr>
          <p:cNvSpPr>
            <a:spLocks noGrp="1" noRot="1" noMove="1" noResize="1" noEditPoints="1" noAdjustHandles="1" noChangeArrowheads="1" noChangeShapeType="1"/>
          </p:cNvSpPr>
          <p:nvPr/>
        </p:nvSpPr>
        <p:spPr>
          <a:xfrm>
            <a:off x="5895489" y="580281"/>
            <a:ext cx="1066338" cy="1545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Cherries | Free Stock Photo | Illustration of cherries | # 15908">
            <a:extLst>
              <a:ext uri="{FF2B5EF4-FFF2-40B4-BE49-F238E27FC236}">
                <a16:creationId xmlns:a16="http://schemas.microsoft.com/office/drawing/2014/main" id="{D6C77D01-B350-4C96-BC4B-2E31B1BC2DB3}"/>
              </a:ext>
            </a:extLst>
          </p:cNvPr>
          <p:cNvPicPr>
            <a:picLocks noGrp="1" noRot="1" noChangeAspect="1" noMove="1" noResize="1" noEditPoints="1" noAdjustHandles="1" noChangeArrowheads="1" noChangeShapeType="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5884365" y="902970"/>
            <a:ext cx="1035642" cy="103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920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9E194-7293-5CE6-E509-5A43BC3166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2756" y="298174"/>
            <a:ext cx="7961817" cy="6261651"/>
          </a:xfrm>
          <a:prstGeom prst="rect">
            <a:avLst/>
          </a:prstGeom>
          <a:noFill/>
        </p:spPr>
      </p:pic>
      <p:pic>
        <p:nvPicPr>
          <p:cNvPr id="3" name="Picture 2">
            <a:extLst>
              <a:ext uri="{FF2B5EF4-FFF2-40B4-BE49-F238E27FC236}">
                <a16:creationId xmlns:a16="http://schemas.microsoft.com/office/drawing/2014/main" id="{14207BB4-5B48-7455-36A0-8898C97FDC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191" y="5786192"/>
            <a:ext cx="3202565" cy="707165"/>
          </a:xfrm>
          <a:prstGeom prst="rect">
            <a:avLst/>
          </a:prstGeom>
        </p:spPr>
      </p:pic>
      <p:sp>
        <p:nvSpPr>
          <p:cNvPr id="4" name="Content Placeholder 1">
            <a:extLst>
              <a:ext uri="{FF2B5EF4-FFF2-40B4-BE49-F238E27FC236}">
                <a16:creationId xmlns:a16="http://schemas.microsoft.com/office/drawing/2014/main" id="{2E49E30F-21D7-2537-0F77-5FD950855C45}"/>
              </a:ext>
            </a:extLst>
          </p:cNvPr>
          <p:cNvSpPr txBox="1">
            <a:spLocks/>
          </p:cNvSpPr>
          <p:nvPr/>
        </p:nvSpPr>
        <p:spPr>
          <a:xfrm>
            <a:off x="235790" y="586596"/>
            <a:ext cx="3726610" cy="4963064"/>
          </a:xfrm>
          <a:prstGeom prst="rect">
            <a:avLst/>
          </a:prstGeom>
          <a:solidFill>
            <a:schemeClr val="accent4">
              <a:lumMod val="20000"/>
              <a:lumOff val="80000"/>
            </a:schemeClr>
          </a:solidFill>
          <a:ln>
            <a:solidFill>
              <a:schemeClr val="accent4"/>
            </a:solidFill>
          </a:ln>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00" b="1" dirty="0"/>
          </a:p>
          <a:p>
            <a:pPr marL="0" indent="0">
              <a:buNone/>
            </a:pPr>
            <a:r>
              <a:rPr lang="en-GB" b="1" dirty="0"/>
              <a:t>GROUP EXERCISE 1</a:t>
            </a:r>
          </a:p>
          <a:p>
            <a:pPr marL="0" indent="0">
              <a:buNone/>
            </a:pPr>
            <a:r>
              <a:rPr lang="en-GB" sz="2400" dirty="0"/>
              <a:t>Imagine your group wanted to reach out to  particular people – imagine and draw a potential discipleship pathway for them including examples for sowing, nurturing, flowering and fruit.  A worked example for parents with toddlers is provided right:</a:t>
            </a:r>
          </a:p>
          <a:p>
            <a:r>
              <a:rPr lang="en-GB" sz="2400" dirty="0"/>
              <a:t>All ages caring for the planet</a:t>
            </a:r>
          </a:p>
          <a:p>
            <a:r>
              <a:rPr lang="en-GB" sz="2400" dirty="0"/>
              <a:t>Men in local pub</a:t>
            </a:r>
          </a:p>
          <a:p>
            <a:r>
              <a:rPr lang="en-GB" sz="2400" dirty="0"/>
              <a:t>People at a food bank</a:t>
            </a:r>
          </a:p>
          <a:p>
            <a:r>
              <a:rPr lang="en-GB" sz="2400" dirty="0"/>
              <a:t>Teens on the street</a:t>
            </a:r>
          </a:p>
          <a:p>
            <a:pPr marL="0" indent="0">
              <a:buNone/>
            </a:pPr>
            <a:endParaRPr lang="en-GB" dirty="0"/>
          </a:p>
        </p:txBody>
      </p:sp>
    </p:spTree>
    <p:extLst>
      <p:ext uri="{BB962C8B-B14F-4D97-AF65-F5344CB8AC3E}">
        <p14:creationId xmlns:p14="http://schemas.microsoft.com/office/powerpoint/2010/main" val="325771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EA26A50-96C6-4ED6-9781-CEA9C8F0B292}"/>
              </a:ext>
            </a:extLst>
          </p:cNvPr>
          <p:cNvSpPr>
            <a:spLocks noGrp="1"/>
          </p:cNvSpPr>
          <p:nvPr>
            <p:ph type="subTitle" idx="1"/>
          </p:nvPr>
        </p:nvSpPr>
        <p:spPr>
          <a:xfrm>
            <a:off x="543845" y="4470400"/>
            <a:ext cx="3744685" cy="1306286"/>
          </a:xfrm>
        </p:spPr>
        <p:txBody>
          <a:bodyPr>
            <a:normAutofit/>
          </a:bodyPr>
          <a:lstStyle/>
          <a:p>
            <a:r>
              <a:rPr lang="en-GB" sz="2800" dirty="0">
                <a:solidFill>
                  <a:schemeClr val="accent6">
                    <a:lumMod val="50000"/>
                  </a:schemeClr>
                </a:solidFill>
              </a:rPr>
              <a:t>making Jesus visible through loving action</a:t>
            </a:r>
          </a:p>
        </p:txBody>
      </p:sp>
      <p:sp>
        <p:nvSpPr>
          <p:cNvPr id="7" name="Rectangle 6">
            <a:extLst>
              <a:ext uri="{FF2B5EF4-FFF2-40B4-BE49-F238E27FC236}">
                <a16:creationId xmlns:a16="http://schemas.microsoft.com/office/drawing/2014/main" id="{B109A1C5-841C-42D5-BE3A-CC18068267A9}"/>
              </a:ext>
            </a:extLst>
          </p:cNvPr>
          <p:cNvSpPr/>
          <p:nvPr/>
        </p:nvSpPr>
        <p:spPr>
          <a:xfrm>
            <a:off x="9579006" y="177553"/>
            <a:ext cx="2503503" cy="6747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F6662976-958B-4E70-8205-F6D1D838C61D}"/>
              </a:ext>
            </a:extLst>
          </p:cNvPr>
          <p:cNvPicPr/>
          <p:nvPr/>
        </p:nvPicPr>
        <p:blipFill>
          <a:blip r:embed="rId3">
            <a:extLst>
              <a:ext uri="{28A0092B-C50C-407E-A947-70E740481C1C}">
                <a14:useLocalDpi xmlns:a14="http://schemas.microsoft.com/office/drawing/2010/main" val="0"/>
              </a:ext>
            </a:extLst>
          </a:blip>
          <a:stretch>
            <a:fillRect/>
          </a:stretch>
        </p:blipFill>
        <p:spPr>
          <a:xfrm>
            <a:off x="714166" y="3598862"/>
            <a:ext cx="3404041" cy="733652"/>
          </a:xfrm>
          <a:prstGeom prst="rect">
            <a:avLst/>
          </a:prstGeom>
        </p:spPr>
      </p:pic>
      <p:graphicFrame>
        <p:nvGraphicFramePr>
          <p:cNvPr id="2" name="Diagram 1">
            <a:extLst>
              <a:ext uri="{FF2B5EF4-FFF2-40B4-BE49-F238E27FC236}">
                <a16:creationId xmlns:a16="http://schemas.microsoft.com/office/drawing/2014/main" id="{45F0FDB2-BC60-D10A-BF89-EA00B3FBBFD4}"/>
              </a:ext>
            </a:extLst>
          </p:cNvPr>
          <p:cNvGraphicFramePr/>
          <p:nvPr>
            <p:extLst>
              <p:ext uri="{D42A27DB-BD31-4B8C-83A1-F6EECF244321}">
                <p14:modId xmlns:p14="http://schemas.microsoft.com/office/powerpoint/2010/main" val="3008825541"/>
              </p:ext>
            </p:extLst>
          </p:nvPr>
        </p:nvGraphicFramePr>
        <p:xfrm>
          <a:off x="6096000" y="398462"/>
          <a:ext cx="6045641" cy="42018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0ACEBAD7-A368-515A-5B88-1FB34A8D17BD}"/>
              </a:ext>
            </a:extLst>
          </p:cNvPr>
          <p:cNvSpPr txBox="1"/>
          <p:nvPr/>
        </p:nvSpPr>
        <p:spPr>
          <a:xfrm>
            <a:off x="598051" y="204151"/>
            <a:ext cx="6659090" cy="2308324"/>
          </a:xfrm>
          <a:prstGeom prst="rect">
            <a:avLst/>
          </a:prstGeom>
          <a:noFill/>
        </p:spPr>
        <p:txBody>
          <a:bodyPr wrap="square" rtlCol="0">
            <a:spAutoFit/>
          </a:bodyPr>
          <a:lstStyle/>
          <a:p>
            <a:r>
              <a:rPr lang="en-GB" sz="3600" b="1" dirty="0">
                <a:solidFill>
                  <a:schemeClr val="accent6">
                    <a:lumMod val="75000"/>
                  </a:schemeClr>
                </a:solidFill>
                <a:latin typeface="Century Gothic" panose="020B0502020202020204" pitchFamily="34" charset="0"/>
                <a:ea typeface="BatangChe" panose="02030609000101010101" pitchFamily="49" charset="-127"/>
              </a:rPr>
              <a:t>SOCIAL ACTION</a:t>
            </a:r>
          </a:p>
          <a:p>
            <a:endParaRPr lang="en-GB" sz="3600" b="1" dirty="0">
              <a:solidFill>
                <a:schemeClr val="accent6">
                  <a:lumMod val="75000"/>
                </a:schemeClr>
              </a:solidFill>
              <a:latin typeface="Century Gothic" panose="020B0502020202020204" pitchFamily="34" charset="0"/>
              <a:ea typeface="BatangChe" panose="02030609000101010101" pitchFamily="49" charset="-127"/>
            </a:endParaRPr>
          </a:p>
          <a:p>
            <a:r>
              <a:rPr lang="en-GB" sz="3600" b="1" dirty="0">
                <a:solidFill>
                  <a:schemeClr val="accent6">
                    <a:lumMod val="75000"/>
                  </a:schemeClr>
                </a:solidFill>
                <a:latin typeface="Century Gothic" panose="020B0502020202020204" pitchFamily="34" charset="0"/>
                <a:ea typeface="BatangChe" panose="02030609000101010101" pitchFamily="49" charset="-127"/>
              </a:rPr>
              <a:t>with the Suffolk</a:t>
            </a:r>
          </a:p>
          <a:p>
            <a:r>
              <a:rPr lang="en-GB" sz="3600" b="1" dirty="0">
                <a:solidFill>
                  <a:schemeClr val="accent6">
                    <a:lumMod val="75000"/>
                  </a:schemeClr>
                </a:solidFill>
                <a:latin typeface="Century Gothic" panose="020B0502020202020204" pitchFamily="34" charset="0"/>
                <a:ea typeface="BatangChe" panose="02030609000101010101" pitchFamily="49" charset="-127"/>
              </a:rPr>
              <a:t>Discipleship Pathway</a:t>
            </a:r>
          </a:p>
        </p:txBody>
      </p:sp>
    </p:spTree>
    <p:extLst>
      <p:ext uri="{BB962C8B-B14F-4D97-AF65-F5344CB8AC3E}">
        <p14:creationId xmlns:p14="http://schemas.microsoft.com/office/powerpoint/2010/main" val="3527619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9E194-7293-5CE6-E509-5A43BC3166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2756" y="298174"/>
            <a:ext cx="7961817" cy="6261651"/>
          </a:xfrm>
          <a:prstGeom prst="rect">
            <a:avLst/>
          </a:prstGeom>
          <a:noFill/>
        </p:spPr>
      </p:pic>
      <p:pic>
        <p:nvPicPr>
          <p:cNvPr id="3" name="Picture 2">
            <a:extLst>
              <a:ext uri="{FF2B5EF4-FFF2-40B4-BE49-F238E27FC236}">
                <a16:creationId xmlns:a16="http://schemas.microsoft.com/office/drawing/2014/main" id="{14207BB4-5B48-7455-36A0-8898C97FDC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191" y="5786192"/>
            <a:ext cx="3202565" cy="707165"/>
          </a:xfrm>
          <a:prstGeom prst="rect">
            <a:avLst/>
          </a:prstGeom>
        </p:spPr>
      </p:pic>
      <p:sp>
        <p:nvSpPr>
          <p:cNvPr id="4" name="Content Placeholder 1">
            <a:extLst>
              <a:ext uri="{FF2B5EF4-FFF2-40B4-BE49-F238E27FC236}">
                <a16:creationId xmlns:a16="http://schemas.microsoft.com/office/drawing/2014/main" id="{2E49E30F-21D7-2537-0F77-5FD950855C45}"/>
              </a:ext>
            </a:extLst>
          </p:cNvPr>
          <p:cNvSpPr txBox="1">
            <a:spLocks/>
          </p:cNvSpPr>
          <p:nvPr/>
        </p:nvSpPr>
        <p:spPr>
          <a:xfrm>
            <a:off x="235790" y="586596"/>
            <a:ext cx="3726610" cy="4963064"/>
          </a:xfrm>
          <a:prstGeom prst="rect">
            <a:avLst/>
          </a:prstGeom>
          <a:solidFill>
            <a:schemeClr val="accent4">
              <a:lumMod val="20000"/>
              <a:lumOff val="80000"/>
            </a:schemeClr>
          </a:solidFill>
          <a:ln>
            <a:solidFill>
              <a:schemeClr val="accent4"/>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00" b="1" dirty="0"/>
          </a:p>
          <a:p>
            <a:pPr marL="0" indent="0">
              <a:buNone/>
            </a:pPr>
            <a:r>
              <a:rPr lang="en-GB" b="1" dirty="0"/>
              <a:t>GROUP EXERCISE 2</a:t>
            </a:r>
          </a:p>
          <a:p>
            <a:pPr marL="0" indent="0">
              <a:buNone/>
            </a:pPr>
            <a:r>
              <a:rPr lang="en-GB" sz="2400" dirty="0"/>
              <a:t>Think about an activity which your church or small group are already engaging in to reach out to particular people – Would it be best described as sowing, nurturing, flowering or fruit?  </a:t>
            </a:r>
          </a:p>
          <a:p>
            <a:pPr marL="0" indent="0">
              <a:buNone/>
            </a:pPr>
            <a:r>
              <a:rPr lang="en-GB" sz="2400" dirty="0"/>
              <a:t>Is it connected by invitation to other steps of faith?  Draw it on a diagram as on the right.  Put in your ideas for filling any gaps.</a:t>
            </a:r>
          </a:p>
          <a:p>
            <a:pPr marL="0" indent="0">
              <a:buNone/>
            </a:pPr>
            <a:endParaRPr lang="en-GB" sz="2400"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871101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774503C5-C8BD-4ED6-BF8D-EBB00B7B11E6}"/>
                  </a:ext>
                </a:extLst>
              </p:cNvPr>
              <p:cNvGraphicFramePr>
                <a:graphicFrameLocks noGrp="1" noDrilldown="1" noMove="1" noResize="1"/>
              </p:cNvGraphicFramePr>
              <p:nvPr/>
            </p:nvGraphicFramePr>
            <p:xfrm>
              <a:off x="2032000" y="719666"/>
              <a:ext cx="8128000" cy="541866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774503C5-C8BD-4ED6-BF8D-EBB00B7B11E6}"/>
                  </a:ext>
                </a:extLst>
              </p:cNvPr>
              <p:cNvPicPr>
                <a:picLocks noGrp="1" noRot="1" noChangeAspect="1" noMove="1" noResize="1" noEditPoints="1" noAdjustHandles="1" noChangeArrowheads="1" noChangeShapeType="1"/>
              </p:cNvPicPr>
              <p:nvPr/>
            </p:nvPicPr>
            <p:blipFill>
              <a:blip r:embed="rId4"/>
              <a:stretch>
                <a:fillRect/>
              </a:stretch>
            </p:blipFill>
            <p:spPr>
              <a:xfrm>
                <a:off x="2032000" y="719666"/>
                <a:ext cx="8128000" cy="5418667"/>
              </a:xfrm>
              <a:prstGeom prst="rect">
                <a:avLst/>
              </a:prstGeom>
            </p:spPr>
          </p:pic>
        </mc:Fallback>
      </mc:AlternateContent>
      <p:graphicFrame>
        <p:nvGraphicFramePr>
          <p:cNvPr id="6" name="Diagram 5">
            <a:extLst>
              <a:ext uri="{FF2B5EF4-FFF2-40B4-BE49-F238E27FC236}">
                <a16:creationId xmlns:a16="http://schemas.microsoft.com/office/drawing/2014/main" id="{BED91BCF-B5E5-4B64-8C15-8047A3F5BCB9}"/>
              </a:ext>
            </a:extLst>
          </p:cNvPr>
          <p:cNvGraphicFramePr>
            <a:graphicFrameLocks noGrp="1" noDrilldown="1" noMove="1" noResize="1"/>
          </p:cNvGraphicFramePr>
          <p:nvPr/>
        </p:nvGraphicFramePr>
        <p:xfrm>
          <a:off x="1188311" y="719666"/>
          <a:ext cx="8128000" cy="58042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E4D13D73-FE64-4BE8-91A9-0279292B65CF}"/>
              </a:ext>
            </a:extLst>
          </p:cNvPr>
          <p:cNvSpPr txBox="1">
            <a:spLocks noGrp="1" noRot="1" noMove="1" noResize="1" noEditPoints="1" noAdjustHandles="1" noChangeArrowheads="1" noChangeShapeType="1"/>
          </p:cNvSpPr>
          <p:nvPr/>
        </p:nvSpPr>
        <p:spPr>
          <a:xfrm>
            <a:off x="8342027" y="5513650"/>
            <a:ext cx="3517464" cy="769441"/>
          </a:xfrm>
          <a:prstGeom prst="rect">
            <a:avLst/>
          </a:prstGeom>
          <a:noFill/>
        </p:spPr>
        <p:txBody>
          <a:bodyPr wrap="square" rtlCol="0">
            <a:spAutoFit/>
          </a:bodyPr>
          <a:lstStyle/>
          <a:p>
            <a:r>
              <a:rPr lang="en-GB" sz="1100" dirty="0">
                <a:latin typeface="Tahoma" panose="020B0604030504040204" pitchFamily="34" charset="0"/>
                <a:ea typeface="Tahoma" panose="020B0604030504040204" pitchFamily="34" charset="0"/>
                <a:cs typeface="Tahoma" panose="020B0604030504040204" pitchFamily="34" charset="0"/>
              </a:rPr>
              <a:t>Based on Sowing, Reaping, Keeping model.  (Lawrence </a:t>
            </a:r>
            <a:r>
              <a:rPr lang="en-GB" sz="1100" dirty="0" err="1">
                <a:latin typeface="Tahoma" panose="020B0604030504040204" pitchFamily="34" charset="0"/>
                <a:ea typeface="Tahoma" panose="020B0604030504040204" pitchFamily="34" charset="0"/>
                <a:cs typeface="Tahoma" panose="020B0604030504040204" pitchFamily="34" charset="0"/>
              </a:rPr>
              <a:t>Sunglehurst’s</a:t>
            </a:r>
            <a:r>
              <a:rPr lang="en-GB" sz="1100" dirty="0">
                <a:latin typeface="Tahoma" panose="020B0604030504040204" pitchFamily="34" charset="0"/>
                <a:ea typeface="Tahoma" panose="020B0604030504040204" pitchFamily="34" charset="0"/>
                <a:cs typeface="Tahoma" panose="020B0604030504040204" pitchFamily="34" charset="0"/>
              </a:rPr>
              <a:t> acclaimed book of the same name and developed by Fresh Expressions in MSM course. </a:t>
            </a:r>
          </a:p>
        </p:txBody>
      </p:sp>
      <p:sp>
        <p:nvSpPr>
          <p:cNvPr id="8" name="TextBox 7">
            <a:extLst>
              <a:ext uri="{FF2B5EF4-FFF2-40B4-BE49-F238E27FC236}">
                <a16:creationId xmlns:a16="http://schemas.microsoft.com/office/drawing/2014/main" id="{F6C36F9D-1D52-4EDE-84CB-944FF91C3C33}"/>
              </a:ext>
            </a:extLst>
          </p:cNvPr>
          <p:cNvSpPr txBox="1">
            <a:spLocks noGrp="1" noRot="1" noMove="1" noResize="1" noEditPoints="1" noAdjustHandles="1" noChangeArrowheads="1" noChangeShapeType="1"/>
          </p:cNvSpPr>
          <p:nvPr/>
        </p:nvSpPr>
        <p:spPr>
          <a:xfrm>
            <a:off x="581892" y="424102"/>
            <a:ext cx="3405492" cy="4031873"/>
          </a:xfrm>
          <a:prstGeom prst="rect">
            <a:avLst/>
          </a:prstGeom>
          <a:noFill/>
        </p:spPr>
        <p:txBody>
          <a:bodyPr wrap="square" rtlCol="0">
            <a:spAutoFit/>
          </a:bodyPr>
          <a:lstStyle/>
          <a:p>
            <a:r>
              <a:rPr lang="en-GB" sz="3600" b="1" dirty="0">
                <a:solidFill>
                  <a:srgbClr val="C00000"/>
                </a:solidFill>
                <a:latin typeface="Century Gothic" panose="020B0502020202020204" pitchFamily="34" charset="0"/>
                <a:ea typeface="BatangChe" panose="02030609000101010101" pitchFamily="49" charset="-127"/>
              </a:rPr>
              <a:t>ALL INVOLVED</a:t>
            </a:r>
          </a:p>
          <a:p>
            <a:endParaRPr lang="en-GB" sz="3600" b="1" dirty="0">
              <a:solidFill>
                <a:srgbClr val="C00000"/>
              </a:solidFill>
              <a:latin typeface="Century Gothic" panose="020B0502020202020204" pitchFamily="34" charset="0"/>
              <a:ea typeface="BatangChe" panose="02030609000101010101" pitchFamily="49" charset="-127"/>
            </a:endParaRPr>
          </a:p>
          <a:p>
            <a:r>
              <a:rPr lang="en-GB" sz="3600" b="1" dirty="0">
                <a:solidFill>
                  <a:srgbClr val="C00000"/>
                </a:solidFill>
                <a:latin typeface="Century Gothic" panose="020B0502020202020204" pitchFamily="34" charset="0"/>
                <a:ea typeface="BatangChe" panose="02030609000101010101" pitchFamily="49" charset="-127"/>
              </a:rPr>
              <a:t>with the Suffolk</a:t>
            </a:r>
          </a:p>
          <a:p>
            <a:r>
              <a:rPr lang="en-GB" sz="3600" b="1" dirty="0">
                <a:solidFill>
                  <a:srgbClr val="C00000"/>
                </a:solidFill>
                <a:latin typeface="Century Gothic" panose="020B0502020202020204" pitchFamily="34" charset="0"/>
                <a:ea typeface="BatangChe" panose="02030609000101010101" pitchFamily="49" charset="-127"/>
              </a:rPr>
              <a:t>Discipleship Pathway</a:t>
            </a:r>
          </a:p>
          <a:p>
            <a:endParaRPr lang="en-GB" sz="4000" dirty="0">
              <a:solidFill>
                <a:srgbClr val="25408F"/>
              </a:solidFill>
              <a:latin typeface="Century Gothic" panose="020B0502020202020204" pitchFamily="34" charset="0"/>
            </a:endParaRPr>
          </a:p>
        </p:txBody>
      </p:sp>
      <p:pic>
        <p:nvPicPr>
          <p:cNvPr id="3" name="Picture 2">
            <a:extLst>
              <a:ext uri="{FF2B5EF4-FFF2-40B4-BE49-F238E27FC236}">
                <a16:creationId xmlns:a16="http://schemas.microsoft.com/office/drawing/2014/main" id="{983FCB20-CEB4-485F-8F52-0FB77A29A98B}"/>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8321447" y="574908"/>
            <a:ext cx="3202565" cy="707165"/>
          </a:xfrm>
          <a:prstGeom prst="rect">
            <a:avLst/>
          </a:prstGeom>
        </p:spPr>
      </p:pic>
      <p:sp>
        <p:nvSpPr>
          <p:cNvPr id="4" name="TextBox 3">
            <a:extLst>
              <a:ext uri="{FF2B5EF4-FFF2-40B4-BE49-F238E27FC236}">
                <a16:creationId xmlns:a16="http://schemas.microsoft.com/office/drawing/2014/main" id="{03983780-E43F-46ED-92C9-095087E5BFF1}"/>
              </a:ext>
            </a:extLst>
          </p:cNvPr>
          <p:cNvSpPr txBox="1">
            <a:spLocks noGrp="1" noRot="1" noMove="1" noResize="1" noEditPoints="1" noAdjustHandles="1" noChangeArrowheads="1" noChangeShapeType="1"/>
          </p:cNvSpPr>
          <p:nvPr/>
        </p:nvSpPr>
        <p:spPr>
          <a:xfrm>
            <a:off x="8343841" y="1318519"/>
            <a:ext cx="3726078"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www.lightwave.community</a:t>
            </a:r>
          </a:p>
        </p:txBody>
      </p:sp>
      <p:pic>
        <p:nvPicPr>
          <p:cNvPr id="9" name="Picture 8">
            <a:extLst>
              <a:ext uri="{FF2B5EF4-FFF2-40B4-BE49-F238E27FC236}">
                <a16:creationId xmlns:a16="http://schemas.microsoft.com/office/drawing/2014/main" id="{BAEAA61F-774C-4039-B304-F47DD63E825F}"/>
              </a:ext>
            </a:extLst>
          </p:cNvPr>
          <p:cNvPicPr>
            <a:picLocks noGrp="1" noRo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val="0"/>
              </a:ext>
            </a:extLst>
          </a:blip>
          <a:stretch>
            <a:fillRect/>
          </a:stretch>
        </p:blipFill>
        <p:spPr>
          <a:xfrm>
            <a:off x="8321447" y="1884791"/>
            <a:ext cx="3442637" cy="707165"/>
          </a:xfrm>
          <a:prstGeom prst="rect">
            <a:avLst/>
          </a:prstGeom>
        </p:spPr>
      </p:pic>
      <p:pic>
        <p:nvPicPr>
          <p:cNvPr id="1026" name="Picture 2" descr="Seeds Sprouting Outbreak - Free vector graphic on Pixabay">
            <a:extLst>
              <a:ext uri="{FF2B5EF4-FFF2-40B4-BE49-F238E27FC236}">
                <a16:creationId xmlns:a16="http://schemas.microsoft.com/office/drawing/2014/main" id="{D6C67F83-8F5A-4783-80F9-A998EF2ABC47}"/>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587935" y="5132785"/>
            <a:ext cx="1378267" cy="13053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routs Plants Tiny - Free vector graphic on Pixabay">
            <a:extLst>
              <a:ext uri="{FF2B5EF4-FFF2-40B4-BE49-F238E27FC236}">
                <a16:creationId xmlns:a16="http://schemas.microsoft.com/office/drawing/2014/main" id="{329C3108-A410-4B43-B146-E67509BA147D}"/>
              </a:ext>
            </a:extLst>
          </p:cNvPr>
          <p:cNvPicPr>
            <a:picLocks noGrp="1" noRot="1" noChangeAspect="1" noMove="1" noResize="1" noEditPoints="1" noAdjustHandles="1" noChangeArrowheads="1" noChangeShapeType="1" noCrop="1"/>
          </p:cNvPicPr>
          <p:nvPr/>
        </p:nvPicPr>
        <p:blipFill rotWithShape="1">
          <a:blip r:embed="rId13">
            <a:extLst>
              <a:ext uri="{28A0092B-C50C-407E-A947-70E740481C1C}">
                <a14:useLocalDpi xmlns:a14="http://schemas.microsoft.com/office/drawing/2010/main" val="0"/>
              </a:ext>
            </a:extLst>
          </a:blip>
          <a:srcRect l="15430" r="19147"/>
          <a:stretch/>
        </p:blipFill>
        <p:spPr bwMode="auto">
          <a:xfrm>
            <a:off x="5634132" y="3708485"/>
            <a:ext cx="1285875" cy="1274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erry Blossom Tree - Free vector graphic on Pixabay">
            <a:extLst>
              <a:ext uri="{FF2B5EF4-FFF2-40B4-BE49-F238E27FC236}">
                <a16:creationId xmlns:a16="http://schemas.microsoft.com/office/drawing/2014/main" id="{35BF9573-7E7C-4739-BA76-BC3887A4BF38}"/>
              </a:ext>
            </a:extLst>
          </p:cNvPr>
          <p:cNvPicPr>
            <a:picLocks noGrp="1" noRot="1" noChangeAspect="1" noMove="1" noResize="1" noEditPoints="1" noAdjustHandles="1" noChangeArrowheads="1" noChangeShapeType="1" noCrop="1"/>
          </p:cNvPicPr>
          <p:nvPr/>
        </p:nvPicPr>
        <p:blipFill>
          <a:blip r:embed="rId14">
            <a:extLst>
              <a:ext uri="{28A0092B-C50C-407E-A947-70E740481C1C}">
                <a14:useLocalDpi xmlns:a14="http://schemas.microsoft.com/office/drawing/2010/main" val="0"/>
              </a:ext>
            </a:extLst>
          </a:blip>
          <a:srcRect/>
          <a:stretch>
            <a:fillRect/>
          </a:stretch>
        </p:blipFill>
        <p:spPr bwMode="auto">
          <a:xfrm flipH="1">
            <a:off x="5895489" y="2238374"/>
            <a:ext cx="1024518" cy="1274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803E118-7239-4772-A89A-B56F2D263044}"/>
              </a:ext>
            </a:extLst>
          </p:cNvPr>
          <p:cNvSpPr>
            <a:spLocks noGrp="1" noRot="1" noMove="1" noResize="1" noEditPoints="1" noAdjustHandles="1" noChangeArrowheads="1" noChangeShapeType="1"/>
          </p:cNvSpPr>
          <p:nvPr/>
        </p:nvSpPr>
        <p:spPr>
          <a:xfrm>
            <a:off x="5895489" y="580281"/>
            <a:ext cx="1066338" cy="1545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Cherries | Free Stock Photo | Illustration of cherries | # 15908">
            <a:extLst>
              <a:ext uri="{FF2B5EF4-FFF2-40B4-BE49-F238E27FC236}">
                <a16:creationId xmlns:a16="http://schemas.microsoft.com/office/drawing/2014/main" id="{D6C77D01-B350-4C96-BC4B-2E31B1BC2DB3}"/>
              </a:ext>
            </a:extLst>
          </p:cNvPr>
          <p:cNvPicPr>
            <a:picLocks noGrp="1" noRot="1" noChangeAspect="1" noMove="1" noResize="1" noEditPoints="1" noAdjustHandles="1" noChangeArrowheads="1" noChangeShapeType="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5884365" y="902970"/>
            <a:ext cx="1035642" cy="103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362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207BB4-5B48-7455-36A0-8898C97FDC2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00191" y="5786192"/>
            <a:ext cx="3202565" cy="707165"/>
          </a:xfrm>
          <a:prstGeom prst="rect">
            <a:avLst/>
          </a:prstGeom>
        </p:spPr>
      </p:pic>
      <p:sp>
        <p:nvSpPr>
          <p:cNvPr id="4" name="Content Placeholder 1">
            <a:extLst>
              <a:ext uri="{FF2B5EF4-FFF2-40B4-BE49-F238E27FC236}">
                <a16:creationId xmlns:a16="http://schemas.microsoft.com/office/drawing/2014/main" id="{2E49E30F-21D7-2537-0F77-5FD950855C45}"/>
              </a:ext>
            </a:extLst>
          </p:cNvPr>
          <p:cNvSpPr txBox="1">
            <a:spLocks noGrp="1" noRot="1" noMove="1" noResize="1" noEditPoints="1" noAdjustHandles="1" noChangeArrowheads="1" noChangeShapeType="1"/>
          </p:cNvSpPr>
          <p:nvPr/>
        </p:nvSpPr>
        <p:spPr>
          <a:xfrm>
            <a:off x="258795" y="580845"/>
            <a:ext cx="5296616" cy="4963064"/>
          </a:xfrm>
          <a:prstGeom prst="rect">
            <a:avLst/>
          </a:prstGeom>
          <a:solidFill>
            <a:schemeClr val="accent2">
              <a:lumMod val="20000"/>
              <a:lumOff val="80000"/>
            </a:schemeClr>
          </a:solidFill>
          <a:ln>
            <a:solidFill>
              <a:srgbClr val="C00000"/>
            </a:solidFill>
          </a:ln>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00" b="1" dirty="0"/>
          </a:p>
          <a:p>
            <a:pPr marL="0" indent="0">
              <a:buNone/>
            </a:pPr>
            <a:r>
              <a:rPr lang="en-GB" sz="3900" b="1" dirty="0"/>
              <a:t>GROUP EXERCISE 3</a:t>
            </a:r>
          </a:p>
          <a:p>
            <a:pPr marL="0" indent="0">
              <a:buNone/>
            </a:pPr>
            <a:r>
              <a:rPr lang="en-GB" dirty="0"/>
              <a:t>Consider how you and other team members could best contribute to different stages of the discipleship pathway for the group you identified.  </a:t>
            </a:r>
          </a:p>
          <a:p>
            <a:r>
              <a:rPr lang="en-GB" dirty="0"/>
              <a:t>Sowing</a:t>
            </a:r>
          </a:p>
          <a:p>
            <a:r>
              <a:rPr lang="en-GB" dirty="0"/>
              <a:t>Nurturing</a:t>
            </a:r>
          </a:p>
          <a:p>
            <a:r>
              <a:rPr lang="en-GB" dirty="0"/>
              <a:t>Flowering</a:t>
            </a:r>
          </a:p>
          <a:p>
            <a:r>
              <a:rPr lang="en-GB" dirty="0"/>
              <a:t>Fruit</a:t>
            </a:r>
          </a:p>
          <a:p>
            <a:r>
              <a:rPr lang="en-GB" dirty="0"/>
              <a:t>Inviting</a:t>
            </a:r>
          </a:p>
          <a:p>
            <a:pPr marL="0" indent="0">
              <a:buNone/>
            </a:pPr>
            <a:r>
              <a:rPr lang="en-GB" dirty="0"/>
              <a:t>Pray for the people and for God’s guidance in anything you may need to further develop</a:t>
            </a:r>
          </a:p>
          <a:p>
            <a:pPr marL="0" indent="0">
              <a:buNone/>
            </a:pPr>
            <a:endParaRPr lang="en-GB" dirty="0"/>
          </a:p>
        </p:txBody>
      </p:sp>
      <p:pic>
        <p:nvPicPr>
          <p:cNvPr id="6" name="Picture 2">
            <a:extLst>
              <a:ext uri="{FF2B5EF4-FFF2-40B4-BE49-F238E27FC236}">
                <a16:creationId xmlns:a16="http://schemas.microsoft.com/office/drawing/2014/main" id="{A965656B-02E6-3A20-0FA0-555C1E067D45}"/>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55411" y="3734651"/>
            <a:ext cx="6188879" cy="1930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C0BB4C5-6D45-FE1A-3D69-A94EAD1F2C05}"/>
              </a:ext>
            </a:extLst>
          </p:cNvPr>
          <p:cNvSpPr>
            <a:spLocks noGrp="1" noRot="1" noMove="1" noResize="1" noEditPoints="1" noAdjustHandles="1" noChangeArrowheads="1" noChangeShapeType="1"/>
          </p:cNvSpPr>
          <p:nvPr/>
        </p:nvSpPr>
        <p:spPr>
          <a:xfrm>
            <a:off x="7802880" y="3734651"/>
            <a:ext cx="2346960" cy="9389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Diagram 4">
            <a:extLst>
              <a:ext uri="{FF2B5EF4-FFF2-40B4-BE49-F238E27FC236}">
                <a16:creationId xmlns:a16="http://schemas.microsoft.com/office/drawing/2014/main" id="{738B2CD7-7824-AEF1-0821-795B0132AA42}"/>
              </a:ext>
            </a:extLst>
          </p:cNvPr>
          <p:cNvGraphicFramePr>
            <a:graphicFrameLocks noGrp="1" noDrilldown="1" noMove="1" noResize="1"/>
          </p:cNvGraphicFramePr>
          <p:nvPr>
            <p:extLst>
              <p:ext uri="{D42A27DB-BD31-4B8C-83A1-F6EECF244321}">
                <p14:modId xmlns:p14="http://schemas.microsoft.com/office/powerpoint/2010/main" val="993343905"/>
              </p:ext>
            </p:extLst>
          </p:nvPr>
        </p:nvGraphicFramePr>
        <p:xfrm>
          <a:off x="6649221" y="751840"/>
          <a:ext cx="5296617" cy="36147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E91171BF-2CD2-CA7D-E321-80FB48E1434B}"/>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8206952" y="5665051"/>
            <a:ext cx="3442637" cy="707165"/>
          </a:xfrm>
          <a:prstGeom prst="rect">
            <a:avLst/>
          </a:prstGeom>
        </p:spPr>
      </p:pic>
    </p:spTree>
    <p:extLst>
      <p:ext uri="{BB962C8B-B14F-4D97-AF65-F5344CB8AC3E}">
        <p14:creationId xmlns:p14="http://schemas.microsoft.com/office/powerpoint/2010/main" val="743825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D03D8C-ABEE-F9BF-FF6A-65B2D3163CF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8321447" y="574908"/>
            <a:ext cx="3202565" cy="707165"/>
          </a:xfrm>
          <a:prstGeom prst="rect">
            <a:avLst/>
          </a:prstGeom>
        </p:spPr>
      </p:pic>
      <p:sp>
        <p:nvSpPr>
          <p:cNvPr id="5" name="TextBox 4">
            <a:extLst>
              <a:ext uri="{FF2B5EF4-FFF2-40B4-BE49-F238E27FC236}">
                <a16:creationId xmlns:a16="http://schemas.microsoft.com/office/drawing/2014/main" id="{25A42967-A8A5-2830-066D-995A5E27EAA3}"/>
              </a:ext>
            </a:extLst>
          </p:cNvPr>
          <p:cNvSpPr txBox="1">
            <a:spLocks noGrp="1" noRot="1" noMove="1" noResize="1" noEditPoints="1" noAdjustHandles="1" noChangeArrowheads="1" noChangeShapeType="1"/>
          </p:cNvSpPr>
          <p:nvPr/>
        </p:nvSpPr>
        <p:spPr>
          <a:xfrm>
            <a:off x="8343841" y="1318519"/>
            <a:ext cx="3726078"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www.lightwave.community</a:t>
            </a:r>
          </a:p>
        </p:txBody>
      </p:sp>
      <p:pic>
        <p:nvPicPr>
          <p:cNvPr id="1026" name="Picture 2">
            <a:extLst>
              <a:ext uri="{FF2B5EF4-FFF2-40B4-BE49-F238E27FC236}">
                <a16:creationId xmlns:a16="http://schemas.microsoft.com/office/drawing/2014/main" id="{A900EDF1-FD46-7572-DD1D-88819ED588B7}"/>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2413209"/>
            <a:ext cx="12099737" cy="43782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BD54903-EADD-A7CC-A089-272A49A02763}"/>
              </a:ext>
            </a:extLst>
          </p:cNvPr>
          <p:cNvSpPr txBox="1">
            <a:spLocks noGrp="1" noRot="1" noMove="1" noResize="1" noEditPoints="1" noAdjustHandles="1" noChangeArrowheads="1" noChangeShapeType="1"/>
          </p:cNvSpPr>
          <p:nvPr/>
        </p:nvSpPr>
        <p:spPr>
          <a:xfrm>
            <a:off x="4129548" y="2772697"/>
            <a:ext cx="5021826" cy="1938992"/>
          </a:xfrm>
          <a:prstGeom prst="rect">
            <a:avLst/>
          </a:prstGeom>
          <a:solidFill>
            <a:schemeClr val="accent4">
              <a:lumMod val="20000"/>
              <a:lumOff val="80000"/>
            </a:schemeClr>
          </a:solidFill>
          <a:ln w="38100">
            <a:solidFill>
              <a:schemeClr val="accent4"/>
            </a:solidFill>
          </a:ln>
        </p:spPr>
        <p:txBody>
          <a:bodyPr wrap="square" rtlCol="0">
            <a:spAutoFit/>
          </a:bodyPr>
          <a:lstStyle/>
          <a:p>
            <a:pPr algn="ctr"/>
            <a:r>
              <a:rPr lang="en-GB" sz="12000" b="1" dirty="0">
                <a:solidFill>
                  <a:srgbClr val="000099"/>
                </a:solidFill>
                <a:latin typeface="Century Gothic" panose="020B0502020202020204" pitchFamily="34" charset="0"/>
                <a:ea typeface="BatangChe" panose="02030609000101010101" pitchFamily="49" charset="-127"/>
              </a:rPr>
              <a:t>Pray</a:t>
            </a:r>
          </a:p>
        </p:txBody>
      </p:sp>
      <p:pic>
        <p:nvPicPr>
          <p:cNvPr id="10" name="Picture 9">
            <a:extLst>
              <a:ext uri="{FF2B5EF4-FFF2-40B4-BE49-F238E27FC236}">
                <a16:creationId xmlns:a16="http://schemas.microsoft.com/office/drawing/2014/main" id="{2C4142C0-2309-7A59-BE81-F13A23AE0164}"/>
              </a:ext>
            </a:extLst>
          </p:cNvPr>
          <p:cNvPicPr>
            <a:picLocks noGrp="1" noRo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405523" y="611354"/>
            <a:ext cx="3442637" cy="707165"/>
          </a:xfrm>
          <a:prstGeom prst="rect">
            <a:avLst/>
          </a:prstGeom>
        </p:spPr>
      </p:pic>
    </p:spTree>
    <p:extLst>
      <p:ext uri="{BB962C8B-B14F-4D97-AF65-F5344CB8AC3E}">
        <p14:creationId xmlns:p14="http://schemas.microsoft.com/office/powerpoint/2010/main" val="289258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a:extLst>
              <a:ext uri="{FF2B5EF4-FFF2-40B4-BE49-F238E27FC236}">
                <a16:creationId xmlns:a16="http://schemas.microsoft.com/office/drawing/2014/main" id="{DC36AD3D-CC46-B7CC-7C68-5C02FDDA947D}"/>
              </a:ext>
            </a:extLst>
          </p:cNvPr>
          <p:cNvSpPr/>
          <p:nvPr/>
        </p:nvSpPr>
        <p:spPr>
          <a:xfrm flipH="1">
            <a:off x="367799" y="329607"/>
            <a:ext cx="6692219" cy="3678866"/>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B265DAF2-D85A-D124-AF0A-E63FF347AD28}"/>
              </a:ext>
            </a:extLst>
          </p:cNvPr>
          <p:cNvSpPr>
            <a:spLocks noGrp="1"/>
          </p:cNvSpPr>
          <p:nvPr>
            <p:ph type="title"/>
          </p:nvPr>
        </p:nvSpPr>
        <p:spPr>
          <a:xfrm>
            <a:off x="797442" y="1329069"/>
            <a:ext cx="6018027" cy="1679943"/>
          </a:xfrm>
        </p:spPr>
        <p:txBody>
          <a:bodyPr>
            <a:normAutofit fontScale="90000"/>
          </a:bodyPr>
          <a:lstStyle/>
          <a:p>
            <a:pPr algn="ctr"/>
            <a:r>
              <a:rPr lang="en-GB" b="1" dirty="0">
                <a:solidFill>
                  <a:schemeClr val="bg1"/>
                </a:solidFill>
              </a:rPr>
              <a:t>Why don’t people who love our church’s special events start coming to our services?</a:t>
            </a:r>
          </a:p>
        </p:txBody>
      </p:sp>
      <p:pic>
        <p:nvPicPr>
          <p:cNvPr id="4" name="Picture 3">
            <a:extLst>
              <a:ext uri="{FF2B5EF4-FFF2-40B4-BE49-F238E27FC236}">
                <a16:creationId xmlns:a16="http://schemas.microsoft.com/office/drawing/2014/main" id="{7CA9FDE9-2CEB-84D3-136B-AF6326072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465" y="364643"/>
            <a:ext cx="3202565" cy="707165"/>
          </a:xfrm>
          <a:prstGeom prst="rect">
            <a:avLst/>
          </a:prstGeom>
        </p:spPr>
      </p:pic>
      <p:sp>
        <p:nvSpPr>
          <p:cNvPr id="7" name="Speech Bubble: Oval 6">
            <a:extLst>
              <a:ext uri="{FF2B5EF4-FFF2-40B4-BE49-F238E27FC236}">
                <a16:creationId xmlns:a16="http://schemas.microsoft.com/office/drawing/2014/main" id="{D120561E-8570-D98C-015E-06697AE7A249}"/>
              </a:ext>
            </a:extLst>
          </p:cNvPr>
          <p:cNvSpPr/>
          <p:nvPr/>
        </p:nvSpPr>
        <p:spPr>
          <a:xfrm flipV="1">
            <a:off x="5442452" y="3429000"/>
            <a:ext cx="6018027" cy="306435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A38583A1-B239-77F2-0947-5191CC848277}"/>
              </a:ext>
            </a:extLst>
          </p:cNvPr>
          <p:cNvSpPr txBox="1"/>
          <p:nvPr/>
        </p:nvSpPr>
        <p:spPr>
          <a:xfrm>
            <a:off x="5816009" y="4104167"/>
            <a:ext cx="5411972" cy="1938992"/>
          </a:xfrm>
          <a:prstGeom prst="rect">
            <a:avLst/>
          </a:prstGeom>
          <a:noFill/>
        </p:spPr>
        <p:txBody>
          <a:bodyPr wrap="square" rtlCol="0">
            <a:spAutoFit/>
          </a:bodyPr>
          <a:lstStyle/>
          <a:p>
            <a:r>
              <a:rPr lang="en-GB" sz="4000" dirty="0">
                <a:solidFill>
                  <a:schemeClr val="bg1"/>
                </a:solidFill>
              </a:rPr>
              <a:t>For most people faith is something you grow into ….. there is a journey</a:t>
            </a:r>
          </a:p>
        </p:txBody>
      </p:sp>
      <p:pic>
        <p:nvPicPr>
          <p:cNvPr id="3" name="Picture 2">
            <a:extLst>
              <a:ext uri="{FF2B5EF4-FFF2-40B4-BE49-F238E27FC236}">
                <a16:creationId xmlns:a16="http://schemas.microsoft.com/office/drawing/2014/main" id="{F6FD5A46-DF93-2FB3-8135-20337F6BC57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65275" y="5689576"/>
            <a:ext cx="3442637" cy="707165"/>
          </a:xfrm>
          <a:prstGeom prst="rect">
            <a:avLst/>
          </a:prstGeom>
        </p:spPr>
      </p:pic>
    </p:spTree>
    <p:extLst>
      <p:ext uri="{BB962C8B-B14F-4D97-AF65-F5344CB8AC3E}">
        <p14:creationId xmlns:p14="http://schemas.microsoft.com/office/powerpoint/2010/main" val="311347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DAF2-D85A-D124-AF0A-E63FF347AD28}"/>
              </a:ext>
            </a:extLst>
          </p:cNvPr>
          <p:cNvSpPr>
            <a:spLocks noGrp="1"/>
          </p:cNvSpPr>
          <p:nvPr>
            <p:ph type="title"/>
          </p:nvPr>
        </p:nvSpPr>
        <p:spPr>
          <a:xfrm>
            <a:off x="797442" y="1329069"/>
            <a:ext cx="6018027" cy="1679943"/>
          </a:xfrm>
        </p:spPr>
        <p:txBody>
          <a:bodyPr>
            <a:normAutofit fontScale="90000"/>
          </a:bodyPr>
          <a:lstStyle/>
          <a:p>
            <a:pPr algn="ctr"/>
            <a:r>
              <a:rPr lang="en-GB" b="1" dirty="0">
                <a:solidFill>
                  <a:schemeClr val="bg1"/>
                </a:solidFill>
              </a:rPr>
              <a:t>Why don’t people who love our church’s special events start coming to our services?</a:t>
            </a:r>
          </a:p>
        </p:txBody>
      </p:sp>
      <p:pic>
        <p:nvPicPr>
          <p:cNvPr id="4" name="Picture 3">
            <a:extLst>
              <a:ext uri="{FF2B5EF4-FFF2-40B4-BE49-F238E27FC236}">
                <a16:creationId xmlns:a16="http://schemas.microsoft.com/office/drawing/2014/main" id="{7CA9FDE9-2CEB-84D3-136B-AF6326072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191" y="5786192"/>
            <a:ext cx="3202565" cy="707165"/>
          </a:xfrm>
          <a:prstGeom prst="rect">
            <a:avLst/>
          </a:prstGeom>
        </p:spPr>
      </p:pic>
      <p:sp>
        <p:nvSpPr>
          <p:cNvPr id="7" name="Speech Bubble: Oval 6">
            <a:extLst>
              <a:ext uri="{FF2B5EF4-FFF2-40B4-BE49-F238E27FC236}">
                <a16:creationId xmlns:a16="http://schemas.microsoft.com/office/drawing/2014/main" id="{D120561E-8570-D98C-015E-06697AE7A249}"/>
              </a:ext>
            </a:extLst>
          </p:cNvPr>
          <p:cNvSpPr/>
          <p:nvPr/>
        </p:nvSpPr>
        <p:spPr>
          <a:xfrm flipV="1">
            <a:off x="0" y="465424"/>
            <a:ext cx="12111834" cy="5748339"/>
          </a:xfrm>
          <a:custGeom>
            <a:avLst/>
            <a:gdLst>
              <a:gd name="connsiteX0" fmla="*/ 3133761 w 10744199"/>
              <a:gd name="connsiteY0" fmla="*/ 5965005 h 5302227"/>
              <a:gd name="connsiteX1" fmla="*/ 2732084 w 10744199"/>
              <a:gd name="connsiteY1" fmla="*/ 4960012 h 5302227"/>
              <a:gd name="connsiteX2" fmla="*/ 2671874 w 10744199"/>
              <a:gd name="connsiteY2" fmla="*/ 359234 h 5302227"/>
              <a:gd name="connsiteX3" fmla="*/ 6945024 w 10744199"/>
              <a:gd name="connsiteY3" fmla="*/ 116183 h 5302227"/>
              <a:gd name="connsiteX4" fmla="*/ 9418348 w 10744199"/>
              <a:gd name="connsiteY4" fmla="*/ 4395003 h 5302227"/>
              <a:gd name="connsiteX5" fmla="*/ 4676971 w 10744199"/>
              <a:gd name="connsiteY5" fmla="*/ 5279940 h 5302227"/>
              <a:gd name="connsiteX6" fmla="*/ 3133761 w 10744199"/>
              <a:gd name="connsiteY6" fmla="*/ 5965005 h 5302227"/>
              <a:gd name="connsiteX0" fmla="*/ 3133763 w 10492105"/>
              <a:gd name="connsiteY0" fmla="*/ 6207484 h 6207484"/>
              <a:gd name="connsiteX1" fmla="*/ 2732086 w 10492105"/>
              <a:gd name="connsiteY1" fmla="*/ 5202491 h 6207484"/>
              <a:gd name="connsiteX2" fmla="*/ 2671876 w 10492105"/>
              <a:gd name="connsiteY2" fmla="*/ 601713 h 6207484"/>
              <a:gd name="connsiteX3" fmla="*/ 6945026 w 10492105"/>
              <a:gd name="connsiteY3" fmla="*/ 358662 h 6207484"/>
              <a:gd name="connsiteX4" fmla="*/ 9667732 w 10492105"/>
              <a:gd name="connsiteY4" fmla="*/ 5177809 h 6207484"/>
              <a:gd name="connsiteX5" fmla="*/ 4676973 w 10492105"/>
              <a:gd name="connsiteY5" fmla="*/ 5522419 h 6207484"/>
              <a:gd name="connsiteX6" fmla="*/ 3133763 w 10492105"/>
              <a:gd name="connsiteY6" fmla="*/ 6207484 h 6207484"/>
              <a:gd name="connsiteX0" fmla="*/ 2317119 w 10286873"/>
              <a:gd name="connsiteY0" fmla="*/ 6383300 h 6383300"/>
              <a:gd name="connsiteX1" fmla="*/ 1915442 w 10286873"/>
              <a:gd name="connsiteY1" fmla="*/ 5378307 h 6383300"/>
              <a:gd name="connsiteX2" fmla="*/ 1855232 w 10286873"/>
              <a:gd name="connsiteY2" fmla="*/ 777529 h 6383300"/>
              <a:gd name="connsiteX3" fmla="*/ 8830018 w 10286873"/>
              <a:gd name="connsiteY3" fmla="*/ 451350 h 6383300"/>
              <a:gd name="connsiteX4" fmla="*/ 8851088 w 10286873"/>
              <a:gd name="connsiteY4" fmla="*/ 5353625 h 6383300"/>
              <a:gd name="connsiteX5" fmla="*/ 3860329 w 10286873"/>
              <a:gd name="connsiteY5" fmla="*/ 5698235 h 6383300"/>
              <a:gd name="connsiteX6" fmla="*/ 2317119 w 10286873"/>
              <a:gd name="connsiteY6" fmla="*/ 6383300 h 6383300"/>
              <a:gd name="connsiteX0" fmla="*/ 2616681 w 10625388"/>
              <a:gd name="connsiteY0" fmla="*/ 6440682 h 6440682"/>
              <a:gd name="connsiteX1" fmla="*/ 2215004 w 10625388"/>
              <a:gd name="connsiteY1" fmla="*/ 5435689 h 6440682"/>
              <a:gd name="connsiteX2" fmla="*/ 1385866 w 10625388"/>
              <a:gd name="connsiteY2" fmla="*/ 710221 h 6440682"/>
              <a:gd name="connsiteX3" fmla="*/ 9129580 w 10625388"/>
              <a:gd name="connsiteY3" fmla="*/ 508732 h 6440682"/>
              <a:gd name="connsiteX4" fmla="*/ 9150650 w 10625388"/>
              <a:gd name="connsiteY4" fmla="*/ 5411007 h 6440682"/>
              <a:gd name="connsiteX5" fmla="*/ 4159891 w 10625388"/>
              <a:gd name="connsiteY5" fmla="*/ 5755617 h 6440682"/>
              <a:gd name="connsiteX6" fmla="*/ 2616681 w 10625388"/>
              <a:gd name="connsiteY6" fmla="*/ 6440682 h 6440682"/>
              <a:gd name="connsiteX0" fmla="*/ 3759234 w 11767941"/>
              <a:gd name="connsiteY0" fmla="*/ 6402096 h 6402096"/>
              <a:gd name="connsiteX1" fmla="*/ 1715793 w 11767941"/>
              <a:gd name="connsiteY1" fmla="*/ 4669739 h 6402096"/>
              <a:gd name="connsiteX2" fmla="*/ 2528419 w 11767941"/>
              <a:gd name="connsiteY2" fmla="*/ 671635 h 6402096"/>
              <a:gd name="connsiteX3" fmla="*/ 10272133 w 11767941"/>
              <a:gd name="connsiteY3" fmla="*/ 470146 h 6402096"/>
              <a:gd name="connsiteX4" fmla="*/ 10293203 w 11767941"/>
              <a:gd name="connsiteY4" fmla="*/ 5372421 h 6402096"/>
              <a:gd name="connsiteX5" fmla="*/ 5302444 w 11767941"/>
              <a:gd name="connsiteY5" fmla="*/ 5717031 h 6402096"/>
              <a:gd name="connsiteX6" fmla="*/ 3759234 w 11767941"/>
              <a:gd name="connsiteY6" fmla="*/ 6402096 h 6402096"/>
              <a:gd name="connsiteX0" fmla="*/ 3759234 w 11767941"/>
              <a:gd name="connsiteY0" fmla="*/ 6402096 h 6402096"/>
              <a:gd name="connsiteX1" fmla="*/ 1715793 w 11767941"/>
              <a:gd name="connsiteY1" fmla="*/ 4669739 h 6402096"/>
              <a:gd name="connsiteX2" fmla="*/ 2528419 w 11767941"/>
              <a:gd name="connsiteY2" fmla="*/ 671635 h 6402096"/>
              <a:gd name="connsiteX3" fmla="*/ 10272133 w 11767941"/>
              <a:gd name="connsiteY3" fmla="*/ 470146 h 6402096"/>
              <a:gd name="connsiteX4" fmla="*/ 10293203 w 11767941"/>
              <a:gd name="connsiteY4" fmla="*/ 5372421 h 6402096"/>
              <a:gd name="connsiteX5" fmla="*/ 3411298 w 11767941"/>
              <a:gd name="connsiteY5" fmla="*/ 5405304 h 6402096"/>
              <a:gd name="connsiteX6" fmla="*/ 3759234 w 11767941"/>
              <a:gd name="connsiteY6" fmla="*/ 6402096 h 6402096"/>
              <a:gd name="connsiteX0" fmla="*/ 1847306 w 11767941"/>
              <a:gd name="connsiteY0" fmla="*/ 5757859 h 5757859"/>
              <a:gd name="connsiteX1" fmla="*/ 1715793 w 11767941"/>
              <a:gd name="connsiteY1" fmla="*/ 4669739 h 5757859"/>
              <a:gd name="connsiteX2" fmla="*/ 2528419 w 11767941"/>
              <a:gd name="connsiteY2" fmla="*/ 671635 h 5757859"/>
              <a:gd name="connsiteX3" fmla="*/ 10272133 w 11767941"/>
              <a:gd name="connsiteY3" fmla="*/ 470146 h 5757859"/>
              <a:gd name="connsiteX4" fmla="*/ 10293203 w 11767941"/>
              <a:gd name="connsiteY4" fmla="*/ 5372421 h 5757859"/>
              <a:gd name="connsiteX5" fmla="*/ 3411298 w 11767941"/>
              <a:gd name="connsiteY5" fmla="*/ 5405304 h 5757859"/>
              <a:gd name="connsiteX6" fmla="*/ 1847306 w 11767941"/>
              <a:gd name="connsiteY6" fmla="*/ 5757859 h 5757859"/>
              <a:gd name="connsiteX0" fmla="*/ 2071054 w 11991689"/>
              <a:gd name="connsiteY0" fmla="*/ 5775183 h 5775183"/>
              <a:gd name="connsiteX1" fmla="*/ 1648596 w 11991689"/>
              <a:gd name="connsiteY1" fmla="*/ 5019572 h 5775183"/>
              <a:gd name="connsiteX2" fmla="*/ 2752167 w 11991689"/>
              <a:gd name="connsiteY2" fmla="*/ 688959 h 5775183"/>
              <a:gd name="connsiteX3" fmla="*/ 10495881 w 11991689"/>
              <a:gd name="connsiteY3" fmla="*/ 487470 h 5775183"/>
              <a:gd name="connsiteX4" fmla="*/ 10516951 w 11991689"/>
              <a:gd name="connsiteY4" fmla="*/ 5389745 h 5775183"/>
              <a:gd name="connsiteX5" fmla="*/ 3635046 w 11991689"/>
              <a:gd name="connsiteY5" fmla="*/ 5422628 h 5775183"/>
              <a:gd name="connsiteX6" fmla="*/ 2071054 w 11991689"/>
              <a:gd name="connsiteY6" fmla="*/ 5775183 h 5775183"/>
              <a:gd name="connsiteX0" fmla="*/ 2103990 w 12031042"/>
              <a:gd name="connsiteY0" fmla="*/ 5588082 h 5588082"/>
              <a:gd name="connsiteX1" fmla="*/ 1681532 w 12031042"/>
              <a:gd name="connsiteY1" fmla="*/ 4832471 h 5588082"/>
              <a:gd name="connsiteX2" fmla="*/ 2660412 w 12031042"/>
              <a:gd name="connsiteY2" fmla="*/ 1000621 h 5588082"/>
              <a:gd name="connsiteX3" fmla="*/ 10528817 w 12031042"/>
              <a:gd name="connsiteY3" fmla="*/ 300369 h 5588082"/>
              <a:gd name="connsiteX4" fmla="*/ 10549887 w 12031042"/>
              <a:gd name="connsiteY4" fmla="*/ 5202644 h 5588082"/>
              <a:gd name="connsiteX5" fmla="*/ 3667982 w 12031042"/>
              <a:gd name="connsiteY5" fmla="*/ 5235527 h 5588082"/>
              <a:gd name="connsiteX6" fmla="*/ 2103990 w 12031042"/>
              <a:gd name="connsiteY6" fmla="*/ 5588082 h 5588082"/>
              <a:gd name="connsiteX0" fmla="*/ 2071066 w 11998118"/>
              <a:gd name="connsiteY0" fmla="*/ 5479782 h 5479782"/>
              <a:gd name="connsiteX1" fmla="*/ 1648608 w 11998118"/>
              <a:gd name="connsiteY1" fmla="*/ 4724171 h 5479782"/>
              <a:gd name="connsiteX2" fmla="*/ 2627488 w 11998118"/>
              <a:gd name="connsiteY2" fmla="*/ 892321 h 5479782"/>
              <a:gd name="connsiteX3" fmla="*/ 10495893 w 11998118"/>
              <a:gd name="connsiteY3" fmla="*/ 192069 h 5479782"/>
              <a:gd name="connsiteX4" fmla="*/ 10516963 w 11998118"/>
              <a:gd name="connsiteY4" fmla="*/ 5094344 h 5479782"/>
              <a:gd name="connsiteX5" fmla="*/ 3635058 w 11998118"/>
              <a:gd name="connsiteY5" fmla="*/ 5127227 h 5479782"/>
              <a:gd name="connsiteX6" fmla="*/ 2071066 w 11998118"/>
              <a:gd name="connsiteY6" fmla="*/ 5479782 h 5479782"/>
              <a:gd name="connsiteX0" fmla="*/ 2065667 w 11991648"/>
              <a:gd name="connsiteY0" fmla="*/ 5594172 h 5594172"/>
              <a:gd name="connsiteX1" fmla="*/ 1643209 w 11991648"/>
              <a:gd name="connsiteY1" fmla="*/ 4838561 h 5594172"/>
              <a:gd name="connsiteX2" fmla="*/ 2642870 w 11991648"/>
              <a:gd name="connsiteY2" fmla="*/ 466384 h 5594172"/>
              <a:gd name="connsiteX3" fmla="*/ 10490494 w 11991648"/>
              <a:gd name="connsiteY3" fmla="*/ 306459 h 5594172"/>
              <a:gd name="connsiteX4" fmla="*/ 10511564 w 11991648"/>
              <a:gd name="connsiteY4" fmla="*/ 5208734 h 5594172"/>
              <a:gd name="connsiteX5" fmla="*/ 3629659 w 11991648"/>
              <a:gd name="connsiteY5" fmla="*/ 5241617 h 5594172"/>
              <a:gd name="connsiteX6" fmla="*/ 2065667 w 11991648"/>
              <a:gd name="connsiteY6" fmla="*/ 5594172 h 559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1648" h="5594172">
                <a:moveTo>
                  <a:pt x="2065667" y="5594172"/>
                </a:moveTo>
                <a:lnTo>
                  <a:pt x="1643209" y="4838561"/>
                </a:lnTo>
                <a:cubicBezTo>
                  <a:pt x="-1972608" y="3831683"/>
                  <a:pt x="1313796" y="432025"/>
                  <a:pt x="2642870" y="466384"/>
                </a:cubicBezTo>
                <a:cubicBezTo>
                  <a:pt x="4299073" y="509200"/>
                  <a:pt x="9179045" y="-483933"/>
                  <a:pt x="10490494" y="306459"/>
                </a:cubicBezTo>
                <a:cubicBezTo>
                  <a:pt x="11801943" y="1096851"/>
                  <a:pt x="13072622" y="3761558"/>
                  <a:pt x="10511564" y="5208734"/>
                </a:cubicBezTo>
                <a:cubicBezTo>
                  <a:pt x="9330203" y="5876286"/>
                  <a:pt x="5410501" y="5356299"/>
                  <a:pt x="3629659" y="5241617"/>
                </a:cubicBezTo>
                <a:lnTo>
                  <a:pt x="2065667" y="559417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A38583A1-B239-77F2-0947-5191CC848277}"/>
              </a:ext>
            </a:extLst>
          </p:cNvPr>
          <p:cNvSpPr txBox="1"/>
          <p:nvPr/>
        </p:nvSpPr>
        <p:spPr>
          <a:xfrm>
            <a:off x="1163782" y="1377436"/>
            <a:ext cx="10230775" cy="4198072"/>
          </a:xfrm>
          <a:prstGeom prst="rect">
            <a:avLst/>
          </a:prstGeom>
          <a:noFill/>
        </p:spPr>
        <p:txBody>
          <a:bodyPr wrap="square" rtlCol="0">
            <a:spAutoFit/>
          </a:bodyPr>
          <a:lstStyle/>
          <a:p>
            <a:pPr algn="ctr">
              <a:lnSpc>
                <a:spcPct val="110000"/>
              </a:lnSpc>
              <a:spcAft>
                <a:spcPts val="600"/>
              </a:spcAft>
            </a:pPr>
            <a:r>
              <a:rPr lang="en-GB" sz="4000" dirty="0">
                <a:solidFill>
                  <a:schemeClr val="bg1"/>
                </a:solidFill>
                <a:effectLst/>
                <a:ea typeface="Calibri" panose="020F0502020204030204" pitchFamily="34" charset="0"/>
              </a:rPr>
              <a:t>The Suffolk Discipleship Pathway is a way of describing the steps that most people take on their way to discovering and growing in faith.  </a:t>
            </a:r>
          </a:p>
          <a:p>
            <a:pPr algn="ctr">
              <a:lnSpc>
                <a:spcPct val="110000"/>
              </a:lnSpc>
              <a:spcAft>
                <a:spcPts val="600"/>
              </a:spcAft>
            </a:pPr>
            <a:r>
              <a:rPr lang="en-GB" sz="4000" dirty="0">
                <a:solidFill>
                  <a:schemeClr val="bg1"/>
                </a:solidFill>
                <a:effectLst/>
                <a:ea typeface="Calibri" panose="020F0502020204030204" pitchFamily="34" charset="0"/>
              </a:rPr>
              <a:t>It helps churches and small groups to think about how they can provide stepping stones to faith for the people they are in contact with. </a:t>
            </a:r>
          </a:p>
        </p:txBody>
      </p:sp>
    </p:spTree>
    <p:extLst>
      <p:ext uri="{BB962C8B-B14F-4D97-AF65-F5344CB8AC3E}">
        <p14:creationId xmlns:p14="http://schemas.microsoft.com/office/powerpoint/2010/main" val="683232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774503C5-C8BD-4ED6-BF8D-EBB00B7B11E6}"/>
                  </a:ext>
                </a:extLst>
              </p:cNvPr>
              <p:cNvGraphicFramePr>
                <a:graphicFrameLocks noGrp="1" noDrilldown="1" noMove="1" noResize="1"/>
              </p:cNvGraphicFramePr>
              <p:nvPr>
                <p:extLst>
                  <p:ext uri="{D42A27DB-BD31-4B8C-83A1-F6EECF244321}">
                    <p14:modId xmlns:p14="http://schemas.microsoft.com/office/powerpoint/2010/main" val="2406183569"/>
                  </p:ext>
                </p:extLst>
              </p:nvPr>
            </p:nvGraphicFramePr>
            <p:xfrm>
              <a:off x="2032000" y="719666"/>
              <a:ext cx="8128000" cy="541866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774503C5-C8BD-4ED6-BF8D-EBB00B7B11E6}"/>
                  </a:ext>
                </a:extLst>
              </p:cNvPr>
              <p:cNvPicPr>
                <a:picLocks noGrp="1" noRot="1" noChangeAspect="1" noMove="1" noResize="1" noEditPoints="1" noAdjustHandles="1" noChangeArrowheads="1" noChangeShapeType="1"/>
              </p:cNvPicPr>
              <p:nvPr/>
            </p:nvPicPr>
            <p:blipFill>
              <a:blip r:embed="rId4"/>
              <a:stretch>
                <a:fillRect/>
              </a:stretch>
            </p:blipFill>
            <p:spPr>
              <a:xfrm>
                <a:off x="2032000" y="719666"/>
                <a:ext cx="8128000" cy="5418667"/>
              </a:xfrm>
              <a:prstGeom prst="rect">
                <a:avLst/>
              </a:prstGeom>
            </p:spPr>
          </p:pic>
        </mc:Fallback>
      </mc:AlternateContent>
      <p:graphicFrame>
        <p:nvGraphicFramePr>
          <p:cNvPr id="6" name="Diagram 5">
            <a:extLst>
              <a:ext uri="{FF2B5EF4-FFF2-40B4-BE49-F238E27FC236}">
                <a16:creationId xmlns:a16="http://schemas.microsoft.com/office/drawing/2014/main" id="{BED91BCF-B5E5-4B64-8C15-8047A3F5BCB9}"/>
              </a:ext>
            </a:extLst>
          </p:cNvPr>
          <p:cNvGraphicFramePr>
            <a:graphicFrameLocks noGrp="1" noDrilldown="1" noMove="1" noResize="1"/>
          </p:cNvGraphicFramePr>
          <p:nvPr>
            <p:extLst>
              <p:ext uri="{D42A27DB-BD31-4B8C-83A1-F6EECF244321}">
                <p14:modId xmlns:p14="http://schemas.microsoft.com/office/powerpoint/2010/main" val="3853496977"/>
              </p:ext>
            </p:extLst>
          </p:nvPr>
        </p:nvGraphicFramePr>
        <p:xfrm>
          <a:off x="1188311" y="719666"/>
          <a:ext cx="8128000" cy="58042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E4D13D73-FE64-4BE8-91A9-0279292B65CF}"/>
              </a:ext>
            </a:extLst>
          </p:cNvPr>
          <p:cNvSpPr txBox="1">
            <a:spLocks noGrp="1" noRot="1" noMove="1" noResize="1" noEditPoints="1" noAdjustHandles="1" noChangeArrowheads="1" noChangeShapeType="1"/>
          </p:cNvSpPr>
          <p:nvPr/>
        </p:nvSpPr>
        <p:spPr>
          <a:xfrm>
            <a:off x="8342027" y="5513650"/>
            <a:ext cx="3517464" cy="769441"/>
          </a:xfrm>
          <a:prstGeom prst="rect">
            <a:avLst/>
          </a:prstGeom>
          <a:noFill/>
        </p:spPr>
        <p:txBody>
          <a:bodyPr wrap="square" rtlCol="0">
            <a:spAutoFit/>
          </a:bodyPr>
          <a:lstStyle/>
          <a:p>
            <a:r>
              <a:rPr lang="en-GB" sz="1100" dirty="0">
                <a:latin typeface="Tahoma" panose="020B0604030504040204" pitchFamily="34" charset="0"/>
                <a:ea typeface="Tahoma" panose="020B0604030504040204" pitchFamily="34" charset="0"/>
                <a:cs typeface="Tahoma" panose="020B0604030504040204" pitchFamily="34" charset="0"/>
              </a:rPr>
              <a:t>Based on Sowing, Reaping, Keeping model.  (Lawrence </a:t>
            </a:r>
            <a:r>
              <a:rPr lang="en-GB" sz="1100" dirty="0" err="1">
                <a:latin typeface="Tahoma" panose="020B0604030504040204" pitchFamily="34" charset="0"/>
                <a:ea typeface="Tahoma" panose="020B0604030504040204" pitchFamily="34" charset="0"/>
                <a:cs typeface="Tahoma" panose="020B0604030504040204" pitchFamily="34" charset="0"/>
              </a:rPr>
              <a:t>Sunglehurst’s</a:t>
            </a:r>
            <a:r>
              <a:rPr lang="en-GB" sz="1100" dirty="0">
                <a:latin typeface="Tahoma" panose="020B0604030504040204" pitchFamily="34" charset="0"/>
                <a:ea typeface="Tahoma" panose="020B0604030504040204" pitchFamily="34" charset="0"/>
                <a:cs typeface="Tahoma" panose="020B0604030504040204" pitchFamily="34" charset="0"/>
              </a:rPr>
              <a:t> acclaimed book of the same name and developed by Fresh Expressions in MSM course. </a:t>
            </a:r>
          </a:p>
        </p:txBody>
      </p:sp>
      <p:sp>
        <p:nvSpPr>
          <p:cNvPr id="8" name="TextBox 7">
            <a:extLst>
              <a:ext uri="{FF2B5EF4-FFF2-40B4-BE49-F238E27FC236}">
                <a16:creationId xmlns:a16="http://schemas.microsoft.com/office/drawing/2014/main" id="{F6C36F9D-1D52-4EDE-84CB-944FF91C3C33}"/>
              </a:ext>
            </a:extLst>
          </p:cNvPr>
          <p:cNvSpPr txBox="1">
            <a:spLocks noGrp="1" noRot="1" noMove="1" noResize="1" noEditPoints="1" noAdjustHandles="1" noChangeArrowheads="1" noChangeShapeType="1"/>
          </p:cNvSpPr>
          <p:nvPr/>
        </p:nvSpPr>
        <p:spPr>
          <a:xfrm>
            <a:off x="581892" y="424102"/>
            <a:ext cx="3405492" cy="1938992"/>
          </a:xfrm>
          <a:prstGeom prst="rect">
            <a:avLst/>
          </a:prstGeom>
          <a:noFill/>
        </p:spPr>
        <p:txBody>
          <a:bodyPr wrap="square" rtlCol="0">
            <a:spAutoFit/>
          </a:bodyPr>
          <a:lstStyle/>
          <a:p>
            <a:r>
              <a:rPr lang="en-GB" sz="4000" b="1" dirty="0">
                <a:solidFill>
                  <a:srgbClr val="25408F"/>
                </a:solidFill>
                <a:latin typeface="Century Gothic" panose="020B0502020202020204" pitchFamily="34" charset="0"/>
                <a:ea typeface="BatangChe" panose="02030609000101010101" pitchFamily="49" charset="-127"/>
              </a:rPr>
              <a:t>Suffolk</a:t>
            </a:r>
          </a:p>
          <a:p>
            <a:r>
              <a:rPr lang="en-GB" sz="4000" b="1" dirty="0">
                <a:solidFill>
                  <a:srgbClr val="25408F"/>
                </a:solidFill>
                <a:latin typeface="Century Gothic" panose="020B0502020202020204" pitchFamily="34" charset="0"/>
                <a:ea typeface="BatangChe" panose="02030609000101010101" pitchFamily="49" charset="-127"/>
              </a:rPr>
              <a:t>Discipleship Pathway</a:t>
            </a:r>
            <a:endParaRPr lang="en-GB" sz="4000" dirty="0">
              <a:solidFill>
                <a:srgbClr val="25408F"/>
              </a:solidFill>
              <a:latin typeface="Century Gothic" panose="020B0502020202020204" pitchFamily="34" charset="0"/>
            </a:endParaRPr>
          </a:p>
        </p:txBody>
      </p:sp>
      <p:pic>
        <p:nvPicPr>
          <p:cNvPr id="3" name="Picture 2">
            <a:extLst>
              <a:ext uri="{FF2B5EF4-FFF2-40B4-BE49-F238E27FC236}">
                <a16:creationId xmlns:a16="http://schemas.microsoft.com/office/drawing/2014/main" id="{983FCB20-CEB4-485F-8F52-0FB77A29A98B}"/>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8321447" y="574908"/>
            <a:ext cx="3202565" cy="707165"/>
          </a:xfrm>
          <a:prstGeom prst="rect">
            <a:avLst/>
          </a:prstGeom>
        </p:spPr>
      </p:pic>
      <p:sp>
        <p:nvSpPr>
          <p:cNvPr id="4" name="TextBox 3">
            <a:extLst>
              <a:ext uri="{FF2B5EF4-FFF2-40B4-BE49-F238E27FC236}">
                <a16:creationId xmlns:a16="http://schemas.microsoft.com/office/drawing/2014/main" id="{03983780-E43F-46ED-92C9-095087E5BFF1}"/>
              </a:ext>
            </a:extLst>
          </p:cNvPr>
          <p:cNvSpPr txBox="1">
            <a:spLocks noGrp="1" noRot="1" noMove="1" noResize="1" noEditPoints="1" noAdjustHandles="1" noChangeArrowheads="1" noChangeShapeType="1"/>
          </p:cNvSpPr>
          <p:nvPr/>
        </p:nvSpPr>
        <p:spPr>
          <a:xfrm>
            <a:off x="8343841" y="1318519"/>
            <a:ext cx="3726078"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www.lightwave.community</a:t>
            </a:r>
          </a:p>
        </p:txBody>
      </p:sp>
      <p:pic>
        <p:nvPicPr>
          <p:cNvPr id="9" name="Picture 8">
            <a:extLst>
              <a:ext uri="{FF2B5EF4-FFF2-40B4-BE49-F238E27FC236}">
                <a16:creationId xmlns:a16="http://schemas.microsoft.com/office/drawing/2014/main" id="{BAEAA61F-774C-4039-B304-F47DD63E825F}"/>
              </a:ext>
            </a:extLst>
          </p:cNvPr>
          <p:cNvPicPr>
            <a:picLocks noGrp="1" noRo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val="0"/>
              </a:ext>
            </a:extLst>
          </a:blip>
          <a:stretch>
            <a:fillRect/>
          </a:stretch>
        </p:blipFill>
        <p:spPr>
          <a:xfrm>
            <a:off x="8321447" y="1884791"/>
            <a:ext cx="3442637" cy="707165"/>
          </a:xfrm>
          <a:prstGeom prst="rect">
            <a:avLst/>
          </a:prstGeom>
        </p:spPr>
      </p:pic>
      <p:pic>
        <p:nvPicPr>
          <p:cNvPr id="1026" name="Picture 2" descr="Seeds Sprouting Outbreak - Free vector graphic on Pixabay">
            <a:extLst>
              <a:ext uri="{FF2B5EF4-FFF2-40B4-BE49-F238E27FC236}">
                <a16:creationId xmlns:a16="http://schemas.microsoft.com/office/drawing/2014/main" id="{D6C67F83-8F5A-4783-80F9-A998EF2ABC47}"/>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587935" y="5132785"/>
            <a:ext cx="1378267" cy="13053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routs Plants Tiny - Free vector graphic on Pixabay">
            <a:extLst>
              <a:ext uri="{FF2B5EF4-FFF2-40B4-BE49-F238E27FC236}">
                <a16:creationId xmlns:a16="http://schemas.microsoft.com/office/drawing/2014/main" id="{329C3108-A410-4B43-B146-E67509BA147D}"/>
              </a:ext>
            </a:extLst>
          </p:cNvPr>
          <p:cNvPicPr>
            <a:picLocks noGrp="1" noRot="1" noChangeAspect="1" noMove="1" noResize="1" noEditPoints="1" noAdjustHandles="1" noChangeArrowheads="1" noChangeShapeType="1" noCrop="1"/>
          </p:cNvPicPr>
          <p:nvPr/>
        </p:nvPicPr>
        <p:blipFill rotWithShape="1">
          <a:blip r:embed="rId13">
            <a:extLst>
              <a:ext uri="{28A0092B-C50C-407E-A947-70E740481C1C}">
                <a14:useLocalDpi xmlns:a14="http://schemas.microsoft.com/office/drawing/2010/main" val="0"/>
              </a:ext>
            </a:extLst>
          </a:blip>
          <a:srcRect l="15430" r="19147"/>
          <a:stretch/>
        </p:blipFill>
        <p:spPr bwMode="auto">
          <a:xfrm>
            <a:off x="5634132" y="3708485"/>
            <a:ext cx="1285875" cy="1274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erry Blossom Tree - Free vector graphic on Pixabay">
            <a:extLst>
              <a:ext uri="{FF2B5EF4-FFF2-40B4-BE49-F238E27FC236}">
                <a16:creationId xmlns:a16="http://schemas.microsoft.com/office/drawing/2014/main" id="{35BF9573-7E7C-4739-BA76-BC3887A4BF38}"/>
              </a:ext>
            </a:extLst>
          </p:cNvPr>
          <p:cNvPicPr>
            <a:picLocks noGrp="1" noRot="1" noChangeAspect="1" noMove="1" noResize="1" noEditPoints="1" noAdjustHandles="1" noChangeArrowheads="1" noChangeShapeType="1" noCrop="1"/>
          </p:cNvPicPr>
          <p:nvPr/>
        </p:nvPicPr>
        <p:blipFill>
          <a:blip r:embed="rId14">
            <a:extLst>
              <a:ext uri="{28A0092B-C50C-407E-A947-70E740481C1C}">
                <a14:useLocalDpi xmlns:a14="http://schemas.microsoft.com/office/drawing/2010/main" val="0"/>
              </a:ext>
            </a:extLst>
          </a:blip>
          <a:srcRect/>
          <a:stretch>
            <a:fillRect/>
          </a:stretch>
        </p:blipFill>
        <p:spPr bwMode="auto">
          <a:xfrm flipH="1">
            <a:off x="5895489" y="2238374"/>
            <a:ext cx="1024518" cy="1274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803E118-7239-4772-A89A-B56F2D263044}"/>
              </a:ext>
            </a:extLst>
          </p:cNvPr>
          <p:cNvSpPr>
            <a:spLocks noGrp="1" noRot="1" noMove="1" noResize="1" noEditPoints="1" noAdjustHandles="1" noChangeArrowheads="1" noChangeShapeType="1"/>
          </p:cNvSpPr>
          <p:nvPr/>
        </p:nvSpPr>
        <p:spPr>
          <a:xfrm>
            <a:off x="5895489" y="580281"/>
            <a:ext cx="1066338" cy="1545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Cherries | Free Stock Photo | Illustration of cherries | # 15908">
            <a:extLst>
              <a:ext uri="{FF2B5EF4-FFF2-40B4-BE49-F238E27FC236}">
                <a16:creationId xmlns:a16="http://schemas.microsoft.com/office/drawing/2014/main" id="{D6C77D01-B350-4C96-BC4B-2E31B1BC2DB3}"/>
              </a:ext>
            </a:extLst>
          </p:cNvPr>
          <p:cNvPicPr>
            <a:picLocks noGrp="1" noRot="1" noChangeAspect="1" noMove="1" noResize="1" noEditPoints="1" noAdjustHandles="1" noChangeArrowheads="1" noChangeShapeType="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5884365" y="902970"/>
            <a:ext cx="1035642" cy="103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779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774503C5-C8BD-4ED6-BF8D-EBB00B7B11E6}"/>
                  </a:ext>
                </a:extLst>
              </p:cNvPr>
              <p:cNvGraphicFramePr>
                <a:graphicFrameLocks noGrp="1" noDrilldown="1" noMove="1" noResize="1"/>
              </p:cNvGraphicFramePr>
              <p:nvPr/>
            </p:nvGraphicFramePr>
            <p:xfrm>
              <a:off x="2032000" y="719666"/>
              <a:ext cx="8128000" cy="541866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774503C5-C8BD-4ED6-BF8D-EBB00B7B11E6}"/>
                  </a:ext>
                </a:extLst>
              </p:cNvPr>
              <p:cNvPicPr>
                <a:picLocks noGrp="1" noRot="1" noChangeAspect="1" noMove="1" noResize="1" noEditPoints="1" noAdjustHandles="1" noChangeArrowheads="1" noChangeShapeType="1"/>
              </p:cNvPicPr>
              <p:nvPr/>
            </p:nvPicPr>
            <p:blipFill>
              <a:blip r:embed="rId4"/>
              <a:stretch>
                <a:fillRect/>
              </a:stretch>
            </p:blipFill>
            <p:spPr>
              <a:xfrm>
                <a:off x="2032000" y="719666"/>
                <a:ext cx="8128000" cy="5418667"/>
              </a:xfrm>
              <a:prstGeom prst="rect">
                <a:avLst/>
              </a:prstGeom>
            </p:spPr>
          </p:pic>
        </mc:Fallback>
      </mc:AlternateContent>
      <p:graphicFrame>
        <p:nvGraphicFramePr>
          <p:cNvPr id="6" name="Diagram 5">
            <a:extLst>
              <a:ext uri="{FF2B5EF4-FFF2-40B4-BE49-F238E27FC236}">
                <a16:creationId xmlns:a16="http://schemas.microsoft.com/office/drawing/2014/main" id="{BED91BCF-B5E5-4B64-8C15-8047A3F5BCB9}"/>
              </a:ext>
            </a:extLst>
          </p:cNvPr>
          <p:cNvGraphicFramePr>
            <a:graphicFrameLocks noGrp="1" noDrilldown="1" noMove="1" noResize="1"/>
          </p:cNvGraphicFramePr>
          <p:nvPr/>
        </p:nvGraphicFramePr>
        <p:xfrm>
          <a:off x="1188311" y="719666"/>
          <a:ext cx="8128000" cy="58042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E4D13D73-FE64-4BE8-91A9-0279292B65CF}"/>
              </a:ext>
            </a:extLst>
          </p:cNvPr>
          <p:cNvSpPr txBox="1">
            <a:spLocks noGrp="1" noRot="1" noMove="1" noResize="1" noEditPoints="1" noAdjustHandles="1" noChangeArrowheads="1" noChangeShapeType="1"/>
          </p:cNvSpPr>
          <p:nvPr/>
        </p:nvSpPr>
        <p:spPr>
          <a:xfrm>
            <a:off x="8342027" y="5513650"/>
            <a:ext cx="3517464" cy="769441"/>
          </a:xfrm>
          <a:prstGeom prst="rect">
            <a:avLst/>
          </a:prstGeom>
          <a:noFill/>
        </p:spPr>
        <p:txBody>
          <a:bodyPr wrap="square" rtlCol="0">
            <a:spAutoFit/>
          </a:bodyPr>
          <a:lstStyle/>
          <a:p>
            <a:r>
              <a:rPr lang="en-GB" sz="1100" dirty="0">
                <a:latin typeface="Tahoma" panose="020B0604030504040204" pitchFamily="34" charset="0"/>
                <a:ea typeface="Tahoma" panose="020B0604030504040204" pitchFamily="34" charset="0"/>
                <a:cs typeface="Tahoma" panose="020B0604030504040204" pitchFamily="34" charset="0"/>
              </a:rPr>
              <a:t>Based on Sowing, Reaping, Keeping model.  (Lawrence </a:t>
            </a:r>
            <a:r>
              <a:rPr lang="en-GB" sz="1100" dirty="0" err="1">
                <a:latin typeface="Tahoma" panose="020B0604030504040204" pitchFamily="34" charset="0"/>
                <a:ea typeface="Tahoma" panose="020B0604030504040204" pitchFamily="34" charset="0"/>
                <a:cs typeface="Tahoma" panose="020B0604030504040204" pitchFamily="34" charset="0"/>
              </a:rPr>
              <a:t>Sunglehurst’s</a:t>
            </a:r>
            <a:r>
              <a:rPr lang="en-GB" sz="1100" dirty="0">
                <a:latin typeface="Tahoma" panose="020B0604030504040204" pitchFamily="34" charset="0"/>
                <a:ea typeface="Tahoma" panose="020B0604030504040204" pitchFamily="34" charset="0"/>
                <a:cs typeface="Tahoma" panose="020B0604030504040204" pitchFamily="34" charset="0"/>
              </a:rPr>
              <a:t> acclaimed book of the same name and developed by Fresh Expressions in MSM course. </a:t>
            </a:r>
          </a:p>
        </p:txBody>
      </p:sp>
      <p:sp>
        <p:nvSpPr>
          <p:cNvPr id="8" name="TextBox 7">
            <a:extLst>
              <a:ext uri="{FF2B5EF4-FFF2-40B4-BE49-F238E27FC236}">
                <a16:creationId xmlns:a16="http://schemas.microsoft.com/office/drawing/2014/main" id="{F6C36F9D-1D52-4EDE-84CB-944FF91C3C33}"/>
              </a:ext>
            </a:extLst>
          </p:cNvPr>
          <p:cNvSpPr txBox="1">
            <a:spLocks noGrp="1" noRot="1" noMove="1" noResize="1" noEditPoints="1" noAdjustHandles="1" noChangeArrowheads="1" noChangeShapeType="1"/>
          </p:cNvSpPr>
          <p:nvPr/>
        </p:nvSpPr>
        <p:spPr>
          <a:xfrm>
            <a:off x="581892" y="424102"/>
            <a:ext cx="3405492" cy="1938992"/>
          </a:xfrm>
          <a:prstGeom prst="rect">
            <a:avLst/>
          </a:prstGeom>
          <a:noFill/>
        </p:spPr>
        <p:txBody>
          <a:bodyPr wrap="square" rtlCol="0">
            <a:spAutoFit/>
          </a:bodyPr>
          <a:lstStyle/>
          <a:p>
            <a:r>
              <a:rPr lang="en-GB" sz="4000" b="1" dirty="0">
                <a:solidFill>
                  <a:srgbClr val="25408F"/>
                </a:solidFill>
                <a:latin typeface="Century Gothic" panose="020B0502020202020204" pitchFamily="34" charset="0"/>
                <a:ea typeface="BatangChe" panose="02030609000101010101" pitchFamily="49" charset="-127"/>
              </a:rPr>
              <a:t>Suffolk</a:t>
            </a:r>
          </a:p>
          <a:p>
            <a:r>
              <a:rPr lang="en-GB" sz="4000" b="1" dirty="0">
                <a:solidFill>
                  <a:srgbClr val="25408F"/>
                </a:solidFill>
                <a:latin typeface="Century Gothic" panose="020B0502020202020204" pitchFamily="34" charset="0"/>
                <a:ea typeface="BatangChe" panose="02030609000101010101" pitchFamily="49" charset="-127"/>
              </a:rPr>
              <a:t>Discipleship Pathway</a:t>
            </a:r>
            <a:endParaRPr lang="en-GB" sz="4000" dirty="0">
              <a:solidFill>
                <a:srgbClr val="25408F"/>
              </a:solidFill>
              <a:latin typeface="Century Gothic" panose="020B0502020202020204" pitchFamily="34" charset="0"/>
            </a:endParaRPr>
          </a:p>
        </p:txBody>
      </p:sp>
      <p:pic>
        <p:nvPicPr>
          <p:cNvPr id="3" name="Picture 2">
            <a:extLst>
              <a:ext uri="{FF2B5EF4-FFF2-40B4-BE49-F238E27FC236}">
                <a16:creationId xmlns:a16="http://schemas.microsoft.com/office/drawing/2014/main" id="{983FCB20-CEB4-485F-8F52-0FB77A29A98B}"/>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8321447" y="574908"/>
            <a:ext cx="3202565" cy="707165"/>
          </a:xfrm>
          <a:prstGeom prst="rect">
            <a:avLst/>
          </a:prstGeom>
        </p:spPr>
      </p:pic>
      <p:sp>
        <p:nvSpPr>
          <p:cNvPr id="4" name="TextBox 3">
            <a:extLst>
              <a:ext uri="{FF2B5EF4-FFF2-40B4-BE49-F238E27FC236}">
                <a16:creationId xmlns:a16="http://schemas.microsoft.com/office/drawing/2014/main" id="{03983780-E43F-46ED-92C9-095087E5BFF1}"/>
              </a:ext>
            </a:extLst>
          </p:cNvPr>
          <p:cNvSpPr txBox="1">
            <a:spLocks noGrp="1" noRot="1" noMove="1" noResize="1" noEditPoints="1" noAdjustHandles="1" noChangeArrowheads="1" noChangeShapeType="1"/>
          </p:cNvSpPr>
          <p:nvPr/>
        </p:nvSpPr>
        <p:spPr>
          <a:xfrm>
            <a:off x="8343841" y="1318519"/>
            <a:ext cx="3726078"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www.lightwave.community</a:t>
            </a:r>
          </a:p>
        </p:txBody>
      </p:sp>
      <p:pic>
        <p:nvPicPr>
          <p:cNvPr id="9" name="Picture 8">
            <a:extLst>
              <a:ext uri="{FF2B5EF4-FFF2-40B4-BE49-F238E27FC236}">
                <a16:creationId xmlns:a16="http://schemas.microsoft.com/office/drawing/2014/main" id="{BAEAA61F-774C-4039-B304-F47DD63E825F}"/>
              </a:ext>
            </a:extLst>
          </p:cNvPr>
          <p:cNvPicPr>
            <a:picLocks noGrp="1" noRo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val="0"/>
              </a:ext>
            </a:extLst>
          </a:blip>
          <a:stretch>
            <a:fillRect/>
          </a:stretch>
        </p:blipFill>
        <p:spPr>
          <a:xfrm>
            <a:off x="8321447" y="1884791"/>
            <a:ext cx="3442637" cy="707165"/>
          </a:xfrm>
          <a:prstGeom prst="rect">
            <a:avLst/>
          </a:prstGeom>
        </p:spPr>
      </p:pic>
      <p:pic>
        <p:nvPicPr>
          <p:cNvPr id="1026" name="Picture 2" descr="Seeds Sprouting Outbreak - Free vector graphic on Pixabay">
            <a:extLst>
              <a:ext uri="{FF2B5EF4-FFF2-40B4-BE49-F238E27FC236}">
                <a16:creationId xmlns:a16="http://schemas.microsoft.com/office/drawing/2014/main" id="{D6C67F83-8F5A-4783-80F9-A998EF2ABC47}"/>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587935" y="5132785"/>
            <a:ext cx="1378267" cy="13053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routs Plants Tiny - Free vector graphic on Pixabay">
            <a:extLst>
              <a:ext uri="{FF2B5EF4-FFF2-40B4-BE49-F238E27FC236}">
                <a16:creationId xmlns:a16="http://schemas.microsoft.com/office/drawing/2014/main" id="{329C3108-A410-4B43-B146-E67509BA147D}"/>
              </a:ext>
            </a:extLst>
          </p:cNvPr>
          <p:cNvPicPr>
            <a:picLocks noGrp="1" noRot="1" noChangeAspect="1" noMove="1" noResize="1" noEditPoints="1" noAdjustHandles="1" noChangeArrowheads="1" noChangeShapeType="1" noCrop="1"/>
          </p:cNvPicPr>
          <p:nvPr/>
        </p:nvPicPr>
        <p:blipFill rotWithShape="1">
          <a:blip r:embed="rId13">
            <a:extLst>
              <a:ext uri="{28A0092B-C50C-407E-A947-70E740481C1C}">
                <a14:useLocalDpi xmlns:a14="http://schemas.microsoft.com/office/drawing/2010/main" val="0"/>
              </a:ext>
            </a:extLst>
          </a:blip>
          <a:srcRect l="15430" r="19147"/>
          <a:stretch/>
        </p:blipFill>
        <p:spPr bwMode="auto">
          <a:xfrm>
            <a:off x="5634132" y="3708485"/>
            <a:ext cx="1285875" cy="1274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erry Blossom Tree - Free vector graphic on Pixabay">
            <a:extLst>
              <a:ext uri="{FF2B5EF4-FFF2-40B4-BE49-F238E27FC236}">
                <a16:creationId xmlns:a16="http://schemas.microsoft.com/office/drawing/2014/main" id="{35BF9573-7E7C-4739-BA76-BC3887A4BF38}"/>
              </a:ext>
            </a:extLst>
          </p:cNvPr>
          <p:cNvPicPr>
            <a:picLocks noGrp="1" noRot="1" noChangeAspect="1" noMove="1" noResize="1" noEditPoints="1" noAdjustHandles="1" noChangeArrowheads="1" noChangeShapeType="1" noCrop="1"/>
          </p:cNvPicPr>
          <p:nvPr/>
        </p:nvPicPr>
        <p:blipFill>
          <a:blip r:embed="rId14">
            <a:extLst>
              <a:ext uri="{28A0092B-C50C-407E-A947-70E740481C1C}">
                <a14:useLocalDpi xmlns:a14="http://schemas.microsoft.com/office/drawing/2010/main" val="0"/>
              </a:ext>
            </a:extLst>
          </a:blip>
          <a:srcRect/>
          <a:stretch>
            <a:fillRect/>
          </a:stretch>
        </p:blipFill>
        <p:spPr bwMode="auto">
          <a:xfrm flipH="1">
            <a:off x="5895489" y="2238374"/>
            <a:ext cx="1024518" cy="1274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803E118-7239-4772-A89A-B56F2D263044}"/>
              </a:ext>
            </a:extLst>
          </p:cNvPr>
          <p:cNvSpPr>
            <a:spLocks noGrp="1" noRot="1" noMove="1" noResize="1" noEditPoints="1" noAdjustHandles="1" noChangeArrowheads="1" noChangeShapeType="1"/>
          </p:cNvSpPr>
          <p:nvPr/>
        </p:nvSpPr>
        <p:spPr>
          <a:xfrm>
            <a:off x="5895489" y="580281"/>
            <a:ext cx="1066338" cy="1545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Cherries | Free Stock Photo | Illustration of cherries | # 15908">
            <a:extLst>
              <a:ext uri="{FF2B5EF4-FFF2-40B4-BE49-F238E27FC236}">
                <a16:creationId xmlns:a16="http://schemas.microsoft.com/office/drawing/2014/main" id="{D6C77D01-B350-4C96-BC4B-2E31B1BC2DB3}"/>
              </a:ext>
            </a:extLst>
          </p:cNvPr>
          <p:cNvPicPr>
            <a:picLocks noGrp="1" noRot="1" noChangeAspect="1" noMove="1" noResize="1" noEditPoints="1" noAdjustHandles="1" noChangeArrowheads="1" noChangeShapeType="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5884365" y="902970"/>
            <a:ext cx="1035642" cy="103564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42C15A24-D589-B47B-270D-911EA50E4C68}"/>
                  </a:ext>
                </a:extLst>
              </p14:cNvPr>
              <p14:cNvContentPartPr/>
              <p14:nvPr/>
            </p14:nvContentPartPr>
            <p14:xfrm>
              <a:off x="1281376" y="5144887"/>
              <a:ext cx="2893680" cy="1543320"/>
            </p14:xfrm>
          </p:contentPart>
        </mc:Choice>
        <mc:Fallback xmlns="">
          <p:pic>
            <p:nvPicPr>
              <p:cNvPr id="10" name="Ink 9">
                <a:extLst>
                  <a:ext uri="{FF2B5EF4-FFF2-40B4-BE49-F238E27FC236}">
                    <a16:creationId xmlns:a16="http://schemas.microsoft.com/office/drawing/2014/main" id="{42C15A24-D589-B47B-270D-911EA50E4C68}"/>
                  </a:ext>
                </a:extLst>
              </p:cNvPr>
              <p:cNvPicPr/>
              <p:nvPr/>
            </p:nvPicPr>
            <p:blipFill>
              <a:blip r:embed="rId17"/>
              <a:stretch>
                <a:fillRect/>
              </a:stretch>
            </p:blipFill>
            <p:spPr>
              <a:xfrm>
                <a:off x="1272736" y="5135887"/>
                <a:ext cx="2911320" cy="1560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97E58675-B0F0-C245-D787-FBA67B0CDD65}"/>
                  </a:ext>
                </a:extLst>
              </p14:cNvPr>
              <p14:cNvContentPartPr/>
              <p14:nvPr/>
            </p14:nvContentPartPr>
            <p14:xfrm>
              <a:off x="1212976" y="5157127"/>
              <a:ext cx="3013920" cy="1473840"/>
            </p14:xfrm>
          </p:contentPart>
        </mc:Choice>
        <mc:Fallback xmlns="">
          <p:pic>
            <p:nvPicPr>
              <p:cNvPr id="11" name="Ink 10">
                <a:extLst>
                  <a:ext uri="{FF2B5EF4-FFF2-40B4-BE49-F238E27FC236}">
                    <a16:creationId xmlns:a16="http://schemas.microsoft.com/office/drawing/2014/main" id="{97E58675-B0F0-C245-D787-FBA67B0CDD65}"/>
                  </a:ext>
                </a:extLst>
              </p:cNvPr>
              <p:cNvPicPr/>
              <p:nvPr/>
            </p:nvPicPr>
            <p:blipFill>
              <a:blip r:embed="rId19"/>
              <a:stretch>
                <a:fillRect/>
              </a:stretch>
            </p:blipFill>
            <p:spPr>
              <a:xfrm>
                <a:off x="1159336" y="5049487"/>
                <a:ext cx="3121560" cy="1689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E14A95B6-C421-9CB6-32E1-4791BF6B4AA0}"/>
                  </a:ext>
                </a:extLst>
              </p14:cNvPr>
              <p14:cNvContentPartPr/>
              <p14:nvPr/>
            </p14:nvContentPartPr>
            <p14:xfrm>
              <a:off x="2408896" y="5140567"/>
              <a:ext cx="1100160" cy="426240"/>
            </p14:xfrm>
          </p:contentPart>
        </mc:Choice>
        <mc:Fallback xmlns="">
          <p:pic>
            <p:nvPicPr>
              <p:cNvPr id="12" name="Ink 11">
                <a:extLst>
                  <a:ext uri="{FF2B5EF4-FFF2-40B4-BE49-F238E27FC236}">
                    <a16:creationId xmlns:a16="http://schemas.microsoft.com/office/drawing/2014/main" id="{E14A95B6-C421-9CB6-32E1-4791BF6B4AA0}"/>
                  </a:ext>
                </a:extLst>
              </p:cNvPr>
              <p:cNvPicPr/>
              <p:nvPr/>
            </p:nvPicPr>
            <p:blipFill>
              <a:blip r:embed="rId21"/>
              <a:stretch>
                <a:fillRect/>
              </a:stretch>
            </p:blipFill>
            <p:spPr>
              <a:xfrm>
                <a:off x="2355256" y="5032927"/>
                <a:ext cx="1207800" cy="641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F0FEB127-3ABE-E10D-400A-DD66A13B0B6C}"/>
                  </a:ext>
                </a:extLst>
              </p14:cNvPr>
              <p14:cNvContentPartPr/>
              <p14:nvPr/>
            </p14:nvContentPartPr>
            <p14:xfrm>
              <a:off x="2069416" y="5048767"/>
              <a:ext cx="317520" cy="124560"/>
            </p14:xfrm>
          </p:contentPart>
        </mc:Choice>
        <mc:Fallback xmlns="">
          <p:pic>
            <p:nvPicPr>
              <p:cNvPr id="13" name="Ink 12">
                <a:extLst>
                  <a:ext uri="{FF2B5EF4-FFF2-40B4-BE49-F238E27FC236}">
                    <a16:creationId xmlns:a16="http://schemas.microsoft.com/office/drawing/2014/main" id="{F0FEB127-3ABE-E10D-400A-DD66A13B0B6C}"/>
                  </a:ext>
                </a:extLst>
              </p:cNvPr>
              <p:cNvPicPr/>
              <p:nvPr/>
            </p:nvPicPr>
            <p:blipFill>
              <a:blip r:embed="rId23"/>
              <a:stretch>
                <a:fillRect/>
              </a:stretch>
            </p:blipFill>
            <p:spPr>
              <a:xfrm>
                <a:off x="2015416" y="4941127"/>
                <a:ext cx="42516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4004384C-E466-4F4B-1A8A-BD921EE38107}"/>
                  </a:ext>
                </a:extLst>
              </p14:cNvPr>
              <p14:cNvContentPartPr/>
              <p14:nvPr/>
            </p14:nvContentPartPr>
            <p14:xfrm>
              <a:off x="2345896" y="4973887"/>
              <a:ext cx="316800" cy="183600"/>
            </p14:xfrm>
          </p:contentPart>
        </mc:Choice>
        <mc:Fallback xmlns="">
          <p:pic>
            <p:nvPicPr>
              <p:cNvPr id="14" name="Ink 13">
                <a:extLst>
                  <a:ext uri="{FF2B5EF4-FFF2-40B4-BE49-F238E27FC236}">
                    <a16:creationId xmlns:a16="http://schemas.microsoft.com/office/drawing/2014/main" id="{4004384C-E466-4F4B-1A8A-BD921EE38107}"/>
                  </a:ext>
                </a:extLst>
              </p:cNvPr>
              <p:cNvPicPr/>
              <p:nvPr/>
            </p:nvPicPr>
            <p:blipFill>
              <a:blip r:embed="rId25"/>
              <a:stretch>
                <a:fillRect/>
              </a:stretch>
            </p:blipFill>
            <p:spPr>
              <a:xfrm>
                <a:off x="2292256" y="4866247"/>
                <a:ext cx="42444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6FEA7C15-510C-978E-081A-7B9A70DB47B6}"/>
                  </a:ext>
                </a:extLst>
              </p14:cNvPr>
              <p14:cNvContentPartPr/>
              <p14:nvPr/>
            </p14:nvContentPartPr>
            <p14:xfrm>
              <a:off x="2040976" y="4999087"/>
              <a:ext cx="305640" cy="171360"/>
            </p14:xfrm>
          </p:contentPart>
        </mc:Choice>
        <mc:Fallback xmlns="">
          <p:pic>
            <p:nvPicPr>
              <p:cNvPr id="15" name="Ink 14">
                <a:extLst>
                  <a:ext uri="{FF2B5EF4-FFF2-40B4-BE49-F238E27FC236}">
                    <a16:creationId xmlns:a16="http://schemas.microsoft.com/office/drawing/2014/main" id="{6FEA7C15-510C-978E-081A-7B9A70DB47B6}"/>
                  </a:ext>
                </a:extLst>
              </p:cNvPr>
              <p:cNvPicPr/>
              <p:nvPr/>
            </p:nvPicPr>
            <p:blipFill>
              <a:blip r:embed="rId27"/>
              <a:stretch>
                <a:fillRect/>
              </a:stretch>
            </p:blipFill>
            <p:spPr>
              <a:xfrm>
                <a:off x="1986976" y="4891447"/>
                <a:ext cx="413280" cy="387000"/>
              </a:xfrm>
              <a:prstGeom prst="rect">
                <a:avLst/>
              </a:prstGeom>
            </p:spPr>
          </p:pic>
        </mc:Fallback>
      </mc:AlternateContent>
    </p:spTree>
    <p:extLst>
      <p:ext uri="{BB962C8B-B14F-4D97-AF65-F5344CB8AC3E}">
        <p14:creationId xmlns:p14="http://schemas.microsoft.com/office/powerpoint/2010/main" val="1897688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774503C5-C8BD-4ED6-BF8D-EBB00B7B11E6}"/>
                  </a:ext>
                </a:extLst>
              </p:cNvPr>
              <p:cNvGraphicFramePr/>
              <p:nvPr/>
            </p:nvGraphicFramePr>
            <p:xfrm>
              <a:off x="2032000" y="719666"/>
              <a:ext cx="8128000" cy="541866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774503C5-C8BD-4ED6-BF8D-EBB00B7B11E6}"/>
                  </a:ext>
                </a:extLst>
              </p:cNvPr>
              <p:cNvPicPr>
                <a:picLocks noGrp="1" noRot="1" noChangeAspect="1" noMove="1" noResize="1" noEditPoints="1" noAdjustHandles="1" noChangeArrowheads="1" noChangeShapeType="1"/>
              </p:cNvPicPr>
              <p:nvPr/>
            </p:nvPicPr>
            <p:blipFill>
              <a:blip r:embed="rId4"/>
              <a:stretch>
                <a:fillRect/>
              </a:stretch>
            </p:blipFill>
            <p:spPr>
              <a:xfrm>
                <a:off x="2032000" y="719666"/>
                <a:ext cx="8128000" cy="5418667"/>
              </a:xfrm>
              <a:prstGeom prst="rect">
                <a:avLst/>
              </a:prstGeom>
            </p:spPr>
          </p:pic>
        </mc:Fallback>
      </mc:AlternateContent>
      <p:graphicFrame>
        <p:nvGraphicFramePr>
          <p:cNvPr id="6" name="Diagram 5">
            <a:extLst>
              <a:ext uri="{FF2B5EF4-FFF2-40B4-BE49-F238E27FC236}">
                <a16:creationId xmlns:a16="http://schemas.microsoft.com/office/drawing/2014/main" id="{BED91BCF-B5E5-4B64-8C15-8047A3F5BCB9}"/>
              </a:ext>
            </a:extLst>
          </p:cNvPr>
          <p:cNvGraphicFramePr/>
          <p:nvPr/>
        </p:nvGraphicFramePr>
        <p:xfrm>
          <a:off x="1188311" y="719666"/>
          <a:ext cx="8128000" cy="58042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E4D13D73-FE64-4BE8-91A9-0279292B65CF}"/>
              </a:ext>
            </a:extLst>
          </p:cNvPr>
          <p:cNvSpPr txBox="1"/>
          <p:nvPr/>
        </p:nvSpPr>
        <p:spPr>
          <a:xfrm>
            <a:off x="8342027" y="5513650"/>
            <a:ext cx="3517464" cy="769441"/>
          </a:xfrm>
          <a:prstGeom prst="rect">
            <a:avLst/>
          </a:prstGeom>
          <a:noFill/>
        </p:spPr>
        <p:txBody>
          <a:bodyPr wrap="square" rtlCol="0">
            <a:spAutoFit/>
          </a:bodyPr>
          <a:lstStyle/>
          <a:p>
            <a:r>
              <a:rPr lang="en-GB" sz="1100" dirty="0">
                <a:latin typeface="Tahoma" panose="020B0604030504040204" pitchFamily="34" charset="0"/>
                <a:ea typeface="Tahoma" panose="020B0604030504040204" pitchFamily="34" charset="0"/>
                <a:cs typeface="Tahoma" panose="020B0604030504040204" pitchFamily="34" charset="0"/>
              </a:rPr>
              <a:t>Based on Sowing, Reaping, Keeping model.  (Lawrence </a:t>
            </a:r>
            <a:r>
              <a:rPr lang="en-GB" sz="1100" dirty="0" err="1">
                <a:latin typeface="Tahoma" panose="020B0604030504040204" pitchFamily="34" charset="0"/>
                <a:ea typeface="Tahoma" panose="020B0604030504040204" pitchFamily="34" charset="0"/>
                <a:cs typeface="Tahoma" panose="020B0604030504040204" pitchFamily="34" charset="0"/>
              </a:rPr>
              <a:t>Sunglehurst’s</a:t>
            </a:r>
            <a:r>
              <a:rPr lang="en-GB" sz="1100" dirty="0">
                <a:latin typeface="Tahoma" panose="020B0604030504040204" pitchFamily="34" charset="0"/>
                <a:ea typeface="Tahoma" panose="020B0604030504040204" pitchFamily="34" charset="0"/>
                <a:cs typeface="Tahoma" panose="020B0604030504040204" pitchFamily="34" charset="0"/>
              </a:rPr>
              <a:t> acclaimed book of the same name and developed by Fresh Expressions in MSM course. </a:t>
            </a:r>
          </a:p>
        </p:txBody>
      </p:sp>
      <p:sp>
        <p:nvSpPr>
          <p:cNvPr id="8" name="TextBox 7">
            <a:extLst>
              <a:ext uri="{FF2B5EF4-FFF2-40B4-BE49-F238E27FC236}">
                <a16:creationId xmlns:a16="http://schemas.microsoft.com/office/drawing/2014/main" id="{F6C36F9D-1D52-4EDE-84CB-944FF91C3C33}"/>
              </a:ext>
            </a:extLst>
          </p:cNvPr>
          <p:cNvSpPr txBox="1"/>
          <p:nvPr/>
        </p:nvSpPr>
        <p:spPr>
          <a:xfrm>
            <a:off x="581892" y="424102"/>
            <a:ext cx="3405492" cy="1938992"/>
          </a:xfrm>
          <a:prstGeom prst="rect">
            <a:avLst/>
          </a:prstGeom>
          <a:noFill/>
        </p:spPr>
        <p:txBody>
          <a:bodyPr wrap="square" rtlCol="0">
            <a:spAutoFit/>
          </a:bodyPr>
          <a:lstStyle/>
          <a:p>
            <a:r>
              <a:rPr lang="en-GB" sz="4000" b="1" dirty="0">
                <a:solidFill>
                  <a:srgbClr val="25408F"/>
                </a:solidFill>
                <a:latin typeface="Century Gothic" panose="020B0502020202020204" pitchFamily="34" charset="0"/>
                <a:ea typeface="BatangChe" panose="02030609000101010101" pitchFamily="49" charset="-127"/>
              </a:rPr>
              <a:t>Suffolk</a:t>
            </a:r>
          </a:p>
          <a:p>
            <a:r>
              <a:rPr lang="en-GB" sz="4000" b="1" dirty="0">
                <a:solidFill>
                  <a:srgbClr val="25408F"/>
                </a:solidFill>
                <a:latin typeface="Century Gothic" panose="020B0502020202020204" pitchFamily="34" charset="0"/>
                <a:ea typeface="BatangChe" panose="02030609000101010101" pitchFamily="49" charset="-127"/>
              </a:rPr>
              <a:t>Discipleship Pathway</a:t>
            </a:r>
            <a:endParaRPr lang="en-GB" sz="4000" dirty="0">
              <a:solidFill>
                <a:srgbClr val="25408F"/>
              </a:solidFill>
              <a:latin typeface="Century Gothic" panose="020B0502020202020204" pitchFamily="34" charset="0"/>
            </a:endParaRPr>
          </a:p>
        </p:txBody>
      </p:sp>
      <p:pic>
        <p:nvPicPr>
          <p:cNvPr id="3" name="Picture 2">
            <a:extLst>
              <a:ext uri="{FF2B5EF4-FFF2-40B4-BE49-F238E27FC236}">
                <a16:creationId xmlns:a16="http://schemas.microsoft.com/office/drawing/2014/main" id="{983FCB20-CEB4-485F-8F52-0FB77A29A9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21447" y="574908"/>
            <a:ext cx="3202565" cy="707165"/>
          </a:xfrm>
          <a:prstGeom prst="rect">
            <a:avLst/>
          </a:prstGeom>
        </p:spPr>
      </p:pic>
      <p:sp>
        <p:nvSpPr>
          <p:cNvPr id="4" name="TextBox 3">
            <a:extLst>
              <a:ext uri="{FF2B5EF4-FFF2-40B4-BE49-F238E27FC236}">
                <a16:creationId xmlns:a16="http://schemas.microsoft.com/office/drawing/2014/main" id="{03983780-E43F-46ED-92C9-095087E5BFF1}"/>
              </a:ext>
            </a:extLst>
          </p:cNvPr>
          <p:cNvSpPr txBox="1"/>
          <p:nvPr/>
        </p:nvSpPr>
        <p:spPr>
          <a:xfrm>
            <a:off x="8343841" y="1318519"/>
            <a:ext cx="3726078"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www.lightwave.community</a:t>
            </a:r>
          </a:p>
        </p:txBody>
      </p:sp>
      <p:pic>
        <p:nvPicPr>
          <p:cNvPr id="9" name="Picture 8">
            <a:extLst>
              <a:ext uri="{FF2B5EF4-FFF2-40B4-BE49-F238E27FC236}">
                <a16:creationId xmlns:a16="http://schemas.microsoft.com/office/drawing/2014/main" id="{BAEAA61F-774C-4039-B304-F47DD63E825F}"/>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8321447" y="1884791"/>
            <a:ext cx="3442637" cy="707165"/>
          </a:xfrm>
          <a:prstGeom prst="rect">
            <a:avLst/>
          </a:prstGeom>
        </p:spPr>
      </p:pic>
      <p:pic>
        <p:nvPicPr>
          <p:cNvPr id="1026" name="Picture 2" descr="Seeds Sprouting Outbreak - Free vector graphic on Pixabay">
            <a:extLst>
              <a:ext uri="{FF2B5EF4-FFF2-40B4-BE49-F238E27FC236}">
                <a16:creationId xmlns:a16="http://schemas.microsoft.com/office/drawing/2014/main" id="{D6C67F83-8F5A-4783-80F9-A998EF2ABC4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7935" y="5132785"/>
            <a:ext cx="1378267" cy="13053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routs Plants Tiny - Free vector graphic on Pixabay">
            <a:extLst>
              <a:ext uri="{FF2B5EF4-FFF2-40B4-BE49-F238E27FC236}">
                <a16:creationId xmlns:a16="http://schemas.microsoft.com/office/drawing/2014/main" id="{329C3108-A410-4B43-B146-E67509BA147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5430" r="19147"/>
          <a:stretch/>
        </p:blipFill>
        <p:spPr bwMode="auto">
          <a:xfrm>
            <a:off x="5634132" y="3708485"/>
            <a:ext cx="1285875" cy="1274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erry Blossom Tree - Free vector graphic on Pixabay">
            <a:extLst>
              <a:ext uri="{FF2B5EF4-FFF2-40B4-BE49-F238E27FC236}">
                <a16:creationId xmlns:a16="http://schemas.microsoft.com/office/drawing/2014/main" id="{35BF9573-7E7C-4739-BA76-BC3887A4BF3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5895489" y="2238374"/>
            <a:ext cx="1024518" cy="1274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803E118-7239-4772-A89A-B56F2D263044}"/>
              </a:ext>
            </a:extLst>
          </p:cNvPr>
          <p:cNvSpPr/>
          <p:nvPr/>
        </p:nvSpPr>
        <p:spPr>
          <a:xfrm>
            <a:off x="5895489" y="580281"/>
            <a:ext cx="1066338" cy="1545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Cherries | Free Stock Photo | Illustration of cherries | # 15908">
            <a:extLst>
              <a:ext uri="{FF2B5EF4-FFF2-40B4-BE49-F238E27FC236}">
                <a16:creationId xmlns:a16="http://schemas.microsoft.com/office/drawing/2014/main" id="{D6C77D01-B350-4C96-BC4B-2E31B1BC2DB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84365" y="902970"/>
            <a:ext cx="1035642" cy="103564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05F37C3F-1683-C741-851A-DBAE2AAF08F6}"/>
                  </a:ext>
                </a:extLst>
              </p14:cNvPr>
              <p14:cNvContentPartPr/>
              <p14:nvPr/>
            </p14:nvContentPartPr>
            <p14:xfrm>
              <a:off x="2374696" y="3829447"/>
              <a:ext cx="2980080" cy="1157760"/>
            </p14:xfrm>
          </p:contentPart>
        </mc:Choice>
        <mc:Fallback xmlns="">
          <p:pic>
            <p:nvPicPr>
              <p:cNvPr id="10" name="Ink 9">
                <a:extLst>
                  <a:ext uri="{FF2B5EF4-FFF2-40B4-BE49-F238E27FC236}">
                    <a16:creationId xmlns:a16="http://schemas.microsoft.com/office/drawing/2014/main" id="{05F37C3F-1683-C741-851A-DBAE2AAF08F6}"/>
                  </a:ext>
                </a:extLst>
              </p:cNvPr>
              <p:cNvPicPr/>
              <p:nvPr/>
            </p:nvPicPr>
            <p:blipFill>
              <a:blip r:embed="rId17"/>
              <a:stretch>
                <a:fillRect/>
              </a:stretch>
            </p:blipFill>
            <p:spPr>
              <a:xfrm>
                <a:off x="2320696" y="3721447"/>
                <a:ext cx="3087720" cy="1373400"/>
              </a:xfrm>
              <a:prstGeom prst="rect">
                <a:avLst/>
              </a:prstGeom>
            </p:spPr>
          </p:pic>
        </mc:Fallback>
      </mc:AlternateContent>
    </p:spTree>
    <p:extLst>
      <p:ext uri="{BB962C8B-B14F-4D97-AF65-F5344CB8AC3E}">
        <p14:creationId xmlns:p14="http://schemas.microsoft.com/office/powerpoint/2010/main" val="194836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GB" sz="4400" b="1" dirty="0">
                <a:solidFill>
                  <a:srgbClr val="25408F"/>
                </a:solidFill>
                <a:latin typeface="Century Gothic" panose="020B0502020202020204" pitchFamily="34" charset="0"/>
                <a:ea typeface="BatangChe" panose="02030609000101010101" pitchFamily="49" charset="-127"/>
              </a:rPr>
              <a:t>Don’t break the trust bridge!</a:t>
            </a:r>
            <a:endParaRPr lang="en-GB" sz="4400" dirty="0">
              <a:solidFill>
                <a:srgbClr val="25408F"/>
              </a:solidFill>
              <a:latin typeface="Century Gothic" panose="020B0502020202020204" pitchFamily="34" charset="0"/>
            </a:endParaRPr>
          </a:p>
        </p:txBody>
      </p:sp>
      <p:sp>
        <p:nvSpPr>
          <p:cNvPr id="8" name="Content Placeholder 7"/>
          <p:cNvSpPr>
            <a:spLocks noGrp="1"/>
          </p:cNvSpPr>
          <p:nvPr>
            <p:ph idx="1"/>
          </p:nvPr>
        </p:nvSpPr>
        <p:spPr>
          <a:xfrm>
            <a:off x="1507080" y="1480457"/>
            <a:ext cx="9846720" cy="4875892"/>
          </a:xfrm>
        </p:spPr>
        <p:txBody>
          <a:bodyPr>
            <a:normAutofit/>
          </a:bodyPr>
          <a:lstStyle/>
          <a:p>
            <a:pPr marL="0" indent="0">
              <a:buNone/>
            </a:pPr>
            <a:r>
              <a:rPr lang="en-GB" sz="2400" dirty="0"/>
              <a:t>The upward arrow in the Suffolk Discipleship Pathway diagram represents an invitation to a further activity, given in a way which respects the trust of the person invited.</a:t>
            </a:r>
          </a:p>
        </p:txBody>
      </p:sp>
      <p:sp>
        <p:nvSpPr>
          <p:cNvPr id="315400" name="Rectangle 8"/>
          <p:cNvSpPr>
            <a:spLocks noGrp="1" noChangeArrowheads="1"/>
          </p:cNvSpPr>
          <p:nvPr>
            <p:ph type="body" sz="quarter" idx="13"/>
          </p:nvPr>
        </p:nvSpPr>
        <p:spPr/>
        <p:txBody>
          <a:bodyPr/>
          <a:lstStyle/>
          <a:p>
            <a:r>
              <a:rPr lang="en-GB"/>
              <a:t>7</a:t>
            </a:r>
            <a:endParaRPr lang="en-GB" dirty="0"/>
          </a:p>
        </p:txBody>
      </p:sp>
      <p:sp>
        <p:nvSpPr>
          <p:cNvPr id="24" name="Slide Number Placeholder 5"/>
          <p:cNvSpPr>
            <a:spLocks noGrp="1"/>
          </p:cNvSpPr>
          <p:nvPr>
            <p:ph type="sldNum" sz="quarter" idx="15"/>
          </p:nvPr>
        </p:nvSpPr>
        <p:spPr/>
        <p:txBody>
          <a:bodyPr/>
          <a:lstStyle/>
          <a:p>
            <a:fld id="{5B040845-011E-4977-B3EF-1118D424D196}" type="slidenum">
              <a:rPr lang="en-GB" smtClean="0"/>
              <a:pPr/>
              <a:t>7</a:t>
            </a:fld>
            <a:endParaRPr lang="en-GB" dirty="0"/>
          </a:p>
        </p:txBody>
      </p:sp>
      <p:sp>
        <p:nvSpPr>
          <p:cNvPr id="315411" name="Text Box 19"/>
          <p:cNvSpPr txBox="1">
            <a:spLocks noChangeArrowheads="1"/>
          </p:cNvSpPr>
          <p:nvPr/>
        </p:nvSpPr>
        <p:spPr bwMode="auto">
          <a:xfrm>
            <a:off x="5602026" y="4725988"/>
            <a:ext cx="3146951"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800" dirty="0"/>
              <a:t>Two ton trust bridge</a:t>
            </a:r>
          </a:p>
        </p:txBody>
      </p:sp>
      <p:sp>
        <p:nvSpPr>
          <p:cNvPr id="315430" name="AutoShape 38"/>
          <p:cNvSpPr>
            <a:spLocks noChangeArrowheads="1"/>
          </p:cNvSpPr>
          <p:nvPr/>
        </p:nvSpPr>
        <p:spPr bwMode="auto">
          <a:xfrm>
            <a:off x="4151313" y="3860800"/>
            <a:ext cx="5975350" cy="2592388"/>
          </a:xfrm>
          <a:custGeom>
            <a:avLst/>
            <a:gdLst>
              <a:gd name="G0" fmla="+- 7775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775"/>
              <a:gd name="G18" fmla="*/ 7775 1 2"/>
              <a:gd name="G19" fmla="+- G18 5400 0"/>
              <a:gd name="G20" fmla="cos G19 11796480"/>
              <a:gd name="G21" fmla="sin G19 11796480"/>
              <a:gd name="G22" fmla="+- G20 10800 0"/>
              <a:gd name="G23" fmla="+- G21 10800 0"/>
              <a:gd name="G24" fmla="+- 10800 0 G20"/>
              <a:gd name="G25" fmla="+- 7775 10800 0"/>
              <a:gd name="G26" fmla="?: G9 G17 G25"/>
              <a:gd name="G27" fmla="?: G9 0 21600"/>
              <a:gd name="G28" fmla="cos 10800 11796480"/>
              <a:gd name="G29" fmla="sin 10800 11796480"/>
              <a:gd name="G30" fmla="sin 7775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512 w 21600"/>
              <a:gd name="T15" fmla="*/ 10800 h 21600"/>
              <a:gd name="T16" fmla="*/ 10800 w 21600"/>
              <a:gd name="T17" fmla="*/ 3025 h 21600"/>
              <a:gd name="T18" fmla="*/ 2008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025" y="10800"/>
                </a:moveTo>
                <a:cubicBezTo>
                  <a:pt x="3025" y="6505"/>
                  <a:pt x="6505" y="3025"/>
                  <a:pt x="10800" y="3025"/>
                </a:cubicBezTo>
                <a:cubicBezTo>
                  <a:pt x="15094" y="3024"/>
                  <a:pt x="18574" y="6505"/>
                  <a:pt x="18575" y="10799"/>
                </a:cubicBezTo>
                <a:lnTo>
                  <a:pt x="21600" y="10800"/>
                </a:lnTo>
                <a:cubicBezTo>
                  <a:pt x="21600" y="4835"/>
                  <a:pt x="16764" y="0"/>
                  <a:pt x="10800" y="0"/>
                </a:cubicBezTo>
                <a:cubicBezTo>
                  <a:pt x="4835" y="0"/>
                  <a:pt x="0" y="4835"/>
                  <a:pt x="0" y="10800"/>
                </a:cubicBezTo>
                <a:close/>
              </a:path>
            </a:pathLst>
          </a:cu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15431" name="Rectangle 39"/>
          <p:cNvSpPr>
            <a:spLocks noChangeArrowheads="1"/>
          </p:cNvSpPr>
          <p:nvPr/>
        </p:nvSpPr>
        <p:spPr bwMode="auto">
          <a:xfrm>
            <a:off x="4151313" y="3789363"/>
            <a:ext cx="5975350" cy="360362"/>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15432" name="Rectangle 40"/>
          <p:cNvSpPr>
            <a:spLocks noChangeArrowheads="1"/>
          </p:cNvSpPr>
          <p:nvPr/>
        </p:nvSpPr>
        <p:spPr bwMode="auto">
          <a:xfrm>
            <a:off x="1507080" y="3789363"/>
            <a:ext cx="3471863" cy="2519362"/>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15433" name="Rectangle 41"/>
          <p:cNvSpPr>
            <a:spLocks noChangeArrowheads="1"/>
          </p:cNvSpPr>
          <p:nvPr/>
        </p:nvSpPr>
        <p:spPr bwMode="auto">
          <a:xfrm>
            <a:off x="9280526" y="3789363"/>
            <a:ext cx="1387475" cy="2519362"/>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15434" name="Rectangle 42"/>
          <p:cNvSpPr>
            <a:spLocks noChangeArrowheads="1"/>
          </p:cNvSpPr>
          <p:nvPr/>
        </p:nvSpPr>
        <p:spPr bwMode="auto">
          <a:xfrm>
            <a:off x="4933950" y="4076701"/>
            <a:ext cx="369888" cy="360363"/>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15435" name="Rectangle 43"/>
          <p:cNvSpPr>
            <a:spLocks noChangeArrowheads="1"/>
          </p:cNvSpPr>
          <p:nvPr/>
        </p:nvSpPr>
        <p:spPr bwMode="auto">
          <a:xfrm>
            <a:off x="8832850" y="4078288"/>
            <a:ext cx="476250" cy="360362"/>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15439" name="AutoShape 47"/>
          <p:cNvSpPr>
            <a:spLocks noChangeArrowheads="1"/>
          </p:cNvSpPr>
          <p:nvPr/>
        </p:nvSpPr>
        <p:spPr bwMode="auto">
          <a:xfrm rot="10800000">
            <a:off x="2063751" y="3430589"/>
            <a:ext cx="360363" cy="35877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lstStyle/>
          <a:p>
            <a:pPr algn="ctr"/>
            <a:r>
              <a:rPr lang="en-GB" sz="1600" dirty="0"/>
              <a:t>2T</a:t>
            </a:r>
          </a:p>
        </p:txBody>
      </p:sp>
      <p:sp>
        <p:nvSpPr>
          <p:cNvPr id="315440" name="AutoShape 48"/>
          <p:cNvSpPr>
            <a:spLocks noChangeArrowheads="1"/>
          </p:cNvSpPr>
          <p:nvPr/>
        </p:nvSpPr>
        <p:spPr bwMode="auto">
          <a:xfrm rot="10800000">
            <a:off x="2495551" y="3430589"/>
            <a:ext cx="360363" cy="35877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lstStyle/>
          <a:p>
            <a:pPr algn="ctr"/>
            <a:r>
              <a:rPr lang="en-GB" sz="1600" dirty="0"/>
              <a:t>2T</a:t>
            </a:r>
          </a:p>
        </p:txBody>
      </p:sp>
      <p:sp>
        <p:nvSpPr>
          <p:cNvPr id="315441" name="AutoShape 49"/>
          <p:cNvSpPr>
            <a:spLocks noChangeArrowheads="1"/>
          </p:cNvSpPr>
          <p:nvPr/>
        </p:nvSpPr>
        <p:spPr bwMode="auto">
          <a:xfrm rot="10800000">
            <a:off x="2927351" y="3429001"/>
            <a:ext cx="360363" cy="35877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lstStyle/>
          <a:p>
            <a:pPr algn="ctr"/>
            <a:r>
              <a:rPr lang="en-GB" sz="1600" dirty="0"/>
              <a:t>2T</a:t>
            </a:r>
          </a:p>
        </p:txBody>
      </p:sp>
      <p:sp>
        <p:nvSpPr>
          <p:cNvPr id="315442" name="AutoShape 50"/>
          <p:cNvSpPr>
            <a:spLocks noChangeArrowheads="1"/>
          </p:cNvSpPr>
          <p:nvPr/>
        </p:nvSpPr>
        <p:spPr bwMode="auto">
          <a:xfrm rot="10800000">
            <a:off x="2279651" y="3070226"/>
            <a:ext cx="360363" cy="35877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lstStyle/>
          <a:p>
            <a:pPr algn="ctr"/>
            <a:r>
              <a:rPr lang="en-GB" sz="1600" dirty="0"/>
              <a:t>2T</a:t>
            </a:r>
          </a:p>
        </p:txBody>
      </p:sp>
      <p:sp>
        <p:nvSpPr>
          <p:cNvPr id="315443" name="AutoShape 51"/>
          <p:cNvSpPr>
            <a:spLocks noChangeArrowheads="1"/>
          </p:cNvSpPr>
          <p:nvPr/>
        </p:nvSpPr>
        <p:spPr bwMode="auto">
          <a:xfrm rot="10800000">
            <a:off x="2711451" y="3070226"/>
            <a:ext cx="360363" cy="35877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lstStyle/>
          <a:p>
            <a:pPr algn="ctr"/>
            <a:r>
              <a:rPr lang="en-GB" sz="1600" dirty="0"/>
              <a:t>2T</a:t>
            </a:r>
          </a:p>
        </p:txBody>
      </p:sp>
      <p:sp>
        <p:nvSpPr>
          <p:cNvPr id="315444" name="AutoShape 52"/>
          <p:cNvSpPr>
            <a:spLocks noChangeAspect="1" noChangeArrowheads="1" noTextEdit="1"/>
          </p:cNvSpPr>
          <p:nvPr/>
        </p:nvSpPr>
        <p:spPr bwMode="auto">
          <a:xfrm>
            <a:off x="3287714" y="2565401"/>
            <a:ext cx="17113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grpSp>
        <p:nvGrpSpPr>
          <p:cNvPr id="315452" name="Group 60"/>
          <p:cNvGrpSpPr>
            <a:grpSpLocks/>
          </p:cNvGrpSpPr>
          <p:nvPr/>
        </p:nvGrpSpPr>
        <p:grpSpPr bwMode="auto">
          <a:xfrm>
            <a:off x="3287714" y="2565401"/>
            <a:ext cx="1711325" cy="1223963"/>
            <a:chOff x="1111" y="2160"/>
            <a:chExt cx="1078" cy="771"/>
          </a:xfrm>
        </p:grpSpPr>
        <p:sp>
          <p:nvSpPr>
            <p:cNvPr id="315446" name="Freeform 54"/>
            <p:cNvSpPr>
              <a:spLocks/>
            </p:cNvSpPr>
            <p:nvPr/>
          </p:nvSpPr>
          <p:spPr bwMode="auto">
            <a:xfrm>
              <a:off x="1223" y="2688"/>
              <a:ext cx="246" cy="243"/>
            </a:xfrm>
            <a:custGeom>
              <a:avLst/>
              <a:gdLst>
                <a:gd name="T0" fmla="*/ 123 w 246"/>
                <a:gd name="T1" fmla="*/ 243 h 243"/>
                <a:gd name="T2" fmla="*/ 148 w 246"/>
                <a:gd name="T3" fmla="*/ 241 h 243"/>
                <a:gd name="T4" fmla="*/ 171 w 246"/>
                <a:gd name="T5" fmla="*/ 233 h 243"/>
                <a:gd name="T6" fmla="*/ 192 w 246"/>
                <a:gd name="T7" fmla="*/ 222 h 243"/>
                <a:gd name="T8" fmla="*/ 210 w 246"/>
                <a:gd name="T9" fmla="*/ 207 h 243"/>
                <a:gd name="T10" fmla="*/ 225 w 246"/>
                <a:gd name="T11" fmla="*/ 190 h 243"/>
                <a:gd name="T12" fmla="*/ 236 w 246"/>
                <a:gd name="T13" fmla="*/ 169 h 243"/>
                <a:gd name="T14" fmla="*/ 244 w 246"/>
                <a:gd name="T15" fmla="*/ 146 h 243"/>
                <a:gd name="T16" fmla="*/ 246 w 246"/>
                <a:gd name="T17" fmla="*/ 121 h 243"/>
                <a:gd name="T18" fmla="*/ 244 w 246"/>
                <a:gd name="T19" fmla="*/ 97 h 243"/>
                <a:gd name="T20" fmla="*/ 236 w 246"/>
                <a:gd name="T21" fmla="*/ 74 h 243"/>
                <a:gd name="T22" fmla="*/ 225 w 246"/>
                <a:gd name="T23" fmla="*/ 53 h 243"/>
                <a:gd name="T24" fmla="*/ 210 w 246"/>
                <a:gd name="T25" fmla="*/ 35 h 243"/>
                <a:gd name="T26" fmla="*/ 192 w 246"/>
                <a:gd name="T27" fmla="*/ 21 h 243"/>
                <a:gd name="T28" fmla="*/ 171 w 246"/>
                <a:gd name="T29" fmla="*/ 10 h 243"/>
                <a:gd name="T30" fmla="*/ 148 w 246"/>
                <a:gd name="T31" fmla="*/ 2 h 243"/>
                <a:gd name="T32" fmla="*/ 123 w 246"/>
                <a:gd name="T33" fmla="*/ 0 h 243"/>
                <a:gd name="T34" fmla="*/ 98 w 246"/>
                <a:gd name="T35" fmla="*/ 2 h 243"/>
                <a:gd name="T36" fmla="*/ 75 w 246"/>
                <a:gd name="T37" fmla="*/ 10 h 243"/>
                <a:gd name="T38" fmla="*/ 54 w 246"/>
                <a:gd name="T39" fmla="*/ 21 h 243"/>
                <a:gd name="T40" fmla="*/ 36 w 246"/>
                <a:gd name="T41" fmla="*/ 35 h 243"/>
                <a:gd name="T42" fmla="*/ 21 w 246"/>
                <a:gd name="T43" fmla="*/ 53 h 243"/>
                <a:gd name="T44" fmla="*/ 10 w 246"/>
                <a:gd name="T45" fmla="*/ 74 h 243"/>
                <a:gd name="T46" fmla="*/ 2 w 246"/>
                <a:gd name="T47" fmla="*/ 97 h 243"/>
                <a:gd name="T48" fmla="*/ 0 w 246"/>
                <a:gd name="T49" fmla="*/ 121 h 243"/>
                <a:gd name="T50" fmla="*/ 2 w 246"/>
                <a:gd name="T51" fmla="*/ 146 h 243"/>
                <a:gd name="T52" fmla="*/ 10 w 246"/>
                <a:gd name="T53" fmla="*/ 169 h 243"/>
                <a:gd name="T54" fmla="*/ 21 w 246"/>
                <a:gd name="T55" fmla="*/ 190 h 243"/>
                <a:gd name="T56" fmla="*/ 36 w 246"/>
                <a:gd name="T57" fmla="*/ 207 h 243"/>
                <a:gd name="T58" fmla="*/ 54 w 246"/>
                <a:gd name="T59" fmla="*/ 222 h 243"/>
                <a:gd name="T60" fmla="*/ 75 w 246"/>
                <a:gd name="T61" fmla="*/ 233 h 243"/>
                <a:gd name="T62" fmla="*/ 98 w 246"/>
                <a:gd name="T63" fmla="*/ 241 h 243"/>
                <a:gd name="T64" fmla="*/ 123 w 246"/>
                <a:gd name="T65"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6" h="243">
                  <a:moveTo>
                    <a:pt x="123" y="243"/>
                  </a:moveTo>
                  <a:lnTo>
                    <a:pt x="148" y="241"/>
                  </a:lnTo>
                  <a:lnTo>
                    <a:pt x="171" y="233"/>
                  </a:lnTo>
                  <a:lnTo>
                    <a:pt x="192" y="222"/>
                  </a:lnTo>
                  <a:lnTo>
                    <a:pt x="210" y="207"/>
                  </a:lnTo>
                  <a:lnTo>
                    <a:pt x="225" y="190"/>
                  </a:lnTo>
                  <a:lnTo>
                    <a:pt x="236" y="169"/>
                  </a:lnTo>
                  <a:lnTo>
                    <a:pt x="244" y="146"/>
                  </a:lnTo>
                  <a:lnTo>
                    <a:pt x="246" y="121"/>
                  </a:lnTo>
                  <a:lnTo>
                    <a:pt x="244" y="97"/>
                  </a:lnTo>
                  <a:lnTo>
                    <a:pt x="236" y="74"/>
                  </a:lnTo>
                  <a:lnTo>
                    <a:pt x="225" y="53"/>
                  </a:lnTo>
                  <a:lnTo>
                    <a:pt x="210" y="35"/>
                  </a:lnTo>
                  <a:lnTo>
                    <a:pt x="192" y="21"/>
                  </a:lnTo>
                  <a:lnTo>
                    <a:pt x="171" y="10"/>
                  </a:lnTo>
                  <a:lnTo>
                    <a:pt x="148" y="2"/>
                  </a:lnTo>
                  <a:lnTo>
                    <a:pt x="123" y="0"/>
                  </a:lnTo>
                  <a:lnTo>
                    <a:pt x="98" y="2"/>
                  </a:lnTo>
                  <a:lnTo>
                    <a:pt x="75" y="10"/>
                  </a:lnTo>
                  <a:lnTo>
                    <a:pt x="54" y="21"/>
                  </a:lnTo>
                  <a:lnTo>
                    <a:pt x="36" y="35"/>
                  </a:lnTo>
                  <a:lnTo>
                    <a:pt x="21" y="53"/>
                  </a:lnTo>
                  <a:lnTo>
                    <a:pt x="10" y="74"/>
                  </a:lnTo>
                  <a:lnTo>
                    <a:pt x="2" y="97"/>
                  </a:lnTo>
                  <a:lnTo>
                    <a:pt x="0" y="121"/>
                  </a:lnTo>
                  <a:lnTo>
                    <a:pt x="2" y="146"/>
                  </a:lnTo>
                  <a:lnTo>
                    <a:pt x="10" y="169"/>
                  </a:lnTo>
                  <a:lnTo>
                    <a:pt x="21" y="190"/>
                  </a:lnTo>
                  <a:lnTo>
                    <a:pt x="36" y="207"/>
                  </a:lnTo>
                  <a:lnTo>
                    <a:pt x="54" y="222"/>
                  </a:lnTo>
                  <a:lnTo>
                    <a:pt x="75" y="233"/>
                  </a:lnTo>
                  <a:lnTo>
                    <a:pt x="98" y="241"/>
                  </a:lnTo>
                  <a:lnTo>
                    <a:pt x="123"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5447" name="Freeform 55"/>
            <p:cNvSpPr>
              <a:spLocks/>
            </p:cNvSpPr>
            <p:nvPr/>
          </p:nvSpPr>
          <p:spPr bwMode="auto">
            <a:xfrm>
              <a:off x="1736" y="2688"/>
              <a:ext cx="246" cy="243"/>
            </a:xfrm>
            <a:custGeom>
              <a:avLst/>
              <a:gdLst>
                <a:gd name="T0" fmla="*/ 123 w 246"/>
                <a:gd name="T1" fmla="*/ 243 h 243"/>
                <a:gd name="T2" fmla="*/ 148 w 246"/>
                <a:gd name="T3" fmla="*/ 241 h 243"/>
                <a:gd name="T4" fmla="*/ 171 w 246"/>
                <a:gd name="T5" fmla="*/ 233 h 243"/>
                <a:gd name="T6" fmla="*/ 192 w 246"/>
                <a:gd name="T7" fmla="*/ 222 h 243"/>
                <a:gd name="T8" fmla="*/ 210 w 246"/>
                <a:gd name="T9" fmla="*/ 207 h 243"/>
                <a:gd name="T10" fmla="*/ 225 w 246"/>
                <a:gd name="T11" fmla="*/ 190 h 243"/>
                <a:gd name="T12" fmla="*/ 236 w 246"/>
                <a:gd name="T13" fmla="*/ 169 h 243"/>
                <a:gd name="T14" fmla="*/ 244 w 246"/>
                <a:gd name="T15" fmla="*/ 146 h 243"/>
                <a:gd name="T16" fmla="*/ 246 w 246"/>
                <a:gd name="T17" fmla="*/ 121 h 243"/>
                <a:gd name="T18" fmla="*/ 244 w 246"/>
                <a:gd name="T19" fmla="*/ 97 h 243"/>
                <a:gd name="T20" fmla="*/ 236 w 246"/>
                <a:gd name="T21" fmla="*/ 74 h 243"/>
                <a:gd name="T22" fmla="*/ 225 w 246"/>
                <a:gd name="T23" fmla="*/ 53 h 243"/>
                <a:gd name="T24" fmla="*/ 210 w 246"/>
                <a:gd name="T25" fmla="*/ 35 h 243"/>
                <a:gd name="T26" fmla="*/ 192 w 246"/>
                <a:gd name="T27" fmla="*/ 21 h 243"/>
                <a:gd name="T28" fmla="*/ 171 w 246"/>
                <a:gd name="T29" fmla="*/ 10 h 243"/>
                <a:gd name="T30" fmla="*/ 148 w 246"/>
                <a:gd name="T31" fmla="*/ 2 h 243"/>
                <a:gd name="T32" fmla="*/ 123 w 246"/>
                <a:gd name="T33" fmla="*/ 0 h 243"/>
                <a:gd name="T34" fmla="*/ 98 w 246"/>
                <a:gd name="T35" fmla="*/ 2 h 243"/>
                <a:gd name="T36" fmla="*/ 75 w 246"/>
                <a:gd name="T37" fmla="*/ 10 h 243"/>
                <a:gd name="T38" fmla="*/ 54 w 246"/>
                <a:gd name="T39" fmla="*/ 21 h 243"/>
                <a:gd name="T40" fmla="*/ 36 w 246"/>
                <a:gd name="T41" fmla="*/ 35 h 243"/>
                <a:gd name="T42" fmla="*/ 21 w 246"/>
                <a:gd name="T43" fmla="*/ 53 h 243"/>
                <a:gd name="T44" fmla="*/ 10 w 246"/>
                <a:gd name="T45" fmla="*/ 74 h 243"/>
                <a:gd name="T46" fmla="*/ 2 w 246"/>
                <a:gd name="T47" fmla="*/ 97 h 243"/>
                <a:gd name="T48" fmla="*/ 0 w 246"/>
                <a:gd name="T49" fmla="*/ 121 h 243"/>
                <a:gd name="T50" fmla="*/ 2 w 246"/>
                <a:gd name="T51" fmla="*/ 146 h 243"/>
                <a:gd name="T52" fmla="*/ 10 w 246"/>
                <a:gd name="T53" fmla="*/ 169 h 243"/>
                <a:gd name="T54" fmla="*/ 21 w 246"/>
                <a:gd name="T55" fmla="*/ 190 h 243"/>
                <a:gd name="T56" fmla="*/ 36 w 246"/>
                <a:gd name="T57" fmla="*/ 207 h 243"/>
                <a:gd name="T58" fmla="*/ 54 w 246"/>
                <a:gd name="T59" fmla="*/ 222 h 243"/>
                <a:gd name="T60" fmla="*/ 75 w 246"/>
                <a:gd name="T61" fmla="*/ 233 h 243"/>
                <a:gd name="T62" fmla="*/ 98 w 246"/>
                <a:gd name="T63" fmla="*/ 241 h 243"/>
                <a:gd name="T64" fmla="*/ 123 w 246"/>
                <a:gd name="T65"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6" h="243">
                  <a:moveTo>
                    <a:pt x="123" y="243"/>
                  </a:moveTo>
                  <a:lnTo>
                    <a:pt x="148" y="241"/>
                  </a:lnTo>
                  <a:lnTo>
                    <a:pt x="171" y="233"/>
                  </a:lnTo>
                  <a:lnTo>
                    <a:pt x="192" y="222"/>
                  </a:lnTo>
                  <a:lnTo>
                    <a:pt x="210" y="207"/>
                  </a:lnTo>
                  <a:lnTo>
                    <a:pt x="225" y="190"/>
                  </a:lnTo>
                  <a:lnTo>
                    <a:pt x="236" y="169"/>
                  </a:lnTo>
                  <a:lnTo>
                    <a:pt x="244" y="146"/>
                  </a:lnTo>
                  <a:lnTo>
                    <a:pt x="246" y="121"/>
                  </a:lnTo>
                  <a:lnTo>
                    <a:pt x="244" y="97"/>
                  </a:lnTo>
                  <a:lnTo>
                    <a:pt x="236" y="74"/>
                  </a:lnTo>
                  <a:lnTo>
                    <a:pt x="225" y="53"/>
                  </a:lnTo>
                  <a:lnTo>
                    <a:pt x="210" y="35"/>
                  </a:lnTo>
                  <a:lnTo>
                    <a:pt x="192" y="21"/>
                  </a:lnTo>
                  <a:lnTo>
                    <a:pt x="171" y="10"/>
                  </a:lnTo>
                  <a:lnTo>
                    <a:pt x="148" y="2"/>
                  </a:lnTo>
                  <a:lnTo>
                    <a:pt x="123" y="0"/>
                  </a:lnTo>
                  <a:lnTo>
                    <a:pt x="98" y="2"/>
                  </a:lnTo>
                  <a:lnTo>
                    <a:pt x="75" y="10"/>
                  </a:lnTo>
                  <a:lnTo>
                    <a:pt x="54" y="21"/>
                  </a:lnTo>
                  <a:lnTo>
                    <a:pt x="36" y="35"/>
                  </a:lnTo>
                  <a:lnTo>
                    <a:pt x="21" y="53"/>
                  </a:lnTo>
                  <a:lnTo>
                    <a:pt x="10" y="74"/>
                  </a:lnTo>
                  <a:lnTo>
                    <a:pt x="2" y="97"/>
                  </a:lnTo>
                  <a:lnTo>
                    <a:pt x="0" y="121"/>
                  </a:lnTo>
                  <a:lnTo>
                    <a:pt x="2" y="146"/>
                  </a:lnTo>
                  <a:lnTo>
                    <a:pt x="10" y="169"/>
                  </a:lnTo>
                  <a:lnTo>
                    <a:pt x="21" y="190"/>
                  </a:lnTo>
                  <a:lnTo>
                    <a:pt x="36" y="207"/>
                  </a:lnTo>
                  <a:lnTo>
                    <a:pt x="54" y="222"/>
                  </a:lnTo>
                  <a:lnTo>
                    <a:pt x="75" y="233"/>
                  </a:lnTo>
                  <a:lnTo>
                    <a:pt x="98" y="241"/>
                  </a:lnTo>
                  <a:lnTo>
                    <a:pt x="123" y="2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5448" name="Freeform 56"/>
            <p:cNvSpPr>
              <a:spLocks/>
            </p:cNvSpPr>
            <p:nvPr/>
          </p:nvSpPr>
          <p:spPr bwMode="auto">
            <a:xfrm>
              <a:off x="1111" y="2160"/>
              <a:ext cx="1018" cy="647"/>
            </a:xfrm>
            <a:custGeom>
              <a:avLst/>
              <a:gdLst>
                <a:gd name="T0" fmla="*/ 532 w 1018"/>
                <a:gd name="T1" fmla="*/ 41 h 647"/>
                <a:gd name="T2" fmla="*/ 498 w 1018"/>
                <a:gd name="T3" fmla="*/ 55 h 647"/>
                <a:gd name="T4" fmla="*/ 483 w 1018"/>
                <a:gd name="T5" fmla="*/ 89 h 647"/>
                <a:gd name="T6" fmla="*/ 483 w 1018"/>
                <a:gd name="T7" fmla="*/ 215 h 647"/>
                <a:gd name="T8" fmla="*/ 498 w 1018"/>
                <a:gd name="T9" fmla="*/ 248 h 647"/>
                <a:gd name="T10" fmla="*/ 532 w 1018"/>
                <a:gd name="T11" fmla="*/ 263 h 647"/>
                <a:gd name="T12" fmla="*/ 658 w 1018"/>
                <a:gd name="T13" fmla="*/ 263 h 647"/>
                <a:gd name="T14" fmla="*/ 691 w 1018"/>
                <a:gd name="T15" fmla="*/ 248 h 647"/>
                <a:gd name="T16" fmla="*/ 706 w 1018"/>
                <a:gd name="T17" fmla="*/ 215 h 647"/>
                <a:gd name="T18" fmla="*/ 706 w 1018"/>
                <a:gd name="T19" fmla="*/ 89 h 647"/>
                <a:gd name="T20" fmla="*/ 691 w 1018"/>
                <a:gd name="T21" fmla="*/ 55 h 647"/>
                <a:gd name="T22" fmla="*/ 658 w 1018"/>
                <a:gd name="T23" fmla="*/ 41 h 647"/>
                <a:gd name="T24" fmla="*/ 668 w 1018"/>
                <a:gd name="T25" fmla="*/ 3 h 647"/>
                <a:gd name="T26" fmla="*/ 731 w 1018"/>
                <a:gd name="T27" fmla="*/ 37 h 647"/>
                <a:gd name="T28" fmla="*/ 765 w 1018"/>
                <a:gd name="T29" fmla="*/ 99 h 647"/>
                <a:gd name="T30" fmla="*/ 778 w 1018"/>
                <a:gd name="T31" fmla="*/ 172 h 647"/>
                <a:gd name="T32" fmla="*/ 823 w 1018"/>
                <a:gd name="T33" fmla="*/ 226 h 647"/>
                <a:gd name="T34" fmla="*/ 893 w 1018"/>
                <a:gd name="T35" fmla="*/ 247 h 647"/>
                <a:gd name="T36" fmla="*/ 963 w 1018"/>
                <a:gd name="T37" fmla="*/ 268 h 647"/>
                <a:gd name="T38" fmla="*/ 1008 w 1018"/>
                <a:gd name="T39" fmla="*/ 322 h 647"/>
                <a:gd name="T40" fmla="*/ 1018 w 1018"/>
                <a:gd name="T41" fmla="*/ 453 h 647"/>
                <a:gd name="T42" fmla="*/ 1003 w 1018"/>
                <a:gd name="T43" fmla="*/ 458 h 647"/>
                <a:gd name="T44" fmla="*/ 989 w 1018"/>
                <a:gd name="T45" fmla="*/ 467 h 647"/>
                <a:gd name="T46" fmla="*/ 970 w 1018"/>
                <a:gd name="T47" fmla="*/ 485 h 647"/>
                <a:gd name="T48" fmla="*/ 956 w 1018"/>
                <a:gd name="T49" fmla="*/ 531 h 647"/>
                <a:gd name="T50" fmla="*/ 960 w 1018"/>
                <a:gd name="T51" fmla="*/ 597 h 647"/>
                <a:gd name="T52" fmla="*/ 964 w 1018"/>
                <a:gd name="T53" fmla="*/ 625 h 647"/>
                <a:gd name="T54" fmla="*/ 943 w 1018"/>
                <a:gd name="T55" fmla="*/ 637 h 647"/>
                <a:gd name="T56" fmla="*/ 919 w 1018"/>
                <a:gd name="T57" fmla="*/ 644 h 647"/>
                <a:gd name="T58" fmla="*/ 912 w 1018"/>
                <a:gd name="T59" fmla="*/ 644 h 647"/>
                <a:gd name="T60" fmla="*/ 911 w 1018"/>
                <a:gd name="T61" fmla="*/ 627 h 647"/>
                <a:gd name="T62" fmla="*/ 900 w 1018"/>
                <a:gd name="T63" fmla="*/ 580 h 647"/>
                <a:gd name="T64" fmla="*/ 874 w 1018"/>
                <a:gd name="T65" fmla="*/ 540 h 647"/>
                <a:gd name="T66" fmla="*/ 838 w 1018"/>
                <a:gd name="T67" fmla="*/ 508 h 647"/>
                <a:gd name="T68" fmla="*/ 795 w 1018"/>
                <a:gd name="T69" fmla="*/ 488 h 647"/>
                <a:gd name="T70" fmla="*/ 747 w 1018"/>
                <a:gd name="T71" fmla="*/ 481 h 647"/>
                <a:gd name="T72" fmla="*/ 699 w 1018"/>
                <a:gd name="T73" fmla="*/ 488 h 647"/>
                <a:gd name="T74" fmla="*/ 656 w 1018"/>
                <a:gd name="T75" fmla="*/ 508 h 647"/>
                <a:gd name="T76" fmla="*/ 620 w 1018"/>
                <a:gd name="T77" fmla="*/ 540 h 647"/>
                <a:gd name="T78" fmla="*/ 596 w 1018"/>
                <a:gd name="T79" fmla="*/ 580 h 647"/>
                <a:gd name="T80" fmla="*/ 585 w 1018"/>
                <a:gd name="T81" fmla="*/ 627 h 647"/>
                <a:gd name="T82" fmla="*/ 584 w 1018"/>
                <a:gd name="T83" fmla="*/ 645 h 647"/>
                <a:gd name="T84" fmla="*/ 399 w 1018"/>
                <a:gd name="T85" fmla="*/ 647 h 647"/>
                <a:gd name="T86" fmla="*/ 400 w 1018"/>
                <a:gd name="T87" fmla="*/ 644 h 647"/>
                <a:gd name="T88" fmla="*/ 397 w 1018"/>
                <a:gd name="T89" fmla="*/ 611 h 647"/>
                <a:gd name="T90" fmla="*/ 380 w 1018"/>
                <a:gd name="T91" fmla="*/ 566 h 647"/>
                <a:gd name="T92" fmla="*/ 351 w 1018"/>
                <a:gd name="T93" fmla="*/ 528 h 647"/>
                <a:gd name="T94" fmla="*/ 312 w 1018"/>
                <a:gd name="T95" fmla="*/ 500 h 647"/>
                <a:gd name="T96" fmla="*/ 267 w 1018"/>
                <a:gd name="T97" fmla="*/ 484 h 647"/>
                <a:gd name="T98" fmla="*/ 219 w 1018"/>
                <a:gd name="T99" fmla="*/ 482 h 647"/>
                <a:gd name="T100" fmla="*/ 172 w 1018"/>
                <a:gd name="T101" fmla="*/ 493 h 647"/>
                <a:gd name="T102" fmla="*/ 131 w 1018"/>
                <a:gd name="T103" fmla="*/ 517 h 647"/>
                <a:gd name="T104" fmla="*/ 100 w 1018"/>
                <a:gd name="T105" fmla="*/ 551 h 647"/>
                <a:gd name="T106" fmla="*/ 79 w 1018"/>
                <a:gd name="T107" fmla="*/ 591 h 647"/>
                <a:gd name="T108" fmla="*/ 71 w 1018"/>
                <a:gd name="T109" fmla="*/ 636 h 647"/>
                <a:gd name="T110" fmla="*/ 30 w 1018"/>
                <a:gd name="T111" fmla="*/ 605 h 647"/>
                <a:gd name="T112" fmla="*/ 5 w 1018"/>
                <a:gd name="T113" fmla="*/ 559 h 647"/>
                <a:gd name="T114" fmla="*/ 0 w 1018"/>
                <a:gd name="T115" fmla="*/ 124 h 647"/>
                <a:gd name="T116" fmla="*/ 21 w 1018"/>
                <a:gd name="T117" fmla="*/ 54 h 647"/>
                <a:gd name="T118" fmla="*/ 76 w 1018"/>
                <a:gd name="T119" fmla="*/ 10 h 647"/>
                <a:gd name="T120" fmla="*/ 643 w 1018"/>
                <a:gd name="T121" fmla="*/ 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8" h="647">
                  <a:moveTo>
                    <a:pt x="642" y="40"/>
                  </a:moveTo>
                  <a:lnTo>
                    <a:pt x="547" y="40"/>
                  </a:lnTo>
                  <a:lnTo>
                    <a:pt x="532" y="41"/>
                  </a:lnTo>
                  <a:lnTo>
                    <a:pt x="518" y="44"/>
                  </a:lnTo>
                  <a:lnTo>
                    <a:pt x="507" y="48"/>
                  </a:lnTo>
                  <a:lnTo>
                    <a:pt x="498" y="55"/>
                  </a:lnTo>
                  <a:lnTo>
                    <a:pt x="491" y="64"/>
                  </a:lnTo>
                  <a:lnTo>
                    <a:pt x="486" y="75"/>
                  </a:lnTo>
                  <a:lnTo>
                    <a:pt x="483" y="89"/>
                  </a:lnTo>
                  <a:lnTo>
                    <a:pt x="482" y="104"/>
                  </a:lnTo>
                  <a:lnTo>
                    <a:pt x="482" y="200"/>
                  </a:lnTo>
                  <a:lnTo>
                    <a:pt x="483" y="215"/>
                  </a:lnTo>
                  <a:lnTo>
                    <a:pt x="486" y="228"/>
                  </a:lnTo>
                  <a:lnTo>
                    <a:pt x="491" y="239"/>
                  </a:lnTo>
                  <a:lnTo>
                    <a:pt x="498" y="248"/>
                  </a:lnTo>
                  <a:lnTo>
                    <a:pt x="507" y="255"/>
                  </a:lnTo>
                  <a:lnTo>
                    <a:pt x="518" y="260"/>
                  </a:lnTo>
                  <a:lnTo>
                    <a:pt x="532" y="263"/>
                  </a:lnTo>
                  <a:lnTo>
                    <a:pt x="547" y="264"/>
                  </a:lnTo>
                  <a:lnTo>
                    <a:pt x="642" y="264"/>
                  </a:lnTo>
                  <a:lnTo>
                    <a:pt x="658" y="263"/>
                  </a:lnTo>
                  <a:lnTo>
                    <a:pt x="671" y="260"/>
                  </a:lnTo>
                  <a:lnTo>
                    <a:pt x="682" y="255"/>
                  </a:lnTo>
                  <a:lnTo>
                    <a:pt x="691" y="248"/>
                  </a:lnTo>
                  <a:lnTo>
                    <a:pt x="698" y="239"/>
                  </a:lnTo>
                  <a:lnTo>
                    <a:pt x="703" y="228"/>
                  </a:lnTo>
                  <a:lnTo>
                    <a:pt x="706" y="215"/>
                  </a:lnTo>
                  <a:lnTo>
                    <a:pt x="707" y="200"/>
                  </a:lnTo>
                  <a:lnTo>
                    <a:pt x="707" y="104"/>
                  </a:lnTo>
                  <a:lnTo>
                    <a:pt x="706" y="89"/>
                  </a:lnTo>
                  <a:lnTo>
                    <a:pt x="703" y="75"/>
                  </a:lnTo>
                  <a:lnTo>
                    <a:pt x="698" y="64"/>
                  </a:lnTo>
                  <a:lnTo>
                    <a:pt x="691" y="55"/>
                  </a:lnTo>
                  <a:lnTo>
                    <a:pt x="682" y="48"/>
                  </a:lnTo>
                  <a:lnTo>
                    <a:pt x="671" y="44"/>
                  </a:lnTo>
                  <a:lnTo>
                    <a:pt x="658" y="41"/>
                  </a:lnTo>
                  <a:lnTo>
                    <a:pt x="642" y="40"/>
                  </a:lnTo>
                  <a:lnTo>
                    <a:pt x="643" y="0"/>
                  </a:lnTo>
                  <a:lnTo>
                    <a:pt x="668" y="3"/>
                  </a:lnTo>
                  <a:lnTo>
                    <a:pt x="692" y="10"/>
                  </a:lnTo>
                  <a:lnTo>
                    <a:pt x="713" y="21"/>
                  </a:lnTo>
                  <a:lnTo>
                    <a:pt x="731" y="37"/>
                  </a:lnTo>
                  <a:lnTo>
                    <a:pt x="747" y="54"/>
                  </a:lnTo>
                  <a:lnTo>
                    <a:pt x="758" y="75"/>
                  </a:lnTo>
                  <a:lnTo>
                    <a:pt x="765" y="99"/>
                  </a:lnTo>
                  <a:lnTo>
                    <a:pt x="768" y="124"/>
                  </a:lnTo>
                  <a:lnTo>
                    <a:pt x="771" y="148"/>
                  </a:lnTo>
                  <a:lnTo>
                    <a:pt x="778" y="172"/>
                  </a:lnTo>
                  <a:lnTo>
                    <a:pt x="789" y="193"/>
                  </a:lnTo>
                  <a:lnTo>
                    <a:pt x="805" y="211"/>
                  </a:lnTo>
                  <a:lnTo>
                    <a:pt x="823" y="226"/>
                  </a:lnTo>
                  <a:lnTo>
                    <a:pt x="844" y="237"/>
                  </a:lnTo>
                  <a:lnTo>
                    <a:pt x="868" y="244"/>
                  </a:lnTo>
                  <a:lnTo>
                    <a:pt x="893" y="247"/>
                  </a:lnTo>
                  <a:lnTo>
                    <a:pt x="918" y="250"/>
                  </a:lnTo>
                  <a:lnTo>
                    <a:pt x="942" y="257"/>
                  </a:lnTo>
                  <a:lnTo>
                    <a:pt x="963" y="268"/>
                  </a:lnTo>
                  <a:lnTo>
                    <a:pt x="981" y="284"/>
                  </a:lnTo>
                  <a:lnTo>
                    <a:pt x="997" y="301"/>
                  </a:lnTo>
                  <a:lnTo>
                    <a:pt x="1008" y="322"/>
                  </a:lnTo>
                  <a:lnTo>
                    <a:pt x="1015" y="346"/>
                  </a:lnTo>
                  <a:lnTo>
                    <a:pt x="1018" y="371"/>
                  </a:lnTo>
                  <a:lnTo>
                    <a:pt x="1018" y="453"/>
                  </a:lnTo>
                  <a:lnTo>
                    <a:pt x="1013" y="454"/>
                  </a:lnTo>
                  <a:lnTo>
                    <a:pt x="1008" y="456"/>
                  </a:lnTo>
                  <a:lnTo>
                    <a:pt x="1003" y="458"/>
                  </a:lnTo>
                  <a:lnTo>
                    <a:pt x="998" y="461"/>
                  </a:lnTo>
                  <a:lnTo>
                    <a:pt x="993" y="464"/>
                  </a:lnTo>
                  <a:lnTo>
                    <a:pt x="989" y="467"/>
                  </a:lnTo>
                  <a:lnTo>
                    <a:pt x="984" y="470"/>
                  </a:lnTo>
                  <a:lnTo>
                    <a:pt x="980" y="473"/>
                  </a:lnTo>
                  <a:lnTo>
                    <a:pt x="970" y="485"/>
                  </a:lnTo>
                  <a:lnTo>
                    <a:pt x="962" y="499"/>
                  </a:lnTo>
                  <a:lnTo>
                    <a:pt x="958" y="515"/>
                  </a:lnTo>
                  <a:lnTo>
                    <a:pt x="956" y="531"/>
                  </a:lnTo>
                  <a:lnTo>
                    <a:pt x="956" y="572"/>
                  </a:lnTo>
                  <a:lnTo>
                    <a:pt x="957" y="585"/>
                  </a:lnTo>
                  <a:lnTo>
                    <a:pt x="960" y="597"/>
                  </a:lnTo>
                  <a:lnTo>
                    <a:pt x="964" y="609"/>
                  </a:lnTo>
                  <a:lnTo>
                    <a:pt x="971" y="620"/>
                  </a:lnTo>
                  <a:lnTo>
                    <a:pt x="964" y="625"/>
                  </a:lnTo>
                  <a:lnTo>
                    <a:pt x="958" y="630"/>
                  </a:lnTo>
                  <a:lnTo>
                    <a:pt x="951" y="634"/>
                  </a:lnTo>
                  <a:lnTo>
                    <a:pt x="943" y="637"/>
                  </a:lnTo>
                  <a:lnTo>
                    <a:pt x="936" y="640"/>
                  </a:lnTo>
                  <a:lnTo>
                    <a:pt x="928" y="643"/>
                  </a:lnTo>
                  <a:lnTo>
                    <a:pt x="919" y="644"/>
                  </a:lnTo>
                  <a:lnTo>
                    <a:pt x="911" y="646"/>
                  </a:lnTo>
                  <a:lnTo>
                    <a:pt x="911" y="645"/>
                  </a:lnTo>
                  <a:lnTo>
                    <a:pt x="912" y="644"/>
                  </a:lnTo>
                  <a:lnTo>
                    <a:pt x="912" y="644"/>
                  </a:lnTo>
                  <a:lnTo>
                    <a:pt x="912" y="643"/>
                  </a:lnTo>
                  <a:lnTo>
                    <a:pt x="911" y="627"/>
                  </a:lnTo>
                  <a:lnTo>
                    <a:pt x="909" y="611"/>
                  </a:lnTo>
                  <a:lnTo>
                    <a:pt x="905" y="595"/>
                  </a:lnTo>
                  <a:lnTo>
                    <a:pt x="900" y="580"/>
                  </a:lnTo>
                  <a:lnTo>
                    <a:pt x="893" y="566"/>
                  </a:lnTo>
                  <a:lnTo>
                    <a:pt x="884" y="553"/>
                  </a:lnTo>
                  <a:lnTo>
                    <a:pt x="874" y="540"/>
                  </a:lnTo>
                  <a:lnTo>
                    <a:pt x="863" y="528"/>
                  </a:lnTo>
                  <a:lnTo>
                    <a:pt x="851" y="517"/>
                  </a:lnTo>
                  <a:lnTo>
                    <a:pt x="838" y="508"/>
                  </a:lnTo>
                  <a:lnTo>
                    <a:pt x="824" y="500"/>
                  </a:lnTo>
                  <a:lnTo>
                    <a:pt x="810" y="493"/>
                  </a:lnTo>
                  <a:lnTo>
                    <a:pt x="795" y="488"/>
                  </a:lnTo>
                  <a:lnTo>
                    <a:pt x="779" y="484"/>
                  </a:lnTo>
                  <a:lnTo>
                    <a:pt x="763" y="482"/>
                  </a:lnTo>
                  <a:lnTo>
                    <a:pt x="747" y="481"/>
                  </a:lnTo>
                  <a:lnTo>
                    <a:pt x="731" y="482"/>
                  </a:lnTo>
                  <a:lnTo>
                    <a:pt x="715" y="484"/>
                  </a:lnTo>
                  <a:lnTo>
                    <a:pt x="699" y="488"/>
                  </a:lnTo>
                  <a:lnTo>
                    <a:pt x="684" y="493"/>
                  </a:lnTo>
                  <a:lnTo>
                    <a:pt x="670" y="500"/>
                  </a:lnTo>
                  <a:lnTo>
                    <a:pt x="656" y="508"/>
                  </a:lnTo>
                  <a:lnTo>
                    <a:pt x="643" y="517"/>
                  </a:lnTo>
                  <a:lnTo>
                    <a:pt x="631" y="528"/>
                  </a:lnTo>
                  <a:lnTo>
                    <a:pt x="620" y="540"/>
                  </a:lnTo>
                  <a:lnTo>
                    <a:pt x="611" y="553"/>
                  </a:lnTo>
                  <a:lnTo>
                    <a:pt x="603" y="566"/>
                  </a:lnTo>
                  <a:lnTo>
                    <a:pt x="596" y="580"/>
                  </a:lnTo>
                  <a:lnTo>
                    <a:pt x="591" y="595"/>
                  </a:lnTo>
                  <a:lnTo>
                    <a:pt x="587" y="611"/>
                  </a:lnTo>
                  <a:lnTo>
                    <a:pt x="585" y="627"/>
                  </a:lnTo>
                  <a:lnTo>
                    <a:pt x="584" y="643"/>
                  </a:lnTo>
                  <a:lnTo>
                    <a:pt x="584" y="644"/>
                  </a:lnTo>
                  <a:lnTo>
                    <a:pt x="584" y="645"/>
                  </a:lnTo>
                  <a:lnTo>
                    <a:pt x="584" y="646"/>
                  </a:lnTo>
                  <a:lnTo>
                    <a:pt x="584" y="647"/>
                  </a:lnTo>
                  <a:lnTo>
                    <a:pt x="399" y="647"/>
                  </a:lnTo>
                  <a:lnTo>
                    <a:pt x="399" y="646"/>
                  </a:lnTo>
                  <a:lnTo>
                    <a:pt x="400" y="645"/>
                  </a:lnTo>
                  <a:lnTo>
                    <a:pt x="400" y="644"/>
                  </a:lnTo>
                  <a:lnTo>
                    <a:pt x="400" y="643"/>
                  </a:lnTo>
                  <a:lnTo>
                    <a:pt x="399" y="627"/>
                  </a:lnTo>
                  <a:lnTo>
                    <a:pt x="397" y="611"/>
                  </a:lnTo>
                  <a:lnTo>
                    <a:pt x="393" y="595"/>
                  </a:lnTo>
                  <a:lnTo>
                    <a:pt x="387" y="580"/>
                  </a:lnTo>
                  <a:lnTo>
                    <a:pt x="380" y="566"/>
                  </a:lnTo>
                  <a:lnTo>
                    <a:pt x="372" y="553"/>
                  </a:lnTo>
                  <a:lnTo>
                    <a:pt x="362" y="540"/>
                  </a:lnTo>
                  <a:lnTo>
                    <a:pt x="351" y="528"/>
                  </a:lnTo>
                  <a:lnTo>
                    <a:pt x="339" y="517"/>
                  </a:lnTo>
                  <a:lnTo>
                    <a:pt x="326" y="508"/>
                  </a:lnTo>
                  <a:lnTo>
                    <a:pt x="312" y="500"/>
                  </a:lnTo>
                  <a:lnTo>
                    <a:pt x="298" y="493"/>
                  </a:lnTo>
                  <a:lnTo>
                    <a:pt x="283" y="488"/>
                  </a:lnTo>
                  <a:lnTo>
                    <a:pt x="267" y="484"/>
                  </a:lnTo>
                  <a:lnTo>
                    <a:pt x="251" y="482"/>
                  </a:lnTo>
                  <a:lnTo>
                    <a:pt x="235" y="481"/>
                  </a:lnTo>
                  <a:lnTo>
                    <a:pt x="219" y="482"/>
                  </a:lnTo>
                  <a:lnTo>
                    <a:pt x="203" y="484"/>
                  </a:lnTo>
                  <a:lnTo>
                    <a:pt x="187" y="488"/>
                  </a:lnTo>
                  <a:lnTo>
                    <a:pt x="172" y="493"/>
                  </a:lnTo>
                  <a:lnTo>
                    <a:pt x="158" y="500"/>
                  </a:lnTo>
                  <a:lnTo>
                    <a:pt x="144" y="508"/>
                  </a:lnTo>
                  <a:lnTo>
                    <a:pt x="131" y="517"/>
                  </a:lnTo>
                  <a:lnTo>
                    <a:pt x="119" y="528"/>
                  </a:lnTo>
                  <a:lnTo>
                    <a:pt x="109" y="539"/>
                  </a:lnTo>
                  <a:lnTo>
                    <a:pt x="100" y="551"/>
                  </a:lnTo>
                  <a:lnTo>
                    <a:pt x="92" y="563"/>
                  </a:lnTo>
                  <a:lnTo>
                    <a:pt x="85" y="577"/>
                  </a:lnTo>
                  <a:lnTo>
                    <a:pt x="79" y="591"/>
                  </a:lnTo>
                  <a:lnTo>
                    <a:pt x="75" y="606"/>
                  </a:lnTo>
                  <a:lnTo>
                    <a:pt x="72" y="621"/>
                  </a:lnTo>
                  <a:lnTo>
                    <a:pt x="71" y="636"/>
                  </a:lnTo>
                  <a:lnTo>
                    <a:pt x="56" y="627"/>
                  </a:lnTo>
                  <a:lnTo>
                    <a:pt x="42" y="617"/>
                  </a:lnTo>
                  <a:lnTo>
                    <a:pt x="30" y="605"/>
                  </a:lnTo>
                  <a:lnTo>
                    <a:pt x="20" y="591"/>
                  </a:lnTo>
                  <a:lnTo>
                    <a:pt x="11" y="575"/>
                  </a:lnTo>
                  <a:lnTo>
                    <a:pt x="5" y="559"/>
                  </a:lnTo>
                  <a:lnTo>
                    <a:pt x="1" y="542"/>
                  </a:lnTo>
                  <a:lnTo>
                    <a:pt x="0" y="524"/>
                  </a:lnTo>
                  <a:lnTo>
                    <a:pt x="0" y="124"/>
                  </a:lnTo>
                  <a:lnTo>
                    <a:pt x="3" y="99"/>
                  </a:lnTo>
                  <a:lnTo>
                    <a:pt x="10" y="75"/>
                  </a:lnTo>
                  <a:lnTo>
                    <a:pt x="21" y="54"/>
                  </a:lnTo>
                  <a:lnTo>
                    <a:pt x="37" y="37"/>
                  </a:lnTo>
                  <a:lnTo>
                    <a:pt x="55" y="21"/>
                  </a:lnTo>
                  <a:lnTo>
                    <a:pt x="76" y="10"/>
                  </a:lnTo>
                  <a:lnTo>
                    <a:pt x="100" y="3"/>
                  </a:lnTo>
                  <a:lnTo>
                    <a:pt x="125" y="0"/>
                  </a:lnTo>
                  <a:lnTo>
                    <a:pt x="643" y="0"/>
                  </a:lnTo>
                  <a:lnTo>
                    <a:pt x="642" y="40"/>
                  </a:lnTo>
                  <a:close/>
                </a:path>
              </a:pathLst>
            </a:custGeom>
            <a:solidFill>
              <a:srgbClr val="167A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5449" name="Freeform 57"/>
            <p:cNvSpPr>
              <a:spLocks/>
            </p:cNvSpPr>
            <p:nvPr/>
          </p:nvSpPr>
          <p:spPr bwMode="auto">
            <a:xfrm>
              <a:off x="2106" y="2650"/>
              <a:ext cx="83" cy="124"/>
            </a:xfrm>
            <a:custGeom>
              <a:avLst/>
              <a:gdLst>
                <a:gd name="T0" fmla="*/ 41 w 83"/>
                <a:gd name="T1" fmla="*/ 124 h 124"/>
                <a:gd name="T2" fmla="*/ 49 w 83"/>
                <a:gd name="T3" fmla="*/ 123 h 124"/>
                <a:gd name="T4" fmla="*/ 57 w 83"/>
                <a:gd name="T5" fmla="*/ 121 h 124"/>
                <a:gd name="T6" fmla="*/ 64 w 83"/>
                <a:gd name="T7" fmla="*/ 117 h 124"/>
                <a:gd name="T8" fmla="*/ 71 w 83"/>
                <a:gd name="T9" fmla="*/ 112 h 124"/>
                <a:gd name="T10" fmla="*/ 76 w 83"/>
                <a:gd name="T11" fmla="*/ 105 h 124"/>
                <a:gd name="T12" fmla="*/ 80 w 83"/>
                <a:gd name="T13" fmla="*/ 98 h 124"/>
                <a:gd name="T14" fmla="*/ 82 w 83"/>
                <a:gd name="T15" fmla="*/ 90 h 124"/>
                <a:gd name="T16" fmla="*/ 83 w 83"/>
                <a:gd name="T17" fmla="*/ 82 h 124"/>
                <a:gd name="T18" fmla="*/ 83 w 83"/>
                <a:gd name="T19" fmla="*/ 41 h 124"/>
                <a:gd name="T20" fmla="*/ 82 w 83"/>
                <a:gd name="T21" fmla="*/ 33 h 124"/>
                <a:gd name="T22" fmla="*/ 80 w 83"/>
                <a:gd name="T23" fmla="*/ 25 h 124"/>
                <a:gd name="T24" fmla="*/ 76 w 83"/>
                <a:gd name="T25" fmla="*/ 18 h 124"/>
                <a:gd name="T26" fmla="*/ 71 w 83"/>
                <a:gd name="T27" fmla="*/ 12 h 124"/>
                <a:gd name="T28" fmla="*/ 64 w 83"/>
                <a:gd name="T29" fmla="*/ 7 h 124"/>
                <a:gd name="T30" fmla="*/ 57 w 83"/>
                <a:gd name="T31" fmla="*/ 3 h 124"/>
                <a:gd name="T32" fmla="*/ 49 w 83"/>
                <a:gd name="T33" fmla="*/ 1 h 124"/>
                <a:gd name="T34" fmla="*/ 41 w 83"/>
                <a:gd name="T35" fmla="*/ 0 h 124"/>
                <a:gd name="T36" fmla="*/ 41 w 83"/>
                <a:gd name="T37" fmla="*/ 0 h 124"/>
                <a:gd name="T38" fmla="*/ 33 w 83"/>
                <a:gd name="T39" fmla="*/ 1 h 124"/>
                <a:gd name="T40" fmla="*/ 25 w 83"/>
                <a:gd name="T41" fmla="*/ 3 h 124"/>
                <a:gd name="T42" fmla="*/ 18 w 83"/>
                <a:gd name="T43" fmla="*/ 7 h 124"/>
                <a:gd name="T44" fmla="*/ 12 w 83"/>
                <a:gd name="T45" fmla="*/ 12 h 124"/>
                <a:gd name="T46" fmla="*/ 7 w 83"/>
                <a:gd name="T47" fmla="*/ 18 h 124"/>
                <a:gd name="T48" fmla="*/ 3 w 83"/>
                <a:gd name="T49" fmla="*/ 25 h 124"/>
                <a:gd name="T50" fmla="*/ 1 w 83"/>
                <a:gd name="T51" fmla="*/ 33 h 124"/>
                <a:gd name="T52" fmla="*/ 0 w 83"/>
                <a:gd name="T53" fmla="*/ 41 h 124"/>
                <a:gd name="T54" fmla="*/ 0 w 83"/>
                <a:gd name="T55" fmla="*/ 82 h 124"/>
                <a:gd name="T56" fmla="*/ 1 w 83"/>
                <a:gd name="T57" fmla="*/ 90 h 124"/>
                <a:gd name="T58" fmla="*/ 3 w 83"/>
                <a:gd name="T59" fmla="*/ 98 h 124"/>
                <a:gd name="T60" fmla="*/ 7 w 83"/>
                <a:gd name="T61" fmla="*/ 105 h 124"/>
                <a:gd name="T62" fmla="*/ 12 w 83"/>
                <a:gd name="T63" fmla="*/ 112 h 124"/>
                <a:gd name="T64" fmla="*/ 18 w 83"/>
                <a:gd name="T65" fmla="*/ 117 h 124"/>
                <a:gd name="T66" fmla="*/ 25 w 83"/>
                <a:gd name="T67" fmla="*/ 121 h 124"/>
                <a:gd name="T68" fmla="*/ 33 w 83"/>
                <a:gd name="T69" fmla="*/ 123 h 124"/>
                <a:gd name="T70" fmla="*/ 41 w 83"/>
                <a:gd name="T71" fmla="*/ 124 h 124"/>
                <a:gd name="T72" fmla="*/ 41 w 83"/>
                <a:gd name="T7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 h="124">
                  <a:moveTo>
                    <a:pt x="41" y="124"/>
                  </a:moveTo>
                  <a:lnTo>
                    <a:pt x="49" y="123"/>
                  </a:lnTo>
                  <a:lnTo>
                    <a:pt x="57" y="121"/>
                  </a:lnTo>
                  <a:lnTo>
                    <a:pt x="64" y="117"/>
                  </a:lnTo>
                  <a:lnTo>
                    <a:pt x="71" y="112"/>
                  </a:lnTo>
                  <a:lnTo>
                    <a:pt x="76" y="105"/>
                  </a:lnTo>
                  <a:lnTo>
                    <a:pt x="80" y="98"/>
                  </a:lnTo>
                  <a:lnTo>
                    <a:pt x="82" y="90"/>
                  </a:lnTo>
                  <a:lnTo>
                    <a:pt x="83" y="82"/>
                  </a:lnTo>
                  <a:lnTo>
                    <a:pt x="83" y="41"/>
                  </a:lnTo>
                  <a:lnTo>
                    <a:pt x="82" y="33"/>
                  </a:lnTo>
                  <a:lnTo>
                    <a:pt x="80" y="25"/>
                  </a:lnTo>
                  <a:lnTo>
                    <a:pt x="76" y="18"/>
                  </a:lnTo>
                  <a:lnTo>
                    <a:pt x="71" y="12"/>
                  </a:lnTo>
                  <a:lnTo>
                    <a:pt x="64" y="7"/>
                  </a:lnTo>
                  <a:lnTo>
                    <a:pt x="57" y="3"/>
                  </a:lnTo>
                  <a:lnTo>
                    <a:pt x="49" y="1"/>
                  </a:lnTo>
                  <a:lnTo>
                    <a:pt x="41" y="0"/>
                  </a:lnTo>
                  <a:lnTo>
                    <a:pt x="41" y="0"/>
                  </a:lnTo>
                  <a:lnTo>
                    <a:pt x="33" y="1"/>
                  </a:lnTo>
                  <a:lnTo>
                    <a:pt x="25" y="3"/>
                  </a:lnTo>
                  <a:lnTo>
                    <a:pt x="18" y="7"/>
                  </a:lnTo>
                  <a:lnTo>
                    <a:pt x="12" y="12"/>
                  </a:lnTo>
                  <a:lnTo>
                    <a:pt x="7" y="18"/>
                  </a:lnTo>
                  <a:lnTo>
                    <a:pt x="3" y="25"/>
                  </a:lnTo>
                  <a:lnTo>
                    <a:pt x="1" y="33"/>
                  </a:lnTo>
                  <a:lnTo>
                    <a:pt x="0" y="41"/>
                  </a:lnTo>
                  <a:lnTo>
                    <a:pt x="0" y="82"/>
                  </a:lnTo>
                  <a:lnTo>
                    <a:pt x="1" y="90"/>
                  </a:lnTo>
                  <a:lnTo>
                    <a:pt x="3" y="98"/>
                  </a:lnTo>
                  <a:lnTo>
                    <a:pt x="7" y="105"/>
                  </a:lnTo>
                  <a:lnTo>
                    <a:pt x="12" y="112"/>
                  </a:lnTo>
                  <a:lnTo>
                    <a:pt x="18" y="117"/>
                  </a:lnTo>
                  <a:lnTo>
                    <a:pt x="25" y="121"/>
                  </a:lnTo>
                  <a:lnTo>
                    <a:pt x="33" y="123"/>
                  </a:lnTo>
                  <a:lnTo>
                    <a:pt x="41" y="124"/>
                  </a:lnTo>
                  <a:lnTo>
                    <a:pt x="41" y="124"/>
                  </a:lnTo>
                  <a:close/>
                </a:path>
              </a:pathLst>
            </a:custGeom>
            <a:solidFill>
              <a:srgbClr val="FFDC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pic>
        <p:nvPicPr>
          <p:cNvPr id="2" name="Picture 1">
            <a:extLst>
              <a:ext uri="{FF2B5EF4-FFF2-40B4-BE49-F238E27FC236}">
                <a16:creationId xmlns:a16="http://schemas.microsoft.com/office/drawing/2014/main" id="{0D55EA4A-2809-2C47-3EAE-3A578E103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38923" y="4818515"/>
            <a:ext cx="2519362" cy="556306"/>
          </a:xfrm>
          <a:prstGeom prst="rect">
            <a:avLst/>
          </a:prstGeom>
        </p:spPr>
      </p:pic>
      <p:grpSp>
        <p:nvGrpSpPr>
          <p:cNvPr id="3" name="Group 2">
            <a:extLst>
              <a:ext uri="{FF2B5EF4-FFF2-40B4-BE49-F238E27FC236}">
                <a16:creationId xmlns:a16="http://schemas.microsoft.com/office/drawing/2014/main" id="{3B3667A5-1D7B-1D88-3B0D-6CDD43567BBD}"/>
              </a:ext>
            </a:extLst>
          </p:cNvPr>
          <p:cNvGrpSpPr/>
          <p:nvPr/>
        </p:nvGrpSpPr>
        <p:grpSpPr>
          <a:xfrm>
            <a:off x="759560" y="1623661"/>
            <a:ext cx="678702" cy="678702"/>
            <a:chOff x="5715410" y="751282"/>
            <a:chExt cx="678702" cy="678702"/>
          </a:xfrm>
        </p:grpSpPr>
        <p:sp>
          <p:nvSpPr>
            <p:cNvPr id="4" name="Arrow: Up 3">
              <a:extLst>
                <a:ext uri="{FF2B5EF4-FFF2-40B4-BE49-F238E27FC236}">
                  <a16:creationId xmlns:a16="http://schemas.microsoft.com/office/drawing/2014/main" id="{36CCFD42-409D-FA17-BD16-75A9825B3B5B}"/>
                </a:ext>
              </a:extLst>
            </p:cNvPr>
            <p:cNvSpPr/>
            <p:nvPr/>
          </p:nvSpPr>
          <p:spPr>
            <a:xfrm>
              <a:off x="5715410" y="751282"/>
              <a:ext cx="678702" cy="678702"/>
            </a:xfrm>
            <a:prstGeom prst="upArrow">
              <a:avLst/>
            </a:prstGeom>
            <a:solidFill>
              <a:schemeClr val="accent6">
                <a:lumMod val="20000"/>
                <a:lumOff val="80000"/>
                <a:alpha val="90000"/>
              </a:schemeClr>
            </a:solidFill>
            <a:ln>
              <a:solidFill>
                <a:schemeClr val="accent6">
                  <a:lumMod val="75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 name="Arrow: Up 4">
              <a:extLst>
                <a:ext uri="{FF2B5EF4-FFF2-40B4-BE49-F238E27FC236}">
                  <a16:creationId xmlns:a16="http://schemas.microsoft.com/office/drawing/2014/main" id="{4EED202D-FCCB-29E6-8AAB-C987C5267856}"/>
                </a:ext>
              </a:extLst>
            </p:cNvPr>
            <p:cNvSpPr txBox="1"/>
            <p:nvPr/>
          </p:nvSpPr>
          <p:spPr>
            <a:xfrm>
              <a:off x="5885086" y="920958"/>
              <a:ext cx="339351" cy="5090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15452"/>
                                        </p:tgtEl>
                                        <p:attrNameLst>
                                          <p:attrName>style.visibility</p:attrName>
                                        </p:attrNameLst>
                                      </p:cBhvr>
                                      <p:to>
                                        <p:strVal val="visible"/>
                                      </p:to>
                                    </p:set>
                                    <p:anim calcmode="lin" valueType="num">
                                      <p:cBhvr additive="base">
                                        <p:cTn id="7" dur="500" fill="hold"/>
                                        <p:tgtEl>
                                          <p:spTgt spid="315452"/>
                                        </p:tgtEl>
                                        <p:attrNameLst>
                                          <p:attrName>ppt_x</p:attrName>
                                        </p:attrNameLst>
                                      </p:cBhvr>
                                      <p:tavLst>
                                        <p:tav tm="0">
                                          <p:val>
                                            <p:strVal val="0-#ppt_w/2"/>
                                          </p:val>
                                        </p:tav>
                                        <p:tav tm="100000">
                                          <p:val>
                                            <p:strVal val="#ppt_x"/>
                                          </p:val>
                                        </p:tav>
                                      </p:tavLst>
                                    </p:anim>
                                    <p:anim calcmode="lin" valueType="num">
                                      <p:cBhvr additive="base">
                                        <p:cTn id="8" dur="500" fill="hold"/>
                                        <p:tgtEl>
                                          <p:spTgt spid="31545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500"/>
                                  </p:stCondLst>
                                  <p:childTnLst>
                                    <p:set>
                                      <p:cBhvr>
                                        <p:cTn id="11" dur="1" fill="hold">
                                          <p:stCondLst>
                                            <p:cond delay="0"/>
                                          </p:stCondLst>
                                        </p:cTn>
                                        <p:tgtEl>
                                          <p:spTgt spid="315439"/>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grpId="0" nodeType="afterEffect">
                                  <p:stCondLst>
                                    <p:cond delay="500"/>
                                  </p:stCondLst>
                                  <p:childTnLst>
                                    <p:set>
                                      <p:cBhvr>
                                        <p:cTn id="14" dur="1" fill="hold">
                                          <p:stCondLst>
                                            <p:cond delay="0"/>
                                          </p:stCondLst>
                                        </p:cTn>
                                        <p:tgtEl>
                                          <p:spTgt spid="315440"/>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grpId="0" nodeType="afterEffect">
                                  <p:stCondLst>
                                    <p:cond delay="500"/>
                                  </p:stCondLst>
                                  <p:childTnLst>
                                    <p:set>
                                      <p:cBhvr>
                                        <p:cTn id="17" dur="1" fill="hold">
                                          <p:stCondLst>
                                            <p:cond delay="0"/>
                                          </p:stCondLst>
                                        </p:cTn>
                                        <p:tgtEl>
                                          <p:spTgt spid="315441"/>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ntr" presetSubtype="0" fill="hold" grpId="0" nodeType="afterEffect">
                                  <p:stCondLst>
                                    <p:cond delay="500"/>
                                  </p:stCondLst>
                                  <p:childTnLst>
                                    <p:set>
                                      <p:cBhvr>
                                        <p:cTn id="20" dur="1" fill="hold">
                                          <p:stCondLst>
                                            <p:cond delay="0"/>
                                          </p:stCondLst>
                                        </p:cTn>
                                        <p:tgtEl>
                                          <p:spTgt spid="315442"/>
                                        </p:tgtEl>
                                        <p:attrNameLst>
                                          <p:attrName>style.visibility</p:attrName>
                                        </p:attrNameLst>
                                      </p:cBhvr>
                                      <p:to>
                                        <p:strVal val="visible"/>
                                      </p:to>
                                    </p:set>
                                  </p:childTnLst>
                                </p:cTn>
                              </p:par>
                            </p:childTnLst>
                          </p:cTn>
                        </p:par>
                        <p:par>
                          <p:cTn id="21" fill="hold" nodeType="afterGroup">
                            <p:stCondLst>
                              <p:cond delay="2500"/>
                            </p:stCondLst>
                            <p:childTnLst>
                              <p:par>
                                <p:cTn id="22" presetID="1" presetClass="entr" presetSubtype="0" fill="hold" grpId="0" nodeType="afterEffect">
                                  <p:stCondLst>
                                    <p:cond delay="500"/>
                                  </p:stCondLst>
                                  <p:childTnLst>
                                    <p:set>
                                      <p:cBhvr>
                                        <p:cTn id="23" dur="1" fill="hold">
                                          <p:stCondLst>
                                            <p:cond delay="0"/>
                                          </p:stCondLst>
                                        </p:cTn>
                                        <p:tgtEl>
                                          <p:spTgt spid="315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39" grpId="0" animBg="1"/>
      <p:bldP spid="315440" grpId="0" animBg="1"/>
      <p:bldP spid="315441" grpId="0" animBg="1"/>
      <p:bldP spid="315442" grpId="0" animBg="1"/>
      <p:bldP spid="3154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774503C5-C8BD-4ED6-BF8D-EBB00B7B11E6}"/>
                  </a:ext>
                </a:extLst>
              </p:cNvPr>
              <p:cNvGraphicFramePr>
                <a:graphicFrameLocks noGrp="1" noDrilldown="1" noMove="1" noResize="1"/>
              </p:cNvGraphicFramePr>
              <p:nvPr/>
            </p:nvGraphicFramePr>
            <p:xfrm>
              <a:off x="2032000" y="719666"/>
              <a:ext cx="8128000" cy="541866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774503C5-C8BD-4ED6-BF8D-EBB00B7B11E6}"/>
                  </a:ext>
                </a:extLst>
              </p:cNvPr>
              <p:cNvPicPr>
                <a:picLocks noGrp="1" noRot="1" noChangeAspect="1" noMove="1" noResize="1" noEditPoints="1" noAdjustHandles="1" noChangeArrowheads="1" noChangeShapeType="1"/>
              </p:cNvPicPr>
              <p:nvPr/>
            </p:nvPicPr>
            <p:blipFill>
              <a:blip r:embed="rId4"/>
              <a:stretch>
                <a:fillRect/>
              </a:stretch>
            </p:blipFill>
            <p:spPr>
              <a:xfrm>
                <a:off x="2032000" y="719666"/>
                <a:ext cx="8128000" cy="5418667"/>
              </a:xfrm>
              <a:prstGeom prst="rect">
                <a:avLst/>
              </a:prstGeom>
            </p:spPr>
          </p:pic>
        </mc:Fallback>
      </mc:AlternateContent>
      <p:graphicFrame>
        <p:nvGraphicFramePr>
          <p:cNvPr id="6" name="Diagram 5">
            <a:extLst>
              <a:ext uri="{FF2B5EF4-FFF2-40B4-BE49-F238E27FC236}">
                <a16:creationId xmlns:a16="http://schemas.microsoft.com/office/drawing/2014/main" id="{BED91BCF-B5E5-4B64-8C15-8047A3F5BCB9}"/>
              </a:ext>
            </a:extLst>
          </p:cNvPr>
          <p:cNvGraphicFramePr>
            <a:graphicFrameLocks noGrp="1" noDrilldown="1" noMove="1" noResize="1"/>
          </p:cNvGraphicFramePr>
          <p:nvPr/>
        </p:nvGraphicFramePr>
        <p:xfrm>
          <a:off x="1188311" y="719666"/>
          <a:ext cx="8128000" cy="58042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E4D13D73-FE64-4BE8-91A9-0279292B65CF}"/>
              </a:ext>
            </a:extLst>
          </p:cNvPr>
          <p:cNvSpPr txBox="1">
            <a:spLocks noGrp="1" noRot="1" noMove="1" noResize="1" noEditPoints="1" noAdjustHandles="1" noChangeArrowheads="1" noChangeShapeType="1"/>
          </p:cNvSpPr>
          <p:nvPr/>
        </p:nvSpPr>
        <p:spPr>
          <a:xfrm>
            <a:off x="8342027" y="5513650"/>
            <a:ext cx="3517464" cy="769441"/>
          </a:xfrm>
          <a:prstGeom prst="rect">
            <a:avLst/>
          </a:prstGeom>
          <a:noFill/>
        </p:spPr>
        <p:txBody>
          <a:bodyPr wrap="square" rtlCol="0">
            <a:spAutoFit/>
          </a:bodyPr>
          <a:lstStyle/>
          <a:p>
            <a:r>
              <a:rPr lang="en-GB" sz="1100" dirty="0">
                <a:latin typeface="Tahoma" panose="020B0604030504040204" pitchFamily="34" charset="0"/>
                <a:ea typeface="Tahoma" panose="020B0604030504040204" pitchFamily="34" charset="0"/>
                <a:cs typeface="Tahoma" panose="020B0604030504040204" pitchFamily="34" charset="0"/>
              </a:rPr>
              <a:t>Based on Sowing, Reaping, Keeping model.  (Lawrence </a:t>
            </a:r>
            <a:r>
              <a:rPr lang="en-GB" sz="1100" dirty="0" err="1">
                <a:latin typeface="Tahoma" panose="020B0604030504040204" pitchFamily="34" charset="0"/>
                <a:ea typeface="Tahoma" panose="020B0604030504040204" pitchFamily="34" charset="0"/>
                <a:cs typeface="Tahoma" panose="020B0604030504040204" pitchFamily="34" charset="0"/>
              </a:rPr>
              <a:t>Sunglehurst’s</a:t>
            </a:r>
            <a:r>
              <a:rPr lang="en-GB" sz="1100" dirty="0">
                <a:latin typeface="Tahoma" panose="020B0604030504040204" pitchFamily="34" charset="0"/>
                <a:ea typeface="Tahoma" panose="020B0604030504040204" pitchFamily="34" charset="0"/>
                <a:cs typeface="Tahoma" panose="020B0604030504040204" pitchFamily="34" charset="0"/>
              </a:rPr>
              <a:t> acclaimed book of the same name and developed by Fresh Expressions in MSM course. </a:t>
            </a:r>
          </a:p>
        </p:txBody>
      </p:sp>
      <p:sp>
        <p:nvSpPr>
          <p:cNvPr id="8" name="TextBox 7">
            <a:extLst>
              <a:ext uri="{FF2B5EF4-FFF2-40B4-BE49-F238E27FC236}">
                <a16:creationId xmlns:a16="http://schemas.microsoft.com/office/drawing/2014/main" id="{F6C36F9D-1D52-4EDE-84CB-944FF91C3C33}"/>
              </a:ext>
            </a:extLst>
          </p:cNvPr>
          <p:cNvSpPr txBox="1">
            <a:spLocks noGrp="1" noRot="1" noMove="1" noResize="1" noEditPoints="1" noAdjustHandles="1" noChangeArrowheads="1" noChangeShapeType="1"/>
          </p:cNvSpPr>
          <p:nvPr/>
        </p:nvSpPr>
        <p:spPr>
          <a:xfrm>
            <a:off x="581892" y="424102"/>
            <a:ext cx="3405492" cy="1938992"/>
          </a:xfrm>
          <a:prstGeom prst="rect">
            <a:avLst/>
          </a:prstGeom>
          <a:noFill/>
        </p:spPr>
        <p:txBody>
          <a:bodyPr wrap="square" rtlCol="0">
            <a:spAutoFit/>
          </a:bodyPr>
          <a:lstStyle/>
          <a:p>
            <a:r>
              <a:rPr lang="en-GB" sz="4000" b="1" dirty="0">
                <a:solidFill>
                  <a:srgbClr val="25408F"/>
                </a:solidFill>
                <a:latin typeface="Century Gothic" panose="020B0502020202020204" pitchFamily="34" charset="0"/>
                <a:ea typeface="BatangChe" panose="02030609000101010101" pitchFamily="49" charset="-127"/>
              </a:rPr>
              <a:t>Suffolk</a:t>
            </a:r>
          </a:p>
          <a:p>
            <a:r>
              <a:rPr lang="en-GB" sz="4000" b="1" dirty="0">
                <a:solidFill>
                  <a:srgbClr val="25408F"/>
                </a:solidFill>
                <a:latin typeface="Century Gothic" panose="020B0502020202020204" pitchFamily="34" charset="0"/>
                <a:ea typeface="BatangChe" panose="02030609000101010101" pitchFamily="49" charset="-127"/>
              </a:rPr>
              <a:t>Discipleship Pathway</a:t>
            </a:r>
            <a:endParaRPr lang="en-GB" sz="4000" dirty="0">
              <a:solidFill>
                <a:srgbClr val="25408F"/>
              </a:solidFill>
              <a:latin typeface="Century Gothic" panose="020B0502020202020204" pitchFamily="34" charset="0"/>
            </a:endParaRPr>
          </a:p>
        </p:txBody>
      </p:sp>
      <p:pic>
        <p:nvPicPr>
          <p:cNvPr id="3" name="Picture 2">
            <a:extLst>
              <a:ext uri="{FF2B5EF4-FFF2-40B4-BE49-F238E27FC236}">
                <a16:creationId xmlns:a16="http://schemas.microsoft.com/office/drawing/2014/main" id="{983FCB20-CEB4-485F-8F52-0FB77A29A98B}"/>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8321447" y="574908"/>
            <a:ext cx="3202565" cy="707165"/>
          </a:xfrm>
          <a:prstGeom prst="rect">
            <a:avLst/>
          </a:prstGeom>
        </p:spPr>
      </p:pic>
      <p:sp>
        <p:nvSpPr>
          <p:cNvPr id="4" name="TextBox 3">
            <a:extLst>
              <a:ext uri="{FF2B5EF4-FFF2-40B4-BE49-F238E27FC236}">
                <a16:creationId xmlns:a16="http://schemas.microsoft.com/office/drawing/2014/main" id="{03983780-E43F-46ED-92C9-095087E5BFF1}"/>
              </a:ext>
            </a:extLst>
          </p:cNvPr>
          <p:cNvSpPr txBox="1">
            <a:spLocks noGrp="1" noRot="1" noMove="1" noResize="1" noEditPoints="1" noAdjustHandles="1" noChangeArrowheads="1" noChangeShapeType="1"/>
          </p:cNvSpPr>
          <p:nvPr/>
        </p:nvSpPr>
        <p:spPr>
          <a:xfrm>
            <a:off x="8343841" y="1318519"/>
            <a:ext cx="3726078"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www.lightwave.community</a:t>
            </a:r>
          </a:p>
        </p:txBody>
      </p:sp>
      <p:pic>
        <p:nvPicPr>
          <p:cNvPr id="9" name="Picture 8">
            <a:extLst>
              <a:ext uri="{FF2B5EF4-FFF2-40B4-BE49-F238E27FC236}">
                <a16:creationId xmlns:a16="http://schemas.microsoft.com/office/drawing/2014/main" id="{BAEAA61F-774C-4039-B304-F47DD63E825F}"/>
              </a:ext>
            </a:extLst>
          </p:cNvPr>
          <p:cNvPicPr>
            <a:picLocks noGrp="1" noRo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val="0"/>
              </a:ext>
            </a:extLst>
          </a:blip>
          <a:stretch>
            <a:fillRect/>
          </a:stretch>
        </p:blipFill>
        <p:spPr>
          <a:xfrm>
            <a:off x="8321447" y="1884791"/>
            <a:ext cx="3442637" cy="707165"/>
          </a:xfrm>
          <a:prstGeom prst="rect">
            <a:avLst/>
          </a:prstGeom>
        </p:spPr>
      </p:pic>
      <p:pic>
        <p:nvPicPr>
          <p:cNvPr id="1026" name="Picture 2" descr="Seeds Sprouting Outbreak - Free vector graphic on Pixabay">
            <a:extLst>
              <a:ext uri="{FF2B5EF4-FFF2-40B4-BE49-F238E27FC236}">
                <a16:creationId xmlns:a16="http://schemas.microsoft.com/office/drawing/2014/main" id="{D6C67F83-8F5A-4783-80F9-A998EF2ABC47}"/>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587935" y="5132785"/>
            <a:ext cx="1378267" cy="13053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routs Plants Tiny - Free vector graphic on Pixabay">
            <a:extLst>
              <a:ext uri="{FF2B5EF4-FFF2-40B4-BE49-F238E27FC236}">
                <a16:creationId xmlns:a16="http://schemas.microsoft.com/office/drawing/2014/main" id="{329C3108-A410-4B43-B146-E67509BA147D}"/>
              </a:ext>
            </a:extLst>
          </p:cNvPr>
          <p:cNvPicPr>
            <a:picLocks noGrp="1" noRot="1" noChangeAspect="1" noMove="1" noResize="1" noEditPoints="1" noAdjustHandles="1" noChangeArrowheads="1" noChangeShapeType="1" noCrop="1"/>
          </p:cNvPicPr>
          <p:nvPr/>
        </p:nvPicPr>
        <p:blipFill rotWithShape="1">
          <a:blip r:embed="rId13">
            <a:extLst>
              <a:ext uri="{28A0092B-C50C-407E-A947-70E740481C1C}">
                <a14:useLocalDpi xmlns:a14="http://schemas.microsoft.com/office/drawing/2010/main" val="0"/>
              </a:ext>
            </a:extLst>
          </a:blip>
          <a:srcRect l="15430" r="19147"/>
          <a:stretch/>
        </p:blipFill>
        <p:spPr bwMode="auto">
          <a:xfrm>
            <a:off x="5634132" y="3708485"/>
            <a:ext cx="1285875" cy="1274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erry Blossom Tree - Free vector graphic on Pixabay">
            <a:extLst>
              <a:ext uri="{FF2B5EF4-FFF2-40B4-BE49-F238E27FC236}">
                <a16:creationId xmlns:a16="http://schemas.microsoft.com/office/drawing/2014/main" id="{35BF9573-7E7C-4739-BA76-BC3887A4BF38}"/>
              </a:ext>
            </a:extLst>
          </p:cNvPr>
          <p:cNvPicPr>
            <a:picLocks noGrp="1" noRot="1" noChangeAspect="1" noMove="1" noResize="1" noEditPoints="1" noAdjustHandles="1" noChangeArrowheads="1" noChangeShapeType="1" noCrop="1"/>
          </p:cNvPicPr>
          <p:nvPr/>
        </p:nvPicPr>
        <p:blipFill>
          <a:blip r:embed="rId14">
            <a:extLst>
              <a:ext uri="{28A0092B-C50C-407E-A947-70E740481C1C}">
                <a14:useLocalDpi xmlns:a14="http://schemas.microsoft.com/office/drawing/2010/main" val="0"/>
              </a:ext>
            </a:extLst>
          </a:blip>
          <a:srcRect/>
          <a:stretch>
            <a:fillRect/>
          </a:stretch>
        </p:blipFill>
        <p:spPr bwMode="auto">
          <a:xfrm flipH="1">
            <a:off x="5895489" y="2238374"/>
            <a:ext cx="1024518" cy="1274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803E118-7239-4772-A89A-B56F2D263044}"/>
              </a:ext>
            </a:extLst>
          </p:cNvPr>
          <p:cNvSpPr>
            <a:spLocks noGrp="1" noRot="1" noMove="1" noResize="1" noEditPoints="1" noAdjustHandles="1" noChangeArrowheads="1" noChangeShapeType="1"/>
          </p:cNvSpPr>
          <p:nvPr/>
        </p:nvSpPr>
        <p:spPr>
          <a:xfrm>
            <a:off x="5895489" y="580281"/>
            <a:ext cx="1066338" cy="1545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Cherries | Free Stock Photo | Illustration of cherries | # 15908">
            <a:extLst>
              <a:ext uri="{FF2B5EF4-FFF2-40B4-BE49-F238E27FC236}">
                <a16:creationId xmlns:a16="http://schemas.microsoft.com/office/drawing/2014/main" id="{D6C77D01-B350-4C96-BC4B-2E31B1BC2DB3}"/>
              </a:ext>
            </a:extLst>
          </p:cNvPr>
          <p:cNvPicPr>
            <a:picLocks noGrp="1" noRot="1" noChangeAspect="1" noMove="1" noResize="1" noEditPoints="1" noAdjustHandles="1" noChangeArrowheads="1" noChangeShapeType="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5884365" y="902970"/>
            <a:ext cx="1035642" cy="103564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A913A192-A400-439D-1E35-5A835C895123}"/>
                  </a:ext>
                </a:extLst>
              </p14:cNvPr>
              <p14:cNvContentPartPr/>
              <p14:nvPr/>
            </p14:nvContentPartPr>
            <p14:xfrm>
              <a:off x="3111062" y="2115685"/>
              <a:ext cx="2917440" cy="1571760"/>
            </p14:xfrm>
          </p:contentPart>
        </mc:Choice>
        <mc:Fallback xmlns="">
          <p:pic>
            <p:nvPicPr>
              <p:cNvPr id="10" name="Ink 9">
                <a:extLst>
                  <a:ext uri="{FF2B5EF4-FFF2-40B4-BE49-F238E27FC236}">
                    <a16:creationId xmlns:a16="http://schemas.microsoft.com/office/drawing/2014/main" id="{A913A192-A400-439D-1E35-5A835C895123}"/>
                  </a:ext>
                </a:extLst>
              </p:cNvPr>
              <p:cNvPicPr/>
              <p:nvPr/>
            </p:nvPicPr>
            <p:blipFill>
              <a:blip r:embed="rId17"/>
              <a:stretch>
                <a:fillRect/>
              </a:stretch>
            </p:blipFill>
            <p:spPr>
              <a:xfrm>
                <a:off x="3057062" y="2007685"/>
                <a:ext cx="3025080" cy="1787400"/>
              </a:xfrm>
              <a:prstGeom prst="rect">
                <a:avLst/>
              </a:prstGeom>
            </p:spPr>
          </p:pic>
        </mc:Fallback>
      </mc:AlternateContent>
    </p:spTree>
    <p:extLst>
      <p:ext uri="{BB962C8B-B14F-4D97-AF65-F5344CB8AC3E}">
        <p14:creationId xmlns:p14="http://schemas.microsoft.com/office/powerpoint/2010/main" val="385463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774503C5-C8BD-4ED6-BF8D-EBB00B7B11E6}"/>
                  </a:ext>
                </a:extLst>
              </p:cNvPr>
              <p:cNvGraphicFramePr>
                <a:graphicFrameLocks noGrp="1" noDrilldown="1" noMove="1" noResize="1"/>
              </p:cNvGraphicFramePr>
              <p:nvPr/>
            </p:nvGraphicFramePr>
            <p:xfrm>
              <a:off x="2032000" y="719666"/>
              <a:ext cx="8128000" cy="541866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774503C5-C8BD-4ED6-BF8D-EBB00B7B11E6}"/>
                  </a:ext>
                </a:extLst>
              </p:cNvPr>
              <p:cNvPicPr>
                <a:picLocks noGrp="1" noRot="1" noChangeAspect="1" noMove="1" noResize="1" noEditPoints="1" noAdjustHandles="1" noChangeArrowheads="1" noChangeShapeType="1"/>
              </p:cNvPicPr>
              <p:nvPr/>
            </p:nvPicPr>
            <p:blipFill>
              <a:blip r:embed="rId4"/>
              <a:stretch>
                <a:fillRect/>
              </a:stretch>
            </p:blipFill>
            <p:spPr>
              <a:xfrm>
                <a:off x="2032000" y="719666"/>
                <a:ext cx="8128000" cy="5418667"/>
              </a:xfrm>
              <a:prstGeom prst="rect">
                <a:avLst/>
              </a:prstGeom>
            </p:spPr>
          </p:pic>
        </mc:Fallback>
      </mc:AlternateContent>
      <p:graphicFrame>
        <p:nvGraphicFramePr>
          <p:cNvPr id="6" name="Diagram 5">
            <a:extLst>
              <a:ext uri="{FF2B5EF4-FFF2-40B4-BE49-F238E27FC236}">
                <a16:creationId xmlns:a16="http://schemas.microsoft.com/office/drawing/2014/main" id="{BED91BCF-B5E5-4B64-8C15-8047A3F5BCB9}"/>
              </a:ext>
            </a:extLst>
          </p:cNvPr>
          <p:cNvGraphicFramePr>
            <a:graphicFrameLocks noGrp="1" noDrilldown="1" noMove="1" noResize="1"/>
          </p:cNvGraphicFramePr>
          <p:nvPr/>
        </p:nvGraphicFramePr>
        <p:xfrm>
          <a:off x="1188311" y="719666"/>
          <a:ext cx="8128000" cy="58042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E4D13D73-FE64-4BE8-91A9-0279292B65CF}"/>
              </a:ext>
            </a:extLst>
          </p:cNvPr>
          <p:cNvSpPr txBox="1">
            <a:spLocks noGrp="1" noRot="1" noMove="1" noResize="1" noEditPoints="1" noAdjustHandles="1" noChangeArrowheads="1" noChangeShapeType="1"/>
          </p:cNvSpPr>
          <p:nvPr/>
        </p:nvSpPr>
        <p:spPr>
          <a:xfrm>
            <a:off x="8342027" y="5513650"/>
            <a:ext cx="3517464" cy="769441"/>
          </a:xfrm>
          <a:prstGeom prst="rect">
            <a:avLst/>
          </a:prstGeom>
          <a:noFill/>
        </p:spPr>
        <p:txBody>
          <a:bodyPr wrap="square" rtlCol="0">
            <a:spAutoFit/>
          </a:bodyPr>
          <a:lstStyle/>
          <a:p>
            <a:r>
              <a:rPr lang="en-GB" sz="1100" dirty="0">
                <a:latin typeface="Tahoma" panose="020B0604030504040204" pitchFamily="34" charset="0"/>
                <a:ea typeface="Tahoma" panose="020B0604030504040204" pitchFamily="34" charset="0"/>
                <a:cs typeface="Tahoma" panose="020B0604030504040204" pitchFamily="34" charset="0"/>
              </a:rPr>
              <a:t>Based on Sowing, Reaping, Keeping model.  (Lawrence </a:t>
            </a:r>
            <a:r>
              <a:rPr lang="en-GB" sz="1100" dirty="0" err="1">
                <a:latin typeface="Tahoma" panose="020B0604030504040204" pitchFamily="34" charset="0"/>
                <a:ea typeface="Tahoma" panose="020B0604030504040204" pitchFamily="34" charset="0"/>
                <a:cs typeface="Tahoma" panose="020B0604030504040204" pitchFamily="34" charset="0"/>
              </a:rPr>
              <a:t>Sunglehurst’s</a:t>
            </a:r>
            <a:r>
              <a:rPr lang="en-GB" sz="1100" dirty="0">
                <a:latin typeface="Tahoma" panose="020B0604030504040204" pitchFamily="34" charset="0"/>
                <a:ea typeface="Tahoma" panose="020B0604030504040204" pitchFamily="34" charset="0"/>
                <a:cs typeface="Tahoma" panose="020B0604030504040204" pitchFamily="34" charset="0"/>
              </a:rPr>
              <a:t> acclaimed book of the same name and developed by Fresh Expressions in MSM course. </a:t>
            </a:r>
          </a:p>
        </p:txBody>
      </p:sp>
      <p:sp>
        <p:nvSpPr>
          <p:cNvPr id="8" name="TextBox 7">
            <a:extLst>
              <a:ext uri="{FF2B5EF4-FFF2-40B4-BE49-F238E27FC236}">
                <a16:creationId xmlns:a16="http://schemas.microsoft.com/office/drawing/2014/main" id="{F6C36F9D-1D52-4EDE-84CB-944FF91C3C33}"/>
              </a:ext>
            </a:extLst>
          </p:cNvPr>
          <p:cNvSpPr txBox="1">
            <a:spLocks noGrp="1" noRot="1" noMove="1" noResize="1" noEditPoints="1" noAdjustHandles="1" noChangeArrowheads="1" noChangeShapeType="1"/>
          </p:cNvSpPr>
          <p:nvPr/>
        </p:nvSpPr>
        <p:spPr>
          <a:xfrm>
            <a:off x="581892" y="424102"/>
            <a:ext cx="3405492" cy="1938992"/>
          </a:xfrm>
          <a:prstGeom prst="rect">
            <a:avLst/>
          </a:prstGeom>
          <a:noFill/>
        </p:spPr>
        <p:txBody>
          <a:bodyPr wrap="square" rtlCol="0">
            <a:spAutoFit/>
          </a:bodyPr>
          <a:lstStyle/>
          <a:p>
            <a:r>
              <a:rPr lang="en-GB" sz="4000" b="1" dirty="0">
                <a:solidFill>
                  <a:srgbClr val="25408F"/>
                </a:solidFill>
                <a:latin typeface="Century Gothic" panose="020B0502020202020204" pitchFamily="34" charset="0"/>
                <a:ea typeface="BatangChe" panose="02030609000101010101" pitchFamily="49" charset="-127"/>
              </a:rPr>
              <a:t>Suffolk</a:t>
            </a:r>
          </a:p>
          <a:p>
            <a:r>
              <a:rPr lang="en-GB" sz="4000" b="1" dirty="0">
                <a:solidFill>
                  <a:srgbClr val="25408F"/>
                </a:solidFill>
                <a:latin typeface="Century Gothic" panose="020B0502020202020204" pitchFamily="34" charset="0"/>
                <a:ea typeface="BatangChe" panose="02030609000101010101" pitchFamily="49" charset="-127"/>
              </a:rPr>
              <a:t>Discipleship Pathway</a:t>
            </a:r>
            <a:endParaRPr lang="en-GB" sz="4000" dirty="0">
              <a:solidFill>
                <a:srgbClr val="25408F"/>
              </a:solidFill>
              <a:latin typeface="Century Gothic" panose="020B0502020202020204" pitchFamily="34" charset="0"/>
            </a:endParaRPr>
          </a:p>
        </p:txBody>
      </p:sp>
      <p:pic>
        <p:nvPicPr>
          <p:cNvPr id="3" name="Picture 2">
            <a:extLst>
              <a:ext uri="{FF2B5EF4-FFF2-40B4-BE49-F238E27FC236}">
                <a16:creationId xmlns:a16="http://schemas.microsoft.com/office/drawing/2014/main" id="{983FCB20-CEB4-485F-8F52-0FB77A29A98B}"/>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8321447" y="574908"/>
            <a:ext cx="3202565" cy="707165"/>
          </a:xfrm>
          <a:prstGeom prst="rect">
            <a:avLst/>
          </a:prstGeom>
        </p:spPr>
      </p:pic>
      <p:sp>
        <p:nvSpPr>
          <p:cNvPr id="4" name="TextBox 3">
            <a:extLst>
              <a:ext uri="{FF2B5EF4-FFF2-40B4-BE49-F238E27FC236}">
                <a16:creationId xmlns:a16="http://schemas.microsoft.com/office/drawing/2014/main" id="{03983780-E43F-46ED-92C9-095087E5BFF1}"/>
              </a:ext>
            </a:extLst>
          </p:cNvPr>
          <p:cNvSpPr txBox="1">
            <a:spLocks noGrp="1" noRot="1" noMove="1" noResize="1" noEditPoints="1" noAdjustHandles="1" noChangeArrowheads="1" noChangeShapeType="1"/>
          </p:cNvSpPr>
          <p:nvPr/>
        </p:nvSpPr>
        <p:spPr>
          <a:xfrm>
            <a:off x="8343841" y="1318519"/>
            <a:ext cx="3726078"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www.lightwave.community</a:t>
            </a:r>
          </a:p>
        </p:txBody>
      </p:sp>
      <p:pic>
        <p:nvPicPr>
          <p:cNvPr id="9" name="Picture 8">
            <a:extLst>
              <a:ext uri="{FF2B5EF4-FFF2-40B4-BE49-F238E27FC236}">
                <a16:creationId xmlns:a16="http://schemas.microsoft.com/office/drawing/2014/main" id="{BAEAA61F-774C-4039-B304-F47DD63E825F}"/>
              </a:ext>
            </a:extLst>
          </p:cNvPr>
          <p:cNvPicPr>
            <a:picLocks noGrp="1" noRot="1" noMove="1" noResize="1" noEditPoints="1" noAdjustHandles="1" noChangeArrowheads="1" noChangeShapeType="1" noCrop="1"/>
          </p:cNvPicPr>
          <p:nvPr/>
        </p:nvPicPr>
        <p:blipFill>
          <a:blip r:embed="rId11" cstate="print">
            <a:extLst>
              <a:ext uri="{28A0092B-C50C-407E-A947-70E740481C1C}">
                <a14:useLocalDpi xmlns:a14="http://schemas.microsoft.com/office/drawing/2010/main" val="0"/>
              </a:ext>
            </a:extLst>
          </a:blip>
          <a:stretch>
            <a:fillRect/>
          </a:stretch>
        </p:blipFill>
        <p:spPr>
          <a:xfrm>
            <a:off x="8321447" y="1884791"/>
            <a:ext cx="3442637" cy="707165"/>
          </a:xfrm>
          <a:prstGeom prst="rect">
            <a:avLst/>
          </a:prstGeom>
        </p:spPr>
      </p:pic>
      <p:pic>
        <p:nvPicPr>
          <p:cNvPr id="1026" name="Picture 2" descr="Seeds Sprouting Outbreak - Free vector graphic on Pixabay">
            <a:extLst>
              <a:ext uri="{FF2B5EF4-FFF2-40B4-BE49-F238E27FC236}">
                <a16:creationId xmlns:a16="http://schemas.microsoft.com/office/drawing/2014/main" id="{D6C67F83-8F5A-4783-80F9-A998EF2ABC47}"/>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587935" y="5132785"/>
            <a:ext cx="1378267" cy="13053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routs Plants Tiny - Free vector graphic on Pixabay">
            <a:extLst>
              <a:ext uri="{FF2B5EF4-FFF2-40B4-BE49-F238E27FC236}">
                <a16:creationId xmlns:a16="http://schemas.microsoft.com/office/drawing/2014/main" id="{329C3108-A410-4B43-B146-E67509BA147D}"/>
              </a:ext>
            </a:extLst>
          </p:cNvPr>
          <p:cNvPicPr>
            <a:picLocks noGrp="1" noRot="1" noChangeAspect="1" noMove="1" noResize="1" noEditPoints="1" noAdjustHandles="1" noChangeArrowheads="1" noChangeShapeType="1" noCrop="1"/>
          </p:cNvPicPr>
          <p:nvPr/>
        </p:nvPicPr>
        <p:blipFill rotWithShape="1">
          <a:blip r:embed="rId13">
            <a:extLst>
              <a:ext uri="{28A0092B-C50C-407E-A947-70E740481C1C}">
                <a14:useLocalDpi xmlns:a14="http://schemas.microsoft.com/office/drawing/2010/main" val="0"/>
              </a:ext>
            </a:extLst>
          </a:blip>
          <a:srcRect l="15430" r="19147"/>
          <a:stretch/>
        </p:blipFill>
        <p:spPr bwMode="auto">
          <a:xfrm>
            <a:off x="5634132" y="3708485"/>
            <a:ext cx="1285875" cy="1274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erry Blossom Tree - Free vector graphic on Pixabay">
            <a:extLst>
              <a:ext uri="{FF2B5EF4-FFF2-40B4-BE49-F238E27FC236}">
                <a16:creationId xmlns:a16="http://schemas.microsoft.com/office/drawing/2014/main" id="{35BF9573-7E7C-4739-BA76-BC3887A4BF38}"/>
              </a:ext>
            </a:extLst>
          </p:cNvPr>
          <p:cNvPicPr>
            <a:picLocks noGrp="1" noRot="1" noChangeAspect="1" noMove="1" noResize="1" noEditPoints="1" noAdjustHandles="1" noChangeArrowheads="1" noChangeShapeType="1" noCrop="1"/>
          </p:cNvPicPr>
          <p:nvPr/>
        </p:nvPicPr>
        <p:blipFill>
          <a:blip r:embed="rId14">
            <a:extLst>
              <a:ext uri="{28A0092B-C50C-407E-A947-70E740481C1C}">
                <a14:useLocalDpi xmlns:a14="http://schemas.microsoft.com/office/drawing/2010/main" val="0"/>
              </a:ext>
            </a:extLst>
          </a:blip>
          <a:srcRect/>
          <a:stretch>
            <a:fillRect/>
          </a:stretch>
        </p:blipFill>
        <p:spPr bwMode="auto">
          <a:xfrm flipH="1">
            <a:off x="5895489" y="2238374"/>
            <a:ext cx="1024518" cy="1274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803E118-7239-4772-A89A-B56F2D263044}"/>
              </a:ext>
            </a:extLst>
          </p:cNvPr>
          <p:cNvSpPr>
            <a:spLocks noGrp="1" noRot="1" noMove="1" noResize="1" noEditPoints="1" noAdjustHandles="1" noChangeArrowheads="1" noChangeShapeType="1"/>
          </p:cNvSpPr>
          <p:nvPr/>
        </p:nvSpPr>
        <p:spPr>
          <a:xfrm>
            <a:off x="5895489" y="580281"/>
            <a:ext cx="1066338" cy="1545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Cherries | Free Stock Photo | Illustration of cherries | # 15908">
            <a:extLst>
              <a:ext uri="{FF2B5EF4-FFF2-40B4-BE49-F238E27FC236}">
                <a16:creationId xmlns:a16="http://schemas.microsoft.com/office/drawing/2014/main" id="{D6C77D01-B350-4C96-BC4B-2E31B1BC2DB3}"/>
              </a:ext>
            </a:extLst>
          </p:cNvPr>
          <p:cNvPicPr>
            <a:picLocks noGrp="1" noRot="1" noChangeAspect="1" noMove="1" noResize="1" noEditPoints="1" noAdjustHandles="1" noChangeArrowheads="1" noChangeShapeType="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5884365" y="902970"/>
            <a:ext cx="1035642" cy="103564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F5F3E016-4F76-12A4-45E2-F420700AE459}"/>
                  </a:ext>
                </a:extLst>
              </p14:cNvPr>
              <p14:cNvContentPartPr/>
              <p14:nvPr/>
            </p14:nvContentPartPr>
            <p14:xfrm>
              <a:off x="4076582" y="654805"/>
              <a:ext cx="1596240" cy="1483920"/>
            </p14:xfrm>
          </p:contentPart>
        </mc:Choice>
        <mc:Fallback xmlns="">
          <p:pic>
            <p:nvPicPr>
              <p:cNvPr id="10" name="Ink 9">
                <a:extLst>
                  <a:ext uri="{FF2B5EF4-FFF2-40B4-BE49-F238E27FC236}">
                    <a16:creationId xmlns:a16="http://schemas.microsoft.com/office/drawing/2014/main" id="{F5F3E016-4F76-12A4-45E2-F420700AE459}"/>
                  </a:ext>
                </a:extLst>
              </p:cNvPr>
              <p:cNvPicPr/>
              <p:nvPr/>
            </p:nvPicPr>
            <p:blipFill>
              <a:blip r:embed="rId17"/>
              <a:stretch>
                <a:fillRect/>
              </a:stretch>
            </p:blipFill>
            <p:spPr>
              <a:xfrm>
                <a:off x="4022942" y="547165"/>
                <a:ext cx="1703880" cy="1699560"/>
              </a:xfrm>
              <a:prstGeom prst="rect">
                <a:avLst/>
              </a:prstGeom>
            </p:spPr>
          </p:pic>
        </mc:Fallback>
      </mc:AlternateContent>
    </p:spTree>
    <p:extLst>
      <p:ext uri="{BB962C8B-B14F-4D97-AF65-F5344CB8AC3E}">
        <p14:creationId xmlns:p14="http://schemas.microsoft.com/office/powerpoint/2010/main" val="1203777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77FA593E-4766-4A48-AA83-AB52C27CF921}" vid="{BD1874A9-6C12-4063-A614-5BBE4137790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417</TotalTime>
  <Words>2855</Words>
  <Application>Microsoft Office PowerPoint</Application>
  <PresentationFormat>Widescreen</PresentationFormat>
  <Paragraphs>255</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Century Gothic</vt:lpstr>
      <vt:lpstr>Tahoma</vt:lpstr>
      <vt:lpstr>Office Theme</vt:lpstr>
      <vt:lpstr>Theme1</vt:lpstr>
      <vt:lpstr>PowerPoint Presentation</vt:lpstr>
      <vt:lpstr>Why don’t people who love our church’s special events start coming to our services?</vt:lpstr>
      <vt:lpstr>Why don’t people who love our church’s special events start coming to our services?</vt:lpstr>
      <vt:lpstr>PowerPoint Presentation</vt:lpstr>
      <vt:lpstr>PowerPoint Presentation</vt:lpstr>
      <vt:lpstr>PowerPoint Presentation</vt:lpstr>
      <vt:lpstr>Don’t break the trust bridge!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Archdeacon Sally</dc:creator>
  <cp:lastModifiedBy>Archdeacon Sally</cp:lastModifiedBy>
  <cp:revision>1</cp:revision>
  <dcterms:created xsi:type="dcterms:W3CDTF">2022-10-25T16:43:51Z</dcterms:created>
  <dcterms:modified xsi:type="dcterms:W3CDTF">2022-11-02T10:32:03Z</dcterms:modified>
</cp:coreProperties>
</file>