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59" r:id="rId4"/>
  </p:sldMasterIdLst>
  <p:notesMasterIdLst>
    <p:notesMasterId r:id="rId13"/>
  </p:notesMasterIdLst>
  <p:handoutMasterIdLst>
    <p:handoutMasterId r:id="rId14"/>
  </p:handoutMasterIdLst>
  <p:sldIdLst>
    <p:sldId id="275" r:id="rId5"/>
    <p:sldId id="265" r:id="rId6"/>
    <p:sldId id="270" r:id="rId7"/>
    <p:sldId id="273" r:id="rId8"/>
    <p:sldId id="268" r:id="rId9"/>
    <p:sldId id="272" r:id="rId10"/>
    <p:sldId id="276" r:id="rId11"/>
    <p:sldId id="271" r:id="rId12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FEF"/>
    <a:srgbClr val="91ACA5"/>
    <a:srgbClr val="2C6053"/>
    <a:srgbClr val="46B2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DB21F-D9F7-4227-90F4-819999B9DEA2}" v="89" dt="2025-07-22T13:59:07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93" d="100"/>
          <a:sy n="93" d="100"/>
        </p:scale>
        <p:origin x="33" y="7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Graeme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Acting 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772A3613-9CB7-4D6D-B05A-E0D2734B5668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gm:t>
    </dgm:pt>
    <dgm:pt modelId="{249FF34D-5325-4E7D-8E32-147F82791578}" type="parTrans" cxnId="{161D8387-AD22-470E-BF0C-D075760E1B03}">
      <dgm:prSet/>
      <dgm:spPr/>
      <dgm:t>
        <a:bodyPr/>
        <a:lstStyle/>
        <a:p>
          <a:endParaRPr lang="en-GB"/>
        </a:p>
      </dgm:t>
    </dgm:pt>
    <dgm:pt modelId="{ACC890BF-85F5-4AFE-8046-8B71529A01BF}" type="sibTrans" cxnId="{161D8387-AD22-470E-BF0C-D075760E1B03}">
      <dgm:prSet/>
      <dgm:spPr/>
      <dgm:t>
        <a:bodyPr/>
        <a:lstStyle/>
        <a:p>
          <a:endParaRPr lang="en-GB"/>
        </a:p>
      </dgm:t>
    </dgm:pt>
    <dgm:pt modelId="{E5A162DC-BB9D-49C8-89D6-2FE11A8B698D}" type="asst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gm:t>
    </dgm:pt>
    <dgm:pt modelId="{46C8D040-198A-43F8-8247-FB0F237C2342}" type="parTrans" cxnId="{8526216E-F627-431A-9582-F78426F23A26}">
      <dgm:prSet/>
      <dgm:spPr/>
      <dgm:t>
        <a:bodyPr/>
        <a:lstStyle/>
        <a:p>
          <a:endParaRPr lang="en-GB"/>
        </a:p>
      </dgm:t>
    </dgm:pt>
    <dgm:pt modelId="{D374238E-4D50-4D05-A636-1DC291360D6F}" type="sibTrans" cxnId="{8526216E-F627-431A-9582-F78426F23A26}">
      <dgm:prSet/>
      <dgm:spPr/>
      <dgm:t>
        <a:bodyPr/>
        <a:lstStyle/>
        <a:p>
          <a:endParaRPr lang="en-GB"/>
        </a:p>
      </dgm:t>
    </dgm:pt>
    <dgm:pt modelId="{1AEA692D-C877-4FCF-B77A-F09C223E7ADA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Henderson, Archdeacon of Suffolk 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Samantha Brazier-Gibbs Archdeacon of Ipswich and Inspiring Ipswich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Jenkins, Archdeacon of Sudbury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Gaze, Archdeacon of Rural Mission</a:t>
          </a:r>
        </a:p>
      </dgm:t>
    </dgm:pt>
    <dgm:pt modelId="{83B99B57-E60B-4993-812C-C486A83A65EB}" type="parTrans" cxnId="{F06F738A-78BA-45C7-A561-649E9A582C99}">
      <dgm:prSet/>
      <dgm:spPr/>
      <dgm:t>
        <a:bodyPr/>
        <a:lstStyle/>
        <a:p>
          <a:endParaRPr lang="en-GB"/>
        </a:p>
      </dgm:t>
    </dgm:pt>
    <dgm:pt modelId="{5AD070E7-8E49-4384-9850-6392E4BCFA4B}" type="sibTrans" cxnId="{F06F738A-78BA-45C7-A561-649E9A582C99}">
      <dgm:prSet/>
      <dgm:spPr/>
      <dgm:t>
        <a:bodyPr/>
        <a:lstStyle/>
        <a:p>
          <a:endParaRPr lang="en-GB"/>
        </a:p>
      </dgm:t>
    </dgm:pt>
    <dgm:pt modelId="{729E3F3B-FBF3-4DE0-9FE7-7E8340EE45F6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Chaplains</a:t>
          </a:r>
        </a:p>
      </dgm:t>
    </dgm:pt>
    <dgm:pt modelId="{82F321D0-53A2-4F6B-863E-8BFC8715E8AB}" type="parTrans" cxnId="{31BE08EA-DEB8-41B2-9338-9C9294F808EE}">
      <dgm:prSet/>
      <dgm:spPr/>
      <dgm:t>
        <a:bodyPr/>
        <a:lstStyle/>
        <a:p>
          <a:endParaRPr lang="en-GB"/>
        </a:p>
      </dgm:t>
    </dgm:pt>
    <dgm:pt modelId="{C99F915E-3DCA-4A50-84DA-7873A9285825}" type="sibTrans" cxnId="{31BE08EA-DEB8-41B2-9338-9C9294F808EE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82728" custScaleY="149385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0BEA240B-5AAD-4D2B-BF8E-44326A90ED92}" type="pres">
      <dgm:prSet presAssocID="{249FF34D-5325-4E7D-8E32-147F82791578}" presName="Name111" presStyleLbl="parChTrans1D2" presStyleIdx="0" presStyleCnt="3"/>
      <dgm:spPr/>
    </dgm:pt>
    <dgm:pt modelId="{3CFE867F-8F9D-4FD0-A389-BD69ACAF788A}" type="pres">
      <dgm:prSet presAssocID="{772A3613-9CB7-4D6D-B05A-E0D2734B5668}" presName="hierRoot3" presStyleCnt="0">
        <dgm:presLayoutVars>
          <dgm:hierBranch val="init"/>
        </dgm:presLayoutVars>
      </dgm:prSet>
      <dgm:spPr/>
    </dgm:pt>
    <dgm:pt modelId="{4146FF63-C443-41FB-BDD2-D30B749A822B}" type="pres">
      <dgm:prSet presAssocID="{772A3613-9CB7-4D6D-B05A-E0D2734B5668}" presName="rootComposite3" presStyleCnt="0"/>
      <dgm:spPr/>
    </dgm:pt>
    <dgm:pt modelId="{92C97308-041A-42ED-B46D-01EE3FA9F198}" type="pres">
      <dgm:prSet presAssocID="{772A3613-9CB7-4D6D-B05A-E0D2734B5668}" presName="rootText3" presStyleLbl="asst1" presStyleIdx="0" presStyleCnt="3" custScaleX="242513" custScaleY="77200" custLinFactNeighborY="-840">
        <dgm:presLayoutVars>
          <dgm:chPref val="3"/>
        </dgm:presLayoutVars>
      </dgm:prSet>
      <dgm:spPr/>
    </dgm:pt>
    <dgm:pt modelId="{9DB2B3D0-C44B-42DB-8268-A6E3CC40C43F}" type="pres">
      <dgm:prSet presAssocID="{772A3613-9CB7-4D6D-B05A-E0D2734B5668}" presName="rootConnector3" presStyleLbl="asst1" presStyleIdx="0" presStyleCnt="3"/>
      <dgm:spPr/>
    </dgm:pt>
    <dgm:pt modelId="{B79E0A6A-AAE8-4A14-8837-F36D481693AD}" type="pres">
      <dgm:prSet presAssocID="{772A3613-9CB7-4D6D-B05A-E0D2734B5668}" presName="hierChild6" presStyleCnt="0"/>
      <dgm:spPr/>
    </dgm:pt>
    <dgm:pt modelId="{FC845323-7536-4EFD-92B4-7B754E0CFC09}" type="pres">
      <dgm:prSet presAssocID="{772A3613-9CB7-4D6D-B05A-E0D2734B5668}" presName="hierChild7" presStyleCnt="0"/>
      <dgm:spPr/>
    </dgm:pt>
    <dgm:pt modelId="{C4F638FF-FA93-436F-A0E7-224B8B93C20F}" type="pres">
      <dgm:prSet presAssocID="{46C8D040-198A-43F8-8247-FB0F237C2342}" presName="Name111" presStyleLbl="parChTrans1D2" presStyleIdx="1" presStyleCnt="3"/>
      <dgm:spPr/>
    </dgm:pt>
    <dgm:pt modelId="{A8BDC7B6-BAD9-487C-8FD8-3027CB370D7D}" type="pres">
      <dgm:prSet presAssocID="{E5A162DC-BB9D-49C8-89D6-2FE11A8B698D}" presName="hierRoot3" presStyleCnt="0">
        <dgm:presLayoutVars>
          <dgm:hierBranch val="init"/>
        </dgm:presLayoutVars>
      </dgm:prSet>
      <dgm:spPr/>
    </dgm:pt>
    <dgm:pt modelId="{0A7F6619-F72B-4263-8B40-3CE4CB461810}" type="pres">
      <dgm:prSet presAssocID="{E5A162DC-BB9D-49C8-89D6-2FE11A8B698D}" presName="rootComposite3" presStyleCnt="0"/>
      <dgm:spPr/>
    </dgm:pt>
    <dgm:pt modelId="{3310619D-71D3-48E5-A03F-1891CEE1944F}" type="pres">
      <dgm:prSet presAssocID="{E5A162DC-BB9D-49C8-89D6-2FE11A8B698D}" presName="rootText3" presStyleLbl="asst1" presStyleIdx="1" presStyleCnt="3" custScaleX="96392" custScaleY="73461" custLinFactNeighborX="4333" custLinFactNeighborY="-14795">
        <dgm:presLayoutVars>
          <dgm:chPref val="3"/>
        </dgm:presLayoutVars>
      </dgm:prSet>
      <dgm:spPr/>
    </dgm:pt>
    <dgm:pt modelId="{6929AF4A-F8C6-4F49-9F05-70E21B57A315}" type="pres">
      <dgm:prSet presAssocID="{E5A162DC-BB9D-49C8-89D6-2FE11A8B698D}" presName="rootConnector3" presStyleLbl="asst1" presStyleIdx="1" presStyleCnt="3"/>
      <dgm:spPr/>
    </dgm:pt>
    <dgm:pt modelId="{0835E0E6-78CE-42F1-B3E5-2EBC22632DE4}" type="pres">
      <dgm:prSet presAssocID="{E5A162DC-BB9D-49C8-89D6-2FE11A8B698D}" presName="hierChild6" presStyleCnt="0"/>
      <dgm:spPr/>
    </dgm:pt>
    <dgm:pt modelId="{608BD7AE-8EBD-478E-90AD-ADB79DEE24F2}" type="pres">
      <dgm:prSet presAssocID="{83B99B57-E60B-4993-812C-C486A83A65EB}" presName="Name37" presStyleLbl="parChTrans1D3" presStyleIdx="0" presStyleCnt="1"/>
      <dgm:spPr/>
    </dgm:pt>
    <dgm:pt modelId="{1830C3A0-6882-44E0-80E9-CC2722BBC4F3}" type="pres">
      <dgm:prSet presAssocID="{1AEA692D-C877-4FCF-B77A-F09C223E7ADA}" presName="hierRoot2" presStyleCnt="0">
        <dgm:presLayoutVars>
          <dgm:hierBranch val="init"/>
        </dgm:presLayoutVars>
      </dgm:prSet>
      <dgm:spPr/>
    </dgm:pt>
    <dgm:pt modelId="{E1F62E95-1AAD-4CC2-A5A5-E51D79F47D7F}" type="pres">
      <dgm:prSet presAssocID="{1AEA692D-C877-4FCF-B77A-F09C223E7ADA}" presName="rootComposite" presStyleCnt="0"/>
      <dgm:spPr/>
    </dgm:pt>
    <dgm:pt modelId="{B4FFB057-48C4-4A80-97A9-DAB8025333B9}" type="pres">
      <dgm:prSet presAssocID="{1AEA692D-C877-4FCF-B77A-F09C223E7ADA}" presName="rootText" presStyleLbl="node3" presStyleIdx="0" presStyleCnt="1" custScaleX="310340" custScaleY="117519" custLinFactNeighborX="-3156" custLinFactNeighborY="-92463">
        <dgm:presLayoutVars>
          <dgm:chPref val="3"/>
        </dgm:presLayoutVars>
      </dgm:prSet>
      <dgm:spPr/>
    </dgm:pt>
    <dgm:pt modelId="{6B2AD725-F198-4BD0-A81A-2720A20D9D11}" type="pres">
      <dgm:prSet presAssocID="{1AEA692D-C877-4FCF-B77A-F09C223E7ADA}" presName="rootConnector" presStyleLbl="node3" presStyleIdx="0" presStyleCnt="1"/>
      <dgm:spPr/>
    </dgm:pt>
    <dgm:pt modelId="{19449581-7D28-44AC-8314-A330FB281082}" type="pres">
      <dgm:prSet presAssocID="{1AEA692D-C877-4FCF-B77A-F09C223E7ADA}" presName="hierChild4" presStyleCnt="0"/>
      <dgm:spPr/>
    </dgm:pt>
    <dgm:pt modelId="{31A383F8-C76B-4262-A127-7313B2B6FA20}" type="pres">
      <dgm:prSet presAssocID="{1AEA692D-C877-4FCF-B77A-F09C223E7ADA}" presName="hierChild5" presStyleCnt="0"/>
      <dgm:spPr/>
    </dgm:pt>
    <dgm:pt modelId="{3C55DFA2-A395-4CF2-A74D-944740FCAB7A}" type="pres">
      <dgm:prSet presAssocID="{E5A162DC-BB9D-49C8-89D6-2FE11A8B698D}" presName="hierChild7" presStyleCnt="0"/>
      <dgm:spPr/>
    </dgm:pt>
    <dgm:pt modelId="{811F8AEB-C9D1-4D8A-BB16-49BCC2DFF93B}" type="pres">
      <dgm:prSet presAssocID="{82F321D0-53A2-4F6B-863E-8BFC8715E8AB}" presName="Name111" presStyleLbl="parChTrans1D2" presStyleIdx="2" presStyleCnt="3"/>
      <dgm:spPr/>
    </dgm:pt>
    <dgm:pt modelId="{5497C7CD-C61A-439B-9EA6-482B4D50FC88}" type="pres">
      <dgm:prSet presAssocID="{729E3F3B-FBF3-4DE0-9FE7-7E8340EE45F6}" presName="hierRoot3" presStyleCnt="0">
        <dgm:presLayoutVars>
          <dgm:hierBranch val="init"/>
        </dgm:presLayoutVars>
      </dgm:prSet>
      <dgm:spPr/>
    </dgm:pt>
    <dgm:pt modelId="{025412FE-EC3E-49A0-9181-7E1F00B08BBD}" type="pres">
      <dgm:prSet presAssocID="{729E3F3B-FBF3-4DE0-9FE7-7E8340EE45F6}" presName="rootComposite3" presStyleCnt="0"/>
      <dgm:spPr/>
    </dgm:pt>
    <dgm:pt modelId="{612058B8-F9B9-40C3-B196-64D973BCABB2}" type="pres">
      <dgm:prSet presAssocID="{729E3F3B-FBF3-4DE0-9FE7-7E8340EE45F6}" presName="rootText3" presStyleLbl="asst1" presStyleIdx="2" presStyleCnt="3" custScaleY="53218" custLinFactX="43079" custLinFactY="-88203" custLinFactNeighborX="100000" custLinFactNeighborY="-100000">
        <dgm:presLayoutVars>
          <dgm:chPref val="3"/>
        </dgm:presLayoutVars>
      </dgm:prSet>
      <dgm:spPr/>
    </dgm:pt>
    <dgm:pt modelId="{0ED87559-32DA-49B5-BB2E-2DAD88AB6730}" type="pres">
      <dgm:prSet presAssocID="{729E3F3B-FBF3-4DE0-9FE7-7E8340EE45F6}" presName="rootConnector3" presStyleLbl="asst1" presStyleIdx="2" presStyleCnt="3"/>
      <dgm:spPr/>
    </dgm:pt>
    <dgm:pt modelId="{628A11CC-73FC-4940-ABF3-79BD4401C5CE}" type="pres">
      <dgm:prSet presAssocID="{729E3F3B-FBF3-4DE0-9FE7-7E8340EE45F6}" presName="hierChild6" presStyleCnt="0"/>
      <dgm:spPr/>
    </dgm:pt>
    <dgm:pt modelId="{BE232E47-C3CC-4533-9954-9BF3D2A398E4}" type="pres">
      <dgm:prSet presAssocID="{729E3F3B-FBF3-4DE0-9FE7-7E8340EE45F6}" presName="hierChild7" presStyleCnt="0"/>
      <dgm:spPr/>
    </dgm:pt>
  </dgm:ptLst>
  <dgm:cxnLst>
    <dgm:cxn modelId="{B89D611C-8308-4630-A37B-5C0C5B1858C1}" type="presOf" srcId="{82F321D0-53A2-4F6B-863E-8BFC8715E8AB}" destId="{811F8AEB-C9D1-4D8A-BB16-49BCC2DFF93B}" srcOrd="0" destOrd="0" presId="urn:microsoft.com/office/officeart/2005/8/layout/orgChart1"/>
    <dgm:cxn modelId="{13F4531C-6321-48FB-B0EF-9AC224405FCC}" type="presOf" srcId="{E5A162DC-BB9D-49C8-89D6-2FE11A8B698D}" destId="{3310619D-71D3-48E5-A03F-1891CEE1944F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8526216E-F627-431A-9582-F78426F23A26}" srcId="{DD853D57-7668-470A-8D59-D0E001EEBA8A}" destId="{E5A162DC-BB9D-49C8-89D6-2FE11A8B698D}" srcOrd="1" destOrd="0" parTransId="{46C8D040-198A-43F8-8247-FB0F237C2342}" sibTransId="{D374238E-4D50-4D05-A636-1DC291360D6F}"/>
    <dgm:cxn modelId="{161D8387-AD22-470E-BF0C-D075760E1B03}" srcId="{DD853D57-7668-470A-8D59-D0E001EEBA8A}" destId="{772A3613-9CB7-4D6D-B05A-E0D2734B5668}" srcOrd="0" destOrd="0" parTransId="{249FF34D-5325-4E7D-8E32-147F82791578}" sibTransId="{ACC890BF-85F5-4AFE-8046-8B71529A01BF}"/>
    <dgm:cxn modelId="{F06F738A-78BA-45C7-A561-649E9A582C99}" srcId="{E5A162DC-BB9D-49C8-89D6-2FE11A8B698D}" destId="{1AEA692D-C877-4FCF-B77A-F09C223E7ADA}" srcOrd="0" destOrd="0" parTransId="{83B99B57-E60B-4993-812C-C486A83A65EB}" sibTransId="{5AD070E7-8E49-4384-9850-6392E4BCFA4B}"/>
    <dgm:cxn modelId="{29717990-CF8C-40F3-997B-F00456FC9A19}" type="presOf" srcId="{1AEA692D-C877-4FCF-B77A-F09C223E7ADA}" destId="{6B2AD725-F198-4BD0-A81A-2720A20D9D11}" srcOrd="1" destOrd="0" presId="urn:microsoft.com/office/officeart/2005/8/layout/orgChart1"/>
    <dgm:cxn modelId="{E289A398-6299-42F8-91BD-A4B5F5C11D7B}" type="presOf" srcId="{46C8D040-198A-43F8-8247-FB0F237C2342}" destId="{C4F638FF-FA93-436F-A0E7-224B8B93C20F}" srcOrd="0" destOrd="0" presId="urn:microsoft.com/office/officeart/2005/8/layout/orgChart1"/>
    <dgm:cxn modelId="{83D0739C-0A30-4803-B050-73D51C40ECA3}" type="presOf" srcId="{729E3F3B-FBF3-4DE0-9FE7-7E8340EE45F6}" destId="{0ED87559-32DA-49B5-BB2E-2DAD88AB6730}" srcOrd="1" destOrd="0" presId="urn:microsoft.com/office/officeart/2005/8/layout/orgChart1"/>
    <dgm:cxn modelId="{619CC99F-936B-4F28-9222-3B9872BC0167}" type="presOf" srcId="{249FF34D-5325-4E7D-8E32-147F82791578}" destId="{0BEA240B-5AAD-4D2B-BF8E-44326A90ED92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D93E90BC-EF68-4DA3-98C8-D370CC57F06F}" type="presOf" srcId="{772A3613-9CB7-4D6D-B05A-E0D2734B5668}" destId="{92C97308-041A-42ED-B46D-01EE3FA9F198}" srcOrd="0" destOrd="0" presId="urn:microsoft.com/office/officeart/2005/8/layout/orgChart1"/>
    <dgm:cxn modelId="{7076C1C1-0DC1-4E91-9236-9882C7594C42}" type="presOf" srcId="{1AEA692D-C877-4FCF-B77A-F09C223E7ADA}" destId="{B4FFB057-48C4-4A80-97A9-DAB8025333B9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A9EF7E1-DED2-4216-A9EA-0562269B0474}" type="presOf" srcId="{83B99B57-E60B-4993-812C-C486A83A65EB}" destId="{608BD7AE-8EBD-478E-90AD-ADB79DEE24F2}" srcOrd="0" destOrd="0" presId="urn:microsoft.com/office/officeart/2005/8/layout/orgChart1"/>
    <dgm:cxn modelId="{BE7DB1E3-1EEA-42AC-B154-8CB42116043B}" type="presOf" srcId="{729E3F3B-FBF3-4DE0-9FE7-7E8340EE45F6}" destId="{612058B8-F9B9-40C3-B196-64D973BCABB2}" srcOrd="0" destOrd="0" presId="urn:microsoft.com/office/officeart/2005/8/layout/orgChart1"/>
    <dgm:cxn modelId="{31BE08EA-DEB8-41B2-9338-9C9294F808EE}" srcId="{DD853D57-7668-470A-8D59-D0E001EEBA8A}" destId="{729E3F3B-FBF3-4DE0-9FE7-7E8340EE45F6}" srcOrd="2" destOrd="0" parTransId="{82F321D0-53A2-4F6B-863E-8BFC8715E8AB}" sibTransId="{C99F915E-3DCA-4A50-84DA-7873A9285825}"/>
    <dgm:cxn modelId="{B99F52F0-4E54-4884-99A7-8FF8B2313AD6}" type="presOf" srcId="{772A3613-9CB7-4D6D-B05A-E0D2734B5668}" destId="{9DB2B3D0-C44B-42DB-8268-A6E3CC40C43F}" srcOrd="1" destOrd="0" presId="urn:microsoft.com/office/officeart/2005/8/layout/orgChart1"/>
    <dgm:cxn modelId="{C1C2C2FC-9C0F-4BBF-A8DD-6B447D9920AD}" type="presOf" srcId="{E5A162DC-BB9D-49C8-89D6-2FE11A8B698D}" destId="{6929AF4A-F8C6-4F49-9F05-70E21B57A315}" srcOrd="1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AAAB32C1-8FC6-445C-A9F1-39F932F917A5}" type="presParOf" srcId="{19BDFBD3-75E0-4D7F-B87F-0203000FFAB2}" destId="{0BEA240B-5AAD-4D2B-BF8E-44326A90ED92}" srcOrd="0" destOrd="0" presId="urn:microsoft.com/office/officeart/2005/8/layout/orgChart1"/>
    <dgm:cxn modelId="{5907566D-AA5F-41E3-AD3B-3F88699889F7}" type="presParOf" srcId="{19BDFBD3-75E0-4D7F-B87F-0203000FFAB2}" destId="{3CFE867F-8F9D-4FD0-A389-BD69ACAF788A}" srcOrd="1" destOrd="0" presId="urn:microsoft.com/office/officeart/2005/8/layout/orgChart1"/>
    <dgm:cxn modelId="{C80F60DF-4B5B-4612-8562-A9BA454C44A7}" type="presParOf" srcId="{3CFE867F-8F9D-4FD0-A389-BD69ACAF788A}" destId="{4146FF63-C443-41FB-BDD2-D30B749A822B}" srcOrd="0" destOrd="0" presId="urn:microsoft.com/office/officeart/2005/8/layout/orgChart1"/>
    <dgm:cxn modelId="{43154887-BF14-4FC8-B99A-E8707EBF4825}" type="presParOf" srcId="{4146FF63-C443-41FB-BDD2-D30B749A822B}" destId="{92C97308-041A-42ED-B46D-01EE3FA9F198}" srcOrd="0" destOrd="0" presId="urn:microsoft.com/office/officeart/2005/8/layout/orgChart1"/>
    <dgm:cxn modelId="{14572E61-463F-4A67-9346-D8160636E0A9}" type="presParOf" srcId="{4146FF63-C443-41FB-BDD2-D30B749A822B}" destId="{9DB2B3D0-C44B-42DB-8268-A6E3CC40C43F}" srcOrd="1" destOrd="0" presId="urn:microsoft.com/office/officeart/2005/8/layout/orgChart1"/>
    <dgm:cxn modelId="{A8E41833-10D2-4CE7-9F58-74F361FA9F19}" type="presParOf" srcId="{3CFE867F-8F9D-4FD0-A389-BD69ACAF788A}" destId="{B79E0A6A-AAE8-4A14-8837-F36D481693AD}" srcOrd="1" destOrd="0" presId="urn:microsoft.com/office/officeart/2005/8/layout/orgChart1"/>
    <dgm:cxn modelId="{0D343BA6-602D-499D-BDA2-4986E61E95BD}" type="presParOf" srcId="{3CFE867F-8F9D-4FD0-A389-BD69ACAF788A}" destId="{FC845323-7536-4EFD-92B4-7B754E0CFC09}" srcOrd="2" destOrd="0" presId="urn:microsoft.com/office/officeart/2005/8/layout/orgChart1"/>
    <dgm:cxn modelId="{D5AF0CA9-C41D-4E8B-AA2D-E605F362591F}" type="presParOf" srcId="{19BDFBD3-75E0-4D7F-B87F-0203000FFAB2}" destId="{C4F638FF-FA93-436F-A0E7-224B8B93C20F}" srcOrd="2" destOrd="0" presId="urn:microsoft.com/office/officeart/2005/8/layout/orgChart1"/>
    <dgm:cxn modelId="{D19F11E9-579E-4433-9112-84D6179B7A12}" type="presParOf" srcId="{19BDFBD3-75E0-4D7F-B87F-0203000FFAB2}" destId="{A8BDC7B6-BAD9-487C-8FD8-3027CB370D7D}" srcOrd="3" destOrd="0" presId="urn:microsoft.com/office/officeart/2005/8/layout/orgChart1"/>
    <dgm:cxn modelId="{BE055AB5-2375-468E-940F-0E85FF06B868}" type="presParOf" srcId="{A8BDC7B6-BAD9-487C-8FD8-3027CB370D7D}" destId="{0A7F6619-F72B-4263-8B40-3CE4CB461810}" srcOrd="0" destOrd="0" presId="urn:microsoft.com/office/officeart/2005/8/layout/orgChart1"/>
    <dgm:cxn modelId="{9CD449E7-FD6B-4315-A1FE-9EE237C381E6}" type="presParOf" srcId="{0A7F6619-F72B-4263-8B40-3CE4CB461810}" destId="{3310619D-71D3-48E5-A03F-1891CEE1944F}" srcOrd="0" destOrd="0" presId="urn:microsoft.com/office/officeart/2005/8/layout/orgChart1"/>
    <dgm:cxn modelId="{F9F86022-688F-44B6-B1C3-8FFE35F3A31E}" type="presParOf" srcId="{0A7F6619-F72B-4263-8B40-3CE4CB461810}" destId="{6929AF4A-F8C6-4F49-9F05-70E21B57A315}" srcOrd="1" destOrd="0" presId="urn:microsoft.com/office/officeart/2005/8/layout/orgChart1"/>
    <dgm:cxn modelId="{4463EC67-9A37-4E62-BAB8-CFD6BAFD2E69}" type="presParOf" srcId="{A8BDC7B6-BAD9-487C-8FD8-3027CB370D7D}" destId="{0835E0E6-78CE-42F1-B3E5-2EBC22632DE4}" srcOrd="1" destOrd="0" presId="urn:microsoft.com/office/officeart/2005/8/layout/orgChart1"/>
    <dgm:cxn modelId="{C3BB620D-FB51-4303-9F08-361C74622C86}" type="presParOf" srcId="{0835E0E6-78CE-42F1-B3E5-2EBC22632DE4}" destId="{608BD7AE-8EBD-478E-90AD-ADB79DEE24F2}" srcOrd="0" destOrd="0" presId="urn:microsoft.com/office/officeart/2005/8/layout/orgChart1"/>
    <dgm:cxn modelId="{A51512A5-AA3E-45D2-B005-CC672812C681}" type="presParOf" srcId="{0835E0E6-78CE-42F1-B3E5-2EBC22632DE4}" destId="{1830C3A0-6882-44E0-80E9-CC2722BBC4F3}" srcOrd="1" destOrd="0" presId="urn:microsoft.com/office/officeart/2005/8/layout/orgChart1"/>
    <dgm:cxn modelId="{A3E3EFBF-6F6C-4E17-BD0E-6620B21F1E80}" type="presParOf" srcId="{1830C3A0-6882-44E0-80E9-CC2722BBC4F3}" destId="{E1F62E95-1AAD-4CC2-A5A5-E51D79F47D7F}" srcOrd="0" destOrd="0" presId="urn:microsoft.com/office/officeart/2005/8/layout/orgChart1"/>
    <dgm:cxn modelId="{EFCEBA3B-AFBB-483C-9BA7-BFE7652073F8}" type="presParOf" srcId="{E1F62E95-1AAD-4CC2-A5A5-E51D79F47D7F}" destId="{B4FFB057-48C4-4A80-97A9-DAB8025333B9}" srcOrd="0" destOrd="0" presId="urn:microsoft.com/office/officeart/2005/8/layout/orgChart1"/>
    <dgm:cxn modelId="{1F64E029-1344-4675-A601-76405EEBEFC4}" type="presParOf" srcId="{E1F62E95-1AAD-4CC2-A5A5-E51D79F47D7F}" destId="{6B2AD725-F198-4BD0-A81A-2720A20D9D11}" srcOrd="1" destOrd="0" presId="urn:microsoft.com/office/officeart/2005/8/layout/orgChart1"/>
    <dgm:cxn modelId="{F05CD25D-A549-42B7-8858-0165088FA40C}" type="presParOf" srcId="{1830C3A0-6882-44E0-80E9-CC2722BBC4F3}" destId="{19449581-7D28-44AC-8314-A330FB281082}" srcOrd="1" destOrd="0" presId="urn:microsoft.com/office/officeart/2005/8/layout/orgChart1"/>
    <dgm:cxn modelId="{C00E628F-C681-4007-B48D-0861A643A6E6}" type="presParOf" srcId="{1830C3A0-6882-44E0-80E9-CC2722BBC4F3}" destId="{31A383F8-C76B-4262-A127-7313B2B6FA20}" srcOrd="2" destOrd="0" presId="urn:microsoft.com/office/officeart/2005/8/layout/orgChart1"/>
    <dgm:cxn modelId="{54F9D59D-1740-4F13-8201-14C096521655}" type="presParOf" srcId="{A8BDC7B6-BAD9-487C-8FD8-3027CB370D7D}" destId="{3C55DFA2-A395-4CF2-A74D-944740FCAB7A}" srcOrd="2" destOrd="0" presId="urn:microsoft.com/office/officeart/2005/8/layout/orgChart1"/>
    <dgm:cxn modelId="{F4598059-9069-4C35-865F-457532D7C50C}" type="presParOf" srcId="{19BDFBD3-75E0-4D7F-B87F-0203000FFAB2}" destId="{811F8AEB-C9D1-4D8A-BB16-49BCC2DFF93B}" srcOrd="4" destOrd="0" presId="urn:microsoft.com/office/officeart/2005/8/layout/orgChart1"/>
    <dgm:cxn modelId="{9F994C53-5537-4A48-8D3B-FFBBB378D931}" type="presParOf" srcId="{19BDFBD3-75E0-4D7F-B87F-0203000FFAB2}" destId="{5497C7CD-C61A-439B-9EA6-482B4D50FC88}" srcOrd="5" destOrd="0" presId="urn:microsoft.com/office/officeart/2005/8/layout/orgChart1"/>
    <dgm:cxn modelId="{337AABFD-AE71-4D3D-BC56-9DF65E2C52B3}" type="presParOf" srcId="{5497C7CD-C61A-439B-9EA6-482B4D50FC88}" destId="{025412FE-EC3E-49A0-9181-7E1F00B08BBD}" srcOrd="0" destOrd="0" presId="urn:microsoft.com/office/officeart/2005/8/layout/orgChart1"/>
    <dgm:cxn modelId="{79F67262-78B9-47BF-B50E-4D7A0C7D4FCE}" type="presParOf" srcId="{025412FE-EC3E-49A0-9181-7E1F00B08BBD}" destId="{612058B8-F9B9-40C3-B196-64D973BCABB2}" srcOrd="0" destOrd="0" presId="urn:microsoft.com/office/officeart/2005/8/layout/orgChart1"/>
    <dgm:cxn modelId="{B2B353F5-880A-4395-A06B-6D5D7C2634AD}" type="presParOf" srcId="{025412FE-EC3E-49A0-9181-7E1F00B08BBD}" destId="{0ED87559-32DA-49B5-BB2E-2DAD88AB6730}" srcOrd="1" destOrd="0" presId="urn:microsoft.com/office/officeart/2005/8/layout/orgChart1"/>
    <dgm:cxn modelId="{ED5D9641-D0B9-4B09-937D-16FA29524A76}" type="presParOf" srcId="{5497C7CD-C61A-439B-9EA6-482B4D50FC88}" destId="{628A11CC-73FC-4940-ABF3-79BD4401C5CE}" srcOrd="1" destOrd="0" presId="urn:microsoft.com/office/officeart/2005/8/layout/orgChart1"/>
    <dgm:cxn modelId="{97727529-537A-4805-A479-FD5E9679551E}" type="presParOf" srcId="{5497C7CD-C61A-439B-9EA6-482B4D50FC88}" destId="{BE232E47-C3CC-4533-9954-9BF3D2A398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Susan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Polley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29430625-1B86-4194-BE6C-7E949A9DE6C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Business Support </a:t>
          </a:r>
        </a:p>
      </dgm:t>
    </dgm:pt>
    <dgm:pt modelId="{C3AA700E-3001-43FF-B87D-DAD364333E5E}" type="parTrans" cxnId="{A92FF0FD-4E6C-4274-AA5D-680649D0C113}">
      <dgm:prSet/>
      <dgm:spPr/>
      <dgm:t>
        <a:bodyPr/>
        <a:lstStyle/>
        <a:p>
          <a:endParaRPr lang="en-GB"/>
        </a:p>
      </dgm:t>
    </dgm:pt>
    <dgm:pt modelId="{92FEDAEC-3925-4314-8E27-4173F52AAA3A}" type="sibTrans" cxnId="{A92FF0FD-4E6C-4274-AA5D-680649D0C113}">
      <dgm:prSet/>
      <dgm:spPr/>
      <dgm:t>
        <a:bodyPr/>
        <a:lstStyle/>
        <a:p>
          <a:endParaRPr lang="en-GB"/>
        </a:p>
      </dgm:t>
    </dgm:pt>
    <dgm:pt modelId="{EB1A27C4-13D9-4DC2-AF14-96C697B4E8F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Committee Coordinator</a:t>
          </a:r>
        </a:p>
      </dgm:t>
    </dgm:pt>
    <dgm:pt modelId="{B06FB849-A216-4CEE-82FB-CB50F7C77635}" type="parTrans" cxnId="{BADEEED5-9046-499B-9C24-EF0453AAE7AB}">
      <dgm:prSet/>
      <dgm:spPr/>
      <dgm:t>
        <a:bodyPr/>
        <a:lstStyle/>
        <a:p>
          <a:endParaRPr lang="en-GB"/>
        </a:p>
      </dgm:t>
    </dgm:pt>
    <dgm:pt modelId="{22CD5D89-B9A3-4A5D-A31E-B46766AAD561}" type="sibTrans" cxnId="{BADEEED5-9046-499B-9C24-EF0453AAE7AB}">
      <dgm:prSet/>
      <dgm:spPr/>
      <dgm:t>
        <a:bodyPr/>
        <a:lstStyle/>
        <a:p>
          <a:endParaRPr lang="en-GB"/>
        </a:p>
      </dgm:t>
    </dgm:pt>
    <dgm:pt modelId="{B5ABA562-B327-421C-97A6-E90AD6F7AA17}" type="asst">
      <dgm:prSet custT="1"/>
      <dgm:spPr>
        <a:solidFill>
          <a:srgbClr val="EACFEF"/>
        </a:solidFill>
        <a:ln>
          <a:solidFill>
            <a:srgbClr val="EACFEF"/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Bloomfield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 to Diocesan Secretary</a:t>
          </a:r>
        </a:p>
      </dgm:t>
    </dgm:pt>
    <dgm:pt modelId="{DCA14680-67AD-4F3F-87E8-97C95570EEBA}" type="parTrans" cxnId="{8FD3EB4B-C3BE-4550-9229-CCF070C19B0F}">
      <dgm:prSet/>
      <dgm:spPr/>
      <dgm:t>
        <a:bodyPr/>
        <a:lstStyle/>
        <a:p>
          <a:endParaRPr lang="en-GB"/>
        </a:p>
      </dgm:t>
    </dgm:pt>
    <dgm:pt modelId="{6651E8CC-21AD-4D32-A993-6F000ACB4BCE}" type="sibTrans" cxnId="{8FD3EB4B-C3BE-4550-9229-CCF070C19B0F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26404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2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20C6CB01-EB19-420D-BF95-6B11B0452112}" type="pres">
      <dgm:prSet presAssocID="{C3AA700E-3001-43FF-B87D-DAD364333E5E}" presName="Name37" presStyleLbl="parChTrans1D3" presStyleIdx="1" presStyleCnt="3"/>
      <dgm:spPr/>
    </dgm:pt>
    <dgm:pt modelId="{74DD3A01-BFEA-4C5D-8C3A-21C3C9805011}" type="pres">
      <dgm:prSet presAssocID="{29430625-1B86-4194-BE6C-7E949A9DE6C6}" presName="hierRoot2" presStyleCnt="0">
        <dgm:presLayoutVars>
          <dgm:hierBranch val="init"/>
        </dgm:presLayoutVars>
      </dgm:prSet>
      <dgm:spPr/>
    </dgm:pt>
    <dgm:pt modelId="{DD1D225B-107E-479C-91E3-354D696FD090}" type="pres">
      <dgm:prSet presAssocID="{29430625-1B86-4194-BE6C-7E949A9DE6C6}" presName="rootComposite" presStyleCnt="0"/>
      <dgm:spPr/>
    </dgm:pt>
    <dgm:pt modelId="{06B2E366-D27F-450F-B7A0-2BDAD0EED7C6}" type="pres">
      <dgm:prSet presAssocID="{29430625-1B86-4194-BE6C-7E949A9DE6C6}" presName="rootText" presStyleLbl="node3" presStyleIdx="1" presStyleCnt="3" custScaleX="151204">
        <dgm:presLayoutVars>
          <dgm:chPref val="3"/>
        </dgm:presLayoutVars>
      </dgm:prSet>
      <dgm:spPr/>
    </dgm:pt>
    <dgm:pt modelId="{E711E44E-6B7C-4D30-85A9-C79C46F2C04B}" type="pres">
      <dgm:prSet presAssocID="{29430625-1B86-4194-BE6C-7E949A9DE6C6}" presName="rootConnector" presStyleLbl="node3" presStyleIdx="1" presStyleCnt="3"/>
      <dgm:spPr/>
    </dgm:pt>
    <dgm:pt modelId="{F361A123-9ADA-4CB3-95CB-3CCB57FFB95A}" type="pres">
      <dgm:prSet presAssocID="{29430625-1B86-4194-BE6C-7E949A9DE6C6}" presName="hierChild4" presStyleCnt="0"/>
      <dgm:spPr/>
    </dgm:pt>
    <dgm:pt modelId="{691E902F-E72C-491F-99A0-259ECD52D905}" type="pres">
      <dgm:prSet presAssocID="{29430625-1B86-4194-BE6C-7E949A9DE6C6}" presName="hierChild5" presStyleCnt="0"/>
      <dgm:spPr/>
    </dgm:pt>
    <dgm:pt modelId="{04230D18-426D-47E2-9873-7EA001FA4059}" type="pres">
      <dgm:prSet presAssocID="{B06FB849-A216-4CEE-82FB-CB50F7C77635}" presName="Name37" presStyleLbl="parChTrans1D3" presStyleIdx="2" presStyleCnt="3"/>
      <dgm:spPr/>
    </dgm:pt>
    <dgm:pt modelId="{5C179709-2376-48B2-A08F-2AFF7CE0F1B9}" type="pres">
      <dgm:prSet presAssocID="{EB1A27C4-13D9-4DC2-AF14-96C697B4E8F7}" presName="hierRoot2" presStyleCnt="0">
        <dgm:presLayoutVars>
          <dgm:hierBranch val="init"/>
        </dgm:presLayoutVars>
      </dgm:prSet>
      <dgm:spPr/>
    </dgm:pt>
    <dgm:pt modelId="{ACE9FB57-345A-429C-A149-FC531C931D38}" type="pres">
      <dgm:prSet presAssocID="{EB1A27C4-13D9-4DC2-AF14-96C697B4E8F7}" presName="rootComposite" presStyleCnt="0"/>
      <dgm:spPr/>
    </dgm:pt>
    <dgm:pt modelId="{BFC514CE-1F8C-4020-9DA9-301532A88B14}" type="pres">
      <dgm:prSet presAssocID="{EB1A27C4-13D9-4DC2-AF14-96C697B4E8F7}" presName="rootText" presStyleLbl="node3" presStyleIdx="2" presStyleCnt="3">
        <dgm:presLayoutVars>
          <dgm:chPref val="3"/>
        </dgm:presLayoutVars>
      </dgm:prSet>
      <dgm:spPr/>
    </dgm:pt>
    <dgm:pt modelId="{6D2AF0A2-E0EB-41F8-9A6B-A8CA7A3E2B41}" type="pres">
      <dgm:prSet presAssocID="{EB1A27C4-13D9-4DC2-AF14-96C697B4E8F7}" presName="rootConnector" presStyleLbl="node3" presStyleIdx="2" presStyleCnt="3"/>
      <dgm:spPr/>
    </dgm:pt>
    <dgm:pt modelId="{895C1F51-6E20-4A11-B8B4-F38E1AAB54B4}" type="pres">
      <dgm:prSet presAssocID="{EB1A27C4-13D9-4DC2-AF14-96C697B4E8F7}" presName="hierChild4" presStyleCnt="0"/>
      <dgm:spPr/>
    </dgm:pt>
    <dgm:pt modelId="{804C1F91-E71D-430F-A55A-089C9D4BDD21}" type="pres">
      <dgm:prSet presAssocID="{EB1A27C4-13D9-4DC2-AF14-96C697B4E8F7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89829E33-9311-4835-B8BC-BCD3CB842DBC}" type="pres">
      <dgm:prSet presAssocID="{DCA14680-67AD-4F3F-87E8-97C95570EEBA}" presName="Name111" presStyleLbl="parChTrans1D2" presStyleIdx="1" presStyleCnt="2"/>
      <dgm:spPr/>
    </dgm:pt>
    <dgm:pt modelId="{62F6BA0E-D3E5-42F3-915D-A6C8581A2440}" type="pres">
      <dgm:prSet presAssocID="{B5ABA562-B327-421C-97A6-E90AD6F7AA17}" presName="hierRoot3" presStyleCnt="0">
        <dgm:presLayoutVars>
          <dgm:hierBranch val="init"/>
        </dgm:presLayoutVars>
      </dgm:prSet>
      <dgm:spPr/>
    </dgm:pt>
    <dgm:pt modelId="{EBDE2E15-1BDF-497C-ADA2-E7D1C31F16FF}" type="pres">
      <dgm:prSet presAssocID="{B5ABA562-B327-421C-97A6-E90AD6F7AA17}" presName="rootComposite3" presStyleCnt="0"/>
      <dgm:spPr/>
    </dgm:pt>
    <dgm:pt modelId="{153518D9-A323-409C-B1E7-D338AFAE3392}" type="pres">
      <dgm:prSet presAssocID="{B5ABA562-B327-421C-97A6-E90AD6F7AA17}" presName="rootText3" presStyleLbl="asst1" presStyleIdx="0" presStyleCnt="1" custScaleX="113471" custScaleY="104274">
        <dgm:presLayoutVars>
          <dgm:chPref val="3"/>
        </dgm:presLayoutVars>
      </dgm:prSet>
      <dgm:spPr/>
    </dgm:pt>
    <dgm:pt modelId="{B3266F1A-31A2-47E4-AFD5-98456A176D44}" type="pres">
      <dgm:prSet presAssocID="{B5ABA562-B327-421C-97A6-E90AD6F7AA17}" presName="rootConnector3" presStyleLbl="asst1" presStyleIdx="0" presStyleCnt="1"/>
      <dgm:spPr/>
    </dgm:pt>
    <dgm:pt modelId="{10C1355D-B0FC-463C-B591-5F9C22C8C321}" type="pres">
      <dgm:prSet presAssocID="{B5ABA562-B327-421C-97A6-E90AD6F7AA17}" presName="hierChild6" presStyleCnt="0"/>
      <dgm:spPr/>
    </dgm:pt>
    <dgm:pt modelId="{4B080A0D-1582-4D64-9FB5-6EBBD0D565EC}" type="pres">
      <dgm:prSet presAssocID="{B5ABA562-B327-421C-97A6-E90AD6F7AA17}" presName="hierChild7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809E161D-2A61-4231-8C8C-5265087D0923}" type="presOf" srcId="{C3AA700E-3001-43FF-B87D-DAD364333E5E}" destId="{20C6CB01-EB19-420D-BF95-6B11B0452112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7826356B-8E93-44E9-9E74-9B3F0E3C7712}" type="presOf" srcId="{EB1A27C4-13D9-4DC2-AF14-96C697B4E8F7}" destId="{BFC514CE-1F8C-4020-9DA9-301532A88B14}" srcOrd="0" destOrd="0" presId="urn:microsoft.com/office/officeart/2005/8/layout/orgChart1"/>
    <dgm:cxn modelId="{8FD3EB4B-C3BE-4550-9229-CCF070C19B0F}" srcId="{DD853D57-7668-470A-8D59-D0E001EEBA8A}" destId="{B5ABA562-B327-421C-97A6-E90AD6F7AA17}" srcOrd="1" destOrd="0" parTransId="{DCA14680-67AD-4F3F-87E8-97C95570EEBA}" sibTransId="{6651E8CC-21AD-4D32-A993-6F000ACB4BCE}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60108C58-A7DD-4AB6-A7A5-B5E53EF2EA6F}" type="presOf" srcId="{29430625-1B86-4194-BE6C-7E949A9DE6C6}" destId="{06B2E366-D27F-450F-B7A0-2BDAD0EED7C6}" srcOrd="0" destOrd="0" presId="urn:microsoft.com/office/officeart/2005/8/layout/orgChart1"/>
    <dgm:cxn modelId="{1FCBD982-1575-4763-999A-868C7233E829}" type="presOf" srcId="{B5ABA562-B327-421C-97A6-E90AD6F7AA17}" destId="{B3266F1A-31A2-47E4-AFD5-98456A176D44}" srcOrd="1" destOrd="0" presId="urn:microsoft.com/office/officeart/2005/8/layout/orgChart1"/>
    <dgm:cxn modelId="{2E9BFA84-84D4-4FA9-BB9C-9172A35C3A40}" type="presOf" srcId="{DCA14680-67AD-4F3F-87E8-97C95570EEBA}" destId="{89829E33-9311-4835-B8BC-BCD3CB842DBC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7B88E5AF-D3F8-41E1-B078-6DFCC7CFE6BD}" type="presOf" srcId="{B5ABA562-B327-421C-97A6-E90AD6F7AA17}" destId="{153518D9-A323-409C-B1E7-D338AFAE3392}" srcOrd="0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110AD9BA-F368-47BF-98D8-071699573B04}" type="presOf" srcId="{B06FB849-A216-4CEE-82FB-CB50F7C77635}" destId="{04230D18-426D-47E2-9873-7EA001FA4059}" srcOrd="0" destOrd="0" presId="urn:microsoft.com/office/officeart/2005/8/layout/orgChart1"/>
    <dgm:cxn modelId="{4A0426C7-BA37-4D6B-8B47-7855A136A4DA}" type="presOf" srcId="{29430625-1B86-4194-BE6C-7E949A9DE6C6}" destId="{E711E44E-6B7C-4D30-85A9-C79C46F2C04B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BADEEED5-9046-499B-9C24-EF0453AAE7AB}" srcId="{B9C306C8-4DB2-4F75-B833-511C8E46EEB3}" destId="{EB1A27C4-13D9-4DC2-AF14-96C697B4E8F7}" srcOrd="2" destOrd="0" parTransId="{B06FB849-A216-4CEE-82FB-CB50F7C77635}" sibTransId="{22CD5D89-B9A3-4A5D-A31E-B46766AAD561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BD72EF9-297B-4AAA-BA29-CE82FDCED0E1}" type="presOf" srcId="{EB1A27C4-13D9-4DC2-AF14-96C697B4E8F7}" destId="{6D2AF0A2-E0EB-41F8-9A6B-A8CA7A3E2B41}" srcOrd="1" destOrd="0" presId="urn:microsoft.com/office/officeart/2005/8/layout/orgChart1"/>
    <dgm:cxn modelId="{A92FF0FD-4E6C-4274-AA5D-680649D0C113}" srcId="{B9C306C8-4DB2-4F75-B833-511C8E46EEB3}" destId="{29430625-1B86-4194-BE6C-7E949A9DE6C6}" srcOrd="1" destOrd="0" parTransId="{C3AA700E-3001-43FF-B87D-DAD364333E5E}" sibTransId="{92FEDAEC-3925-4314-8E27-4173F52AAA3A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2FB74B19-E657-4FA2-A76D-F67122376956}" type="presParOf" srcId="{E22477B2-6607-43EB-B8BE-27E64499186E}" destId="{20C6CB01-EB19-420D-BF95-6B11B0452112}" srcOrd="2" destOrd="0" presId="urn:microsoft.com/office/officeart/2005/8/layout/orgChart1"/>
    <dgm:cxn modelId="{18998ECD-9771-4857-88D0-242DF792A60C}" type="presParOf" srcId="{E22477B2-6607-43EB-B8BE-27E64499186E}" destId="{74DD3A01-BFEA-4C5D-8C3A-21C3C9805011}" srcOrd="3" destOrd="0" presId="urn:microsoft.com/office/officeart/2005/8/layout/orgChart1"/>
    <dgm:cxn modelId="{668F75AD-512F-49E0-B571-07BD445572EC}" type="presParOf" srcId="{74DD3A01-BFEA-4C5D-8C3A-21C3C9805011}" destId="{DD1D225B-107E-479C-91E3-354D696FD090}" srcOrd="0" destOrd="0" presId="urn:microsoft.com/office/officeart/2005/8/layout/orgChart1"/>
    <dgm:cxn modelId="{CD96EDF9-CA12-421B-AB75-368C6AD5061D}" type="presParOf" srcId="{DD1D225B-107E-479C-91E3-354D696FD090}" destId="{06B2E366-D27F-450F-B7A0-2BDAD0EED7C6}" srcOrd="0" destOrd="0" presId="urn:microsoft.com/office/officeart/2005/8/layout/orgChart1"/>
    <dgm:cxn modelId="{39E34C1D-3D5C-4544-A2E6-08AC4BC813B7}" type="presParOf" srcId="{DD1D225B-107E-479C-91E3-354D696FD090}" destId="{E711E44E-6B7C-4D30-85A9-C79C46F2C04B}" srcOrd="1" destOrd="0" presId="urn:microsoft.com/office/officeart/2005/8/layout/orgChart1"/>
    <dgm:cxn modelId="{A3821FE0-CF2B-4B28-8F74-B95606E0D3C7}" type="presParOf" srcId="{74DD3A01-BFEA-4C5D-8C3A-21C3C9805011}" destId="{F361A123-9ADA-4CB3-95CB-3CCB57FFB95A}" srcOrd="1" destOrd="0" presId="urn:microsoft.com/office/officeart/2005/8/layout/orgChart1"/>
    <dgm:cxn modelId="{5A043891-981F-4EAE-ACDC-84713D608248}" type="presParOf" srcId="{74DD3A01-BFEA-4C5D-8C3A-21C3C9805011}" destId="{691E902F-E72C-491F-99A0-259ECD52D905}" srcOrd="2" destOrd="0" presId="urn:microsoft.com/office/officeart/2005/8/layout/orgChart1"/>
    <dgm:cxn modelId="{AE8960B2-25C3-4F95-9D78-048DD31E3536}" type="presParOf" srcId="{E22477B2-6607-43EB-B8BE-27E64499186E}" destId="{04230D18-426D-47E2-9873-7EA001FA4059}" srcOrd="4" destOrd="0" presId="urn:microsoft.com/office/officeart/2005/8/layout/orgChart1"/>
    <dgm:cxn modelId="{88B35463-A147-4D9F-A8D1-E8413947E167}" type="presParOf" srcId="{E22477B2-6607-43EB-B8BE-27E64499186E}" destId="{5C179709-2376-48B2-A08F-2AFF7CE0F1B9}" srcOrd="5" destOrd="0" presId="urn:microsoft.com/office/officeart/2005/8/layout/orgChart1"/>
    <dgm:cxn modelId="{3D5DF906-E439-44E5-A699-084115245FA4}" type="presParOf" srcId="{5C179709-2376-48B2-A08F-2AFF7CE0F1B9}" destId="{ACE9FB57-345A-429C-A149-FC531C931D38}" srcOrd="0" destOrd="0" presId="urn:microsoft.com/office/officeart/2005/8/layout/orgChart1"/>
    <dgm:cxn modelId="{50E1F6EF-CE5E-4363-8D9C-51001854DCB8}" type="presParOf" srcId="{ACE9FB57-345A-429C-A149-FC531C931D38}" destId="{BFC514CE-1F8C-4020-9DA9-301532A88B14}" srcOrd="0" destOrd="0" presId="urn:microsoft.com/office/officeart/2005/8/layout/orgChart1"/>
    <dgm:cxn modelId="{8F914F0D-2FC2-488A-9BFD-0005442B110B}" type="presParOf" srcId="{ACE9FB57-345A-429C-A149-FC531C931D38}" destId="{6D2AF0A2-E0EB-41F8-9A6B-A8CA7A3E2B41}" srcOrd="1" destOrd="0" presId="urn:microsoft.com/office/officeart/2005/8/layout/orgChart1"/>
    <dgm:cxn modelId="{DC669E69-079A-4CA6-9D98-261FC8C4D224}" type="presParOf" srcId="{5C179709-2376-48B2-A08F-2AFF7CE0F1B9}" destId="{895C1F51-6E20-4A11-B8B4-F38E1AAB54B4}" srcOrd="1" destOrd="0" presId="urn:microsoft.com/office/officeart/2005/8/layout/orgChart1"/>
    <dgm:cxn modelId="{EC07DACA-E114-417D-B6FB-AD848BC587CA}" type="presParOf" srcId="{5C179709-2376-48B2-A08F-2AFF7CE0F1B9}" destId="{804C1F91-E71D-430F-A55A-089C9D4BDD2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072BB61E-5691-41F2-97E4-62F51B427A97}" type="presParOf" srcId="{19BDFBD3-75E0-4D7F-B87F-0203000FFAB2}" destId="{89829E33-9311-4835-B8BC-BCD3CB842DBC}" srcOrd="0" destOrd="0" presId="urn:microsoft.com/office/officeart/2005/8/layout/orgChart1"/>
    <dgm:cxn modelId="{14E0B7CF-02E6-422B-9E9D-6FAFF265033D}" type="presParOf" srcId="{19BDFBD3-75E0-4D7F-B87F-0203000FFAB2}" destId="{62F6BA0E-D3E5-42F3-915D-A6C8581A2440}" srcOrd="1" destOrd="0" presId="urn:microsoft.com/office/officeart/2005/8/layout/orgChart1"/>
    <dgm:cxn modelId="{9E2F3A02-46B1-412F-AA48-80690D66210C}" type="presParOf" srcId="{62F6BA0E-D3E5-42F3-915D-A6C8581A2440}" destId="{EBDE2E15-1BDF-497C-ADA2-E7D1C31F16FF}" srcOrd="0" destOrd="0" presId="urn:microsoft.com/office/officeart/2005/8/layout/orgChart1"/>
    <dgm:cxn modelId="{E1B76E51-651C-419F-9CFB-10503AE9D469}" type="presParOf" srcId="{EBDE2E15-1BDF-497C-ADA2-E7D1C31F16FF}" destId="{153518D9-A323-409C-B1E7-D338AFAE3392}" srcOrd="0" destOrd="0" presId="urn:microsoft.com/office/officeart/2005/8/layout/orgChart1"/>
    <dgm:cxn modelId="{B33287FA-863D-4C61-87E6-660B1F461C17}" type="presParOf" srcId="{EBDE2E15-1BDF-497C-ADA2-E7D1C31F16FF}" destId="{B3266F1A-31A2-47E4-AFD5-98456A176D44}" srcOrd="1" destOrd="0" presId="urn:microsoft.com/office/officeart/2005/8/layout/orgChart1"/>
    <dgm:cxn modelId="{3E248475-354E-4372-81F3-D4170CFE1369}" type="presParOf" srcId="{62F6BA0E-D3E5-42F3-915D-A6C8581A2440}" destId="{10C1355D-B0FC-463C-B591-5F9C22C8C321}" srcOrd="1" destOrd="0" presId="urn:microsoft.com/office/officeart/2005/8/layout/orgChart1"/>
    <dgm:cxn modelId="{8E5DBDA1-DAE0-42BE-A583-0109A00B1E30}" type="presParOf" srcId="{62F6BA0E-D3E5-42F3-915D-A6C8581A2440}" destId="{4B080A0D-1582-4D64-9FB5-6EBBD0D565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Interim Strategic Programme Director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Programme Management Officer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61697" custScaleY="35065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ScaleX="77034" custScaleY="39970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1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1" custScaleX="54194" custScaleY="36527" custLinFactNeighborX="-3925" custLinFactNeighborY="-25247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1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Interim Archdeacon of Ipswich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rgbClr val="46B298">
            <a:alpha val="50000"/>
          </a:srgbClr>
        </a:solidFill>
        <a:ln>
          <a:solidFill>
            <a:srgbClr val="46B298"/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3D05827-1EB1-4978-BB80-E577320466BC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gm:t>
    </dgm:pt>
    <dgm:pt modelId="{A735E0EC-4A99-4EE2-8CF9-F1A75FA8AFB7}" type="parTrans" cxnId="{54459181-EBC6-40C7-A4E5-3E43B5410D5D}">
      <dgm:prSet/>
      <dgm:spPr/>
      <dgm:t>
        <a:bodyPr/>
        <a:lstStyle/>
        <a:p>
          <a:endParaRPr lang="en-GB"/>
        </a:p>
      </dgm:t>
    </dgm:pt>
    <dgm:pt modelId="{8C18B65A-8B61-4CE5-B20C-B8C331E66BAE}" type="sibTrans" cxnId="{54459181-EBC6-40C7-A4E5-3E43B5410D5D}">
      <dgm:prSet/>
      <dgm:spPr/>
      <dgm:t>
        <a:bodyPr/>
        <a:lstStyle/>
        <a:p>
          <a:endParaRPr lang="en-GB"/>
        </a:p>
      </dgm:t>
    </dgm:pt>
    <dgm:pt modelId="{4F49AD79-4BE4-411B-8437-31053EE05F80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Elizabeth Fox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Assistant to Archdeacon of Ipswich</a:t>
          </a:r>
        </a:p>
      </dgm:t>
    </dgm:pt>
    <dgm:pt modelId="{E2700AAB-3B66-4017-AA38-2B848F099599}" type="parTrans" cxnId="{E6FD6FF5-F311-4AB1-AF44-E196D3686EAB}">
      <dgm:prSet/>
      <dgm:spPr/>
      <dgm:t>
        <a:bodyPr/>
        <a:lstStyle/>
        <a:p>
          <a:endParaRPr lang="en-GB"/>
        </a:p>
      </dgm:t>
    </dgm:pt>
    <dgm:pt modelId="{3CC5CF04-42D2-4A87-913A-A7EF25152045}" type="sibTrans" cxnId="{E6FD6FF5-F311-4AB1-AF44-E196D3686EAB}">
      <dgm:prSet/>
      <dgm:spPr/>
      <dgm:t>
        <a:bodyPr/>
        <a:lstStyle/>
        <a:p>
          <a:endParaRPr lang="en-GB"/>
        </a:p>
      </dgm:t>
    </dgm:pt>
    <dgm:pt modelId="{6CD16684-F90F-4FBB-86A6-77B0A9277483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Peter Forty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Estates Agent</a:t>
          </a:r>
        </a:p>
      </dgm:t>
    </dgm:pt>
    <dgm:pt modelId="{52350299-412C-4794-851C-5E6F004BA76B}" type="parTrans" cxnId="{CECDEE33-132A-40E2-84F0-4AB1AE088E59}">
      <dgm:prSet/>
      <dgm:spPr/>
      <dgm:t>
        <a:bodyPr/>
        <a:lstStyle/>
        <a:p>
          <a:endParaRPr lang="en-GB"/>
        </a:p>
      </dgm:t>
    </dgm:pt>
    <dgm:pt modelId="{E0C63C6F-3469-47F8-A3F5-7E92A5FB2634}" type="sibTrans" cxnId="{CECDEE33-132A-40E2-84F0-4AB1AE088E59}">
      <dgm:prSet/>
      <dgm:spPr/>
      <dgm:t>
        <a:bodyPr/>
        <a:lstStyle/>
        <a:p>
          <a:endParaRPr lang="en-GB"/>
        </a:p>
      </dgm:t>
    </dgm:pt>
    <dgm:pt modelId="{8DCE2822-F12D-48F8-9490-3FBE2E6F1088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Bridges, Pioneer Pinewood &amp; St Helen’s</a:t>
          </a:r>
          <a:endParaRPr lang="en-GB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596ACB-7F79-4EF9-9F49-EBB21D2CA1ED}" type="parTrans" cxnId="{0033EBC8-62A0-460B-9D27-EC34F34DF1A2}">
      <dgm:prSet/>
      <dgm:spPr/>
      <dgm:t>
        <a:bodyPr/>
        <a:lstStyle/>
        <a:p>
          <a:endParaRPr lang="en-GB"/>
        </a:p>
      </dgm:t>
    </dgm:pt>
    <dgm:pt modelId="{36502A89-C212-418E-874C-EAFC0E605330}" type="sibTrans" cxnId="{0033EBC8-62A0-460B-9D27-EC34F34DF1A2}">
      <dgm:prSet/>
      <dgm:spPr/>
      <dgm:t>
        <a:bodyPr/>
        <a:lstStyle/>
        <a:p>
          <a:endParaRPr lang="en-GB"/>
        </a:p>
      </dgm:t>
    </dgm:pt>
    <dgm:pt modelId="{70027394-7A3F-4319-A814-8A2A0A5A4E61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Daniels, LRCC Children’s and Families’ Worker</a:t>
          </a:r>
          <a:endParaRPr lang="en-GB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31B2895-DE0A-453C-BD36-7C0CC3CDDF96}" type="parTrans" cxnId="{7A6F7C3F-0845-4A8E-BAFA-CE654EE96A03}">
      <dgm:prSet/>
      <dgm:spPr/>
      <dgm:t>
        <a:bodyPr/>
        <a:lstStyle/>
        <a:p>
          <a:endParaRPr lang="en-GB"/>
        </a:p>
      </dgm:t>
    </dgm:pt>
    <dgm:pt modelId="{F34EE7B3-7321-471D-81BB-D60FABC21106}" type="sibTrans" cxnId="{7A6F7C3F-0845-4A8E-BAFA-CE654EE96A03}">
      <dgm:prSet/>
      <dgm:spPr/>
      <dgm:t>
        <a:bodyPr/>
        <a:lstStyle/>
        <a:p>
          <a:endParaRPr lang="en-GB"/>
        </a:p>
      </dgm:t>
    </dgm:pt>
    <dgm:pt modelId="{A8FB5EAB-C509-46BB-A03D-C6C8252DD1D6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 Hobson, Pioneer Holy Trinity &amp; St Helen’s</a:t>
          </a:r>
          <a:endParaRPr lang="en-US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9C9038F-6CA6-4DBD-92AF-00B12BE8F751}" type="parTrans" cxnId="{ED3C9652-393E-4CD4-8CAA-677F01B3B15A}">
      <dgm:prSet/>
      <dgm:spPr/>
      <dgm:t>
        <a:bodyPr/>
        <a:lstStyle/>
        <a:p>
          <a:endParaRPr lang="en-GB"/>
        </a:p>
      </dgm:t>
    </dgm:pt>
    <dgm:pt modelId="{951F84C9-A38C-490B-A007-202E934A6E63}" type="sibTrans" cxnId="{ED3C9652-393E-4CD4-8CAA-677F01B3B15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2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2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6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6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6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3896E701-5423-40DA-86E9-248DAB9192FC}" type="pres">
      <dgm:prSet presAssocID="{52350299-412C-4794-851C-5E6F004BA76B}" presName="Name37" presStyleLbl="parChTrans1D3" presStyleIdx="1" presStyleCnt="6"/>
      <dgm:spPr/>
    </dgm:pt>
    <dgm:pt modelId="{2549A38F-B33A-4872-A25E-CDE57CF34F4D}" type="pres">
      <dgm:prSet presAssocID="{6CD16684-F90F-4FBB-86A6-77B0A9277483}" presName="hierRoot2" presStyleCnt="0">
        <dgm:presLayoutVars>
          <dgm:hierBranch val="init"/>
        </dgm:presLayoutVars>
      </dgm:prSet>
      <dgm:spPr/>
    </dgm:pt>
    <dgm:pt modelId="{A44A0D8E-5F4F-44D4-A3C4-862694F68AF7}" type="pres">
      <dgm:prSet presAssocID="{6CD16684-F90F-4FBB-86A6-77B0A9277483}" presName="rootComposite" presStyleCnt="0"/>
      <dgm:spPr/>
    </dgm:pt>
    <dgm:pt modelId="{F766CBD1-BDCD-481E-9DD5-A6B7E93C60BB}" type="pres">
      <dgm:prSet presAssocID="{6CD16684-F90F-4FBB-86A6-77B0A9277483}" presName="rootText" presStyleLbl="node3" presStyleIdx="1" presStyleCnt="6">
        <dgm:presLayoutVars>
          <dgm:chPref val="3"/>
        </dgm:presLayoutVars>
      </dgm:prSet>
      <dgm:spPr/>
    </dgm:pt>
    <dgm:pt modelId="{76754111-EC78-4E96-BC9B-E7030CCF01D3}" type="pres">
      <dgm:prSet presAssocID="{6CD16684-F90F-4FBB-86A6-77B0A9277483}" presName="rootConnector" presStyleLbl="node3" presStyleIdx="1" presStyleCnt="6"/>
      <dgm:spPr/>
    </dgm:pt>
    <dgm:pt modelId="{DED576D7-6FEE-4EAD-AA15-C6D8D445020C}" type="pres">
      <dgm:prSet presAssocID="{6CD16684-F90F-4FBB-86A6-77B0A9277483}" presName="hierChild4" presStyleCnt="0"/>
      <dgm:spPr/>
    </dgm:pt>
    <dgm:pt modelId="{F32B386C-9E2A-49FC-BE05-28BE4E1D7541}" type="pres">
      <dgm:prSet presAssocID="{6CD16684-F90F-4FBB-86A6-77B0A9277483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1" presStyleCnt="3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1" presStyleCnt="2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1" presStyleCnt="2"/>
      <dgm:spPr/>
    </dgm:pt>
    <dgm:pt modelId="{95CCB51A-5EC1-4D49-B2F0-040D50C20EA0}" type="pres">
      <dgm:prSet presAssocID="{690536F2-C641-4216-AF28-7B53F7B9F217}" presName="hierChild4" presStyleCnt="0"/>
      <dgm:spPr/>
    </dgm:pt>
    <dgm:pt modelId="{05A7ACC0-9756-4153-9117-3BBEA14ADEAD}" type="pres">
      <dgm:prSet presAssocID="{A735E0EC-4A99-4EE2-8CF9-F1A75FA8AFB7}" presName="Name37" presStyleLbl="parChTrans1D3" presStyleIdx="2" presStyleCnt="6"/>
      <dgm:spPr/>
    </dgm:pt>
    <dgm:pt modelId="{BBB79C97-20DC-43C1-978E-B3214AE2DC64}" type="pres">
      <dgm:prSet presAssocID="{D3D05827-1EB1-4978-BB80-E577320466BC}" presName="hierRoot2" presStyleCnt="0">
        <dgm:presLayoutVars>
          <dgm:hierBranch val="init"/>
        </dgm:presLayoutVars>
      </dgm:prSet>
      <dgm:spPr/>
    </dgm:pt>
    <dgm:pt modelId="{529C4D6D-30EB-4887-9D69-0ABECAC33E27}" type="pres">
      <dgm:prSet presAssocID="{D3D05827-1EB1-4978-BB80-E577320466BC}" presName="rootComposite" presStyleCnt="0"/>
      <dgm:spPr/>
    </dgm:pt>
    <dgm:pt modelId="{5CCC35A3-E73D-431C-88DE-33C49B5C50C2}" type="pres">
      <dgm:prSet presAssocID="{D3D05827-1EB1-4978-BB80-E577320466BC}" presName="rootText" presStyleLbl="node3" presStyleIdx="2" presStyleCnt="6" custLinFactNeighborX="3457" custLinFactNeighborY="585">
        <dgm:presLayoutVars>
          <dgm:chPref val="3"/>
        </dgm:presLayoutVars>
      </dgm:prSet>
      <dgm:spPr/>
    </dgm:pt>
    <dgm:pt modelId="{A28B3202-B687-4F98-8931-1A73331F8C7C}" type="pres">
      <dgm:prSet presAssocID="{D3D05827-1EB1-4978-BB80-E577320466BC}" presName="rootConnector" presStyleLbl="node3" presStyleIdx="2" presStyleCnt="6"/>
      <dgm:spPr/>
    </dgm:pt>
    <dgm:pt modelId="{0E7733BE-3C64-47FC-8731-E7FCD3537D53}" type="pres">
      <dgm:prSet presAssocID="{D3D05827-1EB1-4978-BB80-E577320466BC}" presName="hierChild4" presStyleCnt="0"/>
      <dgm:spPr/>
    </dgm:pt>
    <dgm:pt modelId="{4ADA46D0-068A-4F86-B48F-4B3E689C4097}" type="pres">
      <dgm:prSet presAssocID="{D3D05827-1EB1-4978-BB80-E577320466BC}" presName="hierChild5" presStyleCnt="0"/>
      <dgm:spPr/>
    </dgm:pt>
    <dgm:pt modelId="{6DB75820-459B-40B8-BDC5-7908BCE52013}" type="pres">
      <dgm:prSet presAssocID="{14596ACB-7F79-4EF9-9F49-EBB21D2CA1ED}" presName="Name37" presStyleLbl="parChTrans1D3" presStyleIdx="3" presStyleCnt="6"/>
      <dgm:spPr/>
    </dgm:pt>
    <dgm:pt modelId="{1FBBB038-8CF9-427A-B721-50BDF1646435}" type="pres">
      <dgm:prSet presAssocID="{8DCE2822-F12D-48F8-9490-3FBE2E6F1088}" presName="hierRoot2" presStyleCnt="0">
        <dgm:presLayoutVars>
          <dgm:hierBranch val="init"/>
        </dgm:presLayoutVars>
      </dgm:prSet>
      <dgm:spPr/>
    </dgm:pt>
    <dgm:pt modelId="{CCC3E5BD-D73A-46A2-8EA3-87D26ABBF758}" type="pres">
      <dgm:prSet presAssocID="{8DCE2822-F12D-48F8-9490-3FBE2E6F1088}" presName="rootComposite" presStyleCnt="0"/>
      <dgm:spPr/>
    </dgm:pt>
    <dgm:pt modelId="{48A4003C-BC8F-4F94-980D-0CC1E18BE5A7}" type="pres">
      <dgm:prSet presAssocID="{8DCE2822-F12D-48F8-9490-3FBE2E6F1088}" presName="rootText" presStyleLbl="node3" presStyleIdx="3" presStyleCnt="6">
        <dgm:presLayoutVars>
          <dgm:chPref val="3"/>
        </dgm:presLayoutVars>
      </dgm:prSet>
      <dgm:spPr/>
    </dgm:pt>
    <dgm:pt modelId="{F302B47D-0524-493E-881E-7F2FF5E8824C}" type="pres">
      <dgm:prSet presAssocID="{8DCE2822-F12D-48F8-9490-3FBE2E6F1088}" presName="rootConnector" presStyleLbl="node3" presStyleIdx="3" presStyleCnt="6"/>
      <dgm:spPr/>
    </dgm:pt>
    <dgm:pt modelId="{38EA4376-8072-423C-A79B-70421D173614}" type="pres">
      <dgm:prSet presAssocID="{8DCE2822-F12D-48F8-9490-3FBE2E6F1088}" presName="hierChild4" presStyleCnt="0"/>
      <dgm:spPr/>
    </dgm:pt>
    <dgm:pt modelId="{024ABAF5-2B57-4AF7-A752-B203AB420527}" type="pres">
      <dgm:prSet presAssocID="{8DCE2822-F12D-48F8-9490-3FBE2E6F1088}" presName="hierChild5" presStyleCnt="0"/>
      <dgm:spPr/>
    </dgm:pt>
    <dgm:pt modelId="{A64EC918-03DA-4D23-A287-4C7162183D04}" type="pres">
      <dgm:prSet presAssocID="{731B2895-DE0A-453C-BD36-7C0CC3CDDF96}" presName="Name37" presStyleLbl="parChTrans1D3" presStyleIdx="4" presStyleCnt="6"/>
      <dgm:spPr/>
    </dgm:pt>
    <dgm:pt modelId="{550FA2EC-3BB7-4282-8AAD-DC5875BB4C33}" type="pres">
      <dgm:prSet presAssocID="{70027394-7A3F-4319-A814-8A2A0A5A4E61}" presName="hierRoot2" presStyleCnt="0">
        <dgm:presLayoutVars>
          <dgm:hierBranch val="init"/>
        </dgm:presLayoutVars>
      </dgm:prSet>
      <dgm:spPr/>
    </dgm:pt>
    <dgm:pt modelId="{2A2D4CE8-D382-498C-98D9-C03D0E024ED6}" type="pres">
      <dgm:prSet presAssocID="{70027394-7A3F-4319-A814-8A2A0A5A4E61}" presName="rootComposite" presStyleCnt="0"/>
      <dgm:spPr/>
    </dgm:pt>
    <dgm:pt modelId="{4985D964-56FB-447C-8743-0CCEE7293E36}" type="pres">
      <dgm:prSet presAssocID="{70027394-7A3F-4319-A814-8A2A0A5A4E61}" presName="rootText" presStyleLbl="node3" presStyleIdx="4" presStyleCnt="6">
        <dgm:presLayoutVars>
          <dgm:chPref val="3"/>
        </dgm:presLayoutVars>
      </dgm:prSet>
      <dgm:spPr/>
    </dgm:pt>
    <dgm:pt modelId="{B34B4A2F-A8ED-420C-BCF6-8B0B9C0B9256}" type="pres">
      <dgm:prSet presAssocID="{70027394-7A3F-4319-A814-8A2A0A5A4E61}" presName="rootConnector" presStyleLbl="node3" presStyleIdx="4" presStyleCnt="6"/>
      <dgm:spPr/>
    </dgm:pt>
    <dgm:pt modelId="{BDBDEA8D-9CE4-487B-A02A-CD2C500B73A7}" type="pres">
      <dgm:prSet presAssocID="{70027394-7A3F-4319-A814-8A2A0A5A4E61}" presName="hierChild4" presStyleCnt="0"/>
      <dgm:spPr/>
    </dgm:pt>
    <dgm:pt modelId="{672E4BAE-C346-4DF2-A704-99CC4F799F53}" type="pres">
      <dgm:prSet presAssocID="{70027394-7A3F-4319-A814-8A2A0A5A4E61}" presName="hierChild5" presStyleCnt="0"/>
      <dgm:spPr/>
    </dgm:pt>
    <dgm:pt modelId="{DEFEF012-7BF9-455C-9513-DCC5FDFDAC6F}" type="pres">
      <dgm:prSet presAssocID="{99C9038F-6CA6-4DBD-92AF-00B12BE8F751}" presName="Name37" presStyleLbl="parChTrans1D3" presStyleIdx="5" presStyleCnt="6"/>
      <dgm:spPr/>
    </dgm:pt>
    <dgm:pt modelId="{65CCB8DE-2151-4E8E-8929-A699BFF541EF}" type="pres">
      <dgm:prSet presAssocID="{A8FB5EAB-C509-46BB-A03D-C6C8252DD1D6}" presName="hierRoot2" presStyleCnt="0">
        <dgm:presLayoutVars>
          <dgm:hierBranch val="init"/>
        </dgm:presLayoutVars>
      </dgm:prSet>
      <dgm:spPr/>
    </dgm:pt>
    <dgm:pt modelId="{F1AC4529-BE45-41E1-93A0-03BB962ECAE7}" type="pres">
      <dgm:prSet presAssocID="{A8FB5EAB-C509-46BB-A03D-C6C8252DD1D6}" presName="rootComposite" presStyleCnt="0"/>
      <dgm:spPr/>
    </dgm:pt>
    <dgm:pt modelId="{25676D9C-802B-49B7-9190-CCC228C10772}" type="pres">
      <dgm:prSet presAssocID="{A8FB5EAB-C509-46BB-A03D-C6C8252DD1D6}" presName="rootText" presStyleLbl="node3" presStyleIdx="5" presStyleCnt="6">
        <dgm:presLayoutVars>
          <dgm:chPref val="3"/>
        </dgm:presLayoutVars>
      </dgm:prSet>
      <dgm:spPr/>
    </dgm:pt>
    <dgm:pt modelId="{65D41CBD-2DC0-41FA-A7FD-EE6828CF28CF}" type="pres">
      <dgm:prSet presAssocID="{A8FB5EAB-C509-46BB-A03D-C6C8252DD1D6}" presName="rootConnector" presStyleLbl="node3" presStyleIdx="5" presStyleCnt="6"/>
      <dgm:spPr/>
    </dgm:pt>
    <dgm:pt modelId="{B61F6D66-8DE9-4082-962C-60D089457597}" type="pres">
      <dgm:prSet presAssocID="{A8FB5EAB-C509-46BB-A03D-C6C8252DD1D6}" presName="hierChild4" presStyleCnt="0"/>
      <dgm:spPr/>
    </dgm:pt>
    <dgm:pt modelId="{812DB37B-15C8-46B7-8F73-4CAE378B1F28}" type="pres">
      <dgm:prSet presAssocID="{A8FB5EAB-C509-46BB-A03D-C6C8252DD1D6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1182239F-F3F2-4013-9EA2-08A034DFDE6B}" type="pres">
      <dgm:prSet presAssocID="{E2700AAB-3B66-4017-AA38-2B848F099599}" presName="Name111" presStyleLbl="parChTrans1D2" presStyleIdx="2" presStyleCnt="3"/>
      <dgm:spPr/>
    </dgm:pt>
    <dgm:pt modelId="{10BC52DB-D539-4DEF-B960-E351D8BE04C3}" type="pres">
      <dgm:prSet presAssocID="{4F49AD79-4BE4-411B-8437-31053EE05F80}" presName="hierRoot3" presStyleCnt="0">
        <dgm:presLayoutVars>
          <dgm:hierBranch val="init"/>
        </dgm:presLayoutVars>
      </dgm:prSet>
      <dgm:spPr/>
    </dgm:pt>
    <dgm:pt modelId="{E76497D6-E26E-4406-885D-7693E4385586}" type="pres">
      <dgm:prSet presAssocID="{4F49AD79-4BE4-411B-8437-31053EE05F80}" presName="rootComposite3" presStyleCnt="0"/>
      <dgm:spPr/>
    </dgm:pt>
    <dgm:pt modelId="{F3F072EB-1C99-4DB6-812C-B4AB68F5C769}" type="pres">
      <dgm:prSet presAssocID="{4F49AD79-4BE4-411B-8437-31053EE05F80}" presName="rootText3" presStyleLbl="asst1" presStyleIdx="0" presStyleCnt="1" custScaleX="122452">
        <dgm:presLayoutVars>
          <dgm:chPref val="3"/>
        </dgm:presLayoutVars>
      </dgm:prSet>
      <dgm:spPr/>
    </dgm:pt>
    <dgm:pt modelId="{CD4CC3D4-D31F-4E33-B060-7B4904328787}" type="pres">
      <dgm:prSet presAssocID="{4F49AD79-4BE4-411B-8437-31053EE05F80}" presName="rootConnector3" presStyleLbl="asst1" presStyleIdx="0" presStyleCnt="1"/>
      <dgm:spPr/>
    </dgm:pt>
    <dgm:pt modelId="{38C9DA7A-DAB0-48B9-8E22-7F55557F5E53}" type="pres">
      <dgm:prSet presAssocID="{4F49AD79-4BE4-411B-8437-31053EE05F80}" presName="hierChild6" presStyleCnt="0"/>
      <dgm:spPr/>
    </dgm:pt>
    <dgm:pt modelId="{9275A2E6-AB4A-4F9B-B92A-26519191FFA9}" type="pres">
      <dgm:prSet presAssocID="{4F49AD79-4BE4-411B-8437-31053EE05F80}" presName="hierChild7" presStyleCnt="0"/>
      <dgm:spPr/>
    </dgm:pt>
  </dgm:ptLst>
  <dgm:cxnLst>
    <dgm:cxn modelId="{C2A2B601-6FFE-46BA-BC39-5088CC7EFB57}" type="presOf" srcId="{6CD16684-F90F-4FBB-86A6-77B0A9277483}" destId="{F766CBD1-BDCD-481E-9DD5-A6B7E93C60BB}" srcOrd="0" destOrd="0" presId="urn:microsoft.com/office/officeart/2005/8/layout/orgChart1"/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531B2E07-7B60-40F7-853C-53030EA40D08}" type="presOf" srcId="{A8FB5EAB-C509-46BB-A03D-C6C8252DD1D6}" destId="{25676D9C-802B-49B7-9190-CCC228C10772}" srcOrd="0" destOrd="0" presId="urn:microsoft.com/office/officeart/2005/8/layout/orgChart1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C4DFB423-D534-40E2-B839-91236C3C6483}" type="presOf" srcId="{70027394-7A3F-4319-A814-8A2A0A5A4E61}" destId="{B34B4A2F-A8ED-420C-BCF6-8B0B9C0B9256}" srcOrd="1" destOrd="0" presId="urn:microsoft.com/office/officeart/2005/8/layout/orgChart1"/>
    <dgm:cxn modelId="{CECDEE33-132A-40E2-84F0-4AB1AE088E59}" srcId="{B9C306C8-4DB2-4F75-B833-511C8E46EEB3}" destId="{6CD16684-F90F-4FBB-86A6-77B0A9277483}" srcOrd="1" destOrd="0" parTransId="{52350299-412C-4794-851C-5E6F004BA76B}" sibTransId="{E0C63C6F-3469-47F8-A3F5-7E92A5FB2634}"/>
    <dgm:cxn modelId="{15A26A35-4722-43C2-8785-AF7D2678FBB3}" type="presOf" srcId="{99C9038F-6CA6-4DBD-92AF-00B12BE8F751}" destId="{DEFEF012-7BF9-455C-9513-DCC5FDFDAC6F}" srcOrd="0" destOrd="0" presId="urn:microsoft.com/office/officeart/2005/8/layout/orgChart1"/>
    <dgm:cxn modelId="{37A65537-E046-4C39-A0B4-9F6171A302DB}" type="presOf" srcId="{8DCE2822-F12D-48F8-9490-3FBE2E6F1088}" destId="{F302B47D-0524-493E-881E-7F2FF5E8824C}" srcOrd="1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7A6F7C3F-0845-4A8E-BAFA-CE654EE96A03}" srcId="{690536F2-C641-4216-AF28-7B53F7B9F217}" destId="{70027394-7A3F-4319-A814-8A2A0A5A4E61}" srcOrd="2" destOrd="0" parTransId="{731B2895-DE0A-453C-BD36-7C0CC3CDDF96}" sibTransId="{F34EE7B3-7321-471D-81BB-D60FABC21106}"/>
    <dgm:cxn modelId="{23A1B940-B861-4160-9D95-F414152576AC}" type="presOf" srcId="{731B2895-DE0A-453C-BD36-7C0CC3CDDF96}" destId="{A64EC918-03DA-4D23-A287-4C7162183D04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23BB1F6D-413A-453A-A958-07A6022CEECC}" type="presOf" srcId="{A735E0EC-4A99-4EE2-8CF9-F1A75FA8AFB7}" destId="{05A7ACC0-9756-4153-9117-3BBEA14ADEAD}" srcOrd="0" destOrd="0" presId="urn:microsoft.com/office/officeart/2005/8/layout/orgChart1"/>
    <dgm:cxn modelId="{ED3C9652-393E-4CD4-8CAA-677F01B3B15A}" srcId="{690536F2-C641-4216-AF28-7B53F7B9F217}" destId="{A8FB5EAB-C509-46BB-A03D-C6C8252DD1D6}" srcOrd="3" destOrd="0" parTransId="{99C9038F-6CA6-4DBD-92AF-00B12BE8F751}" sibTransId="{951F84C9-A38C-490B-A007-202E934A6E63}"/>
    <dgm:cxn modelId="{1B23F253-7766-4DCC-A66F-FB1D8284A260}" srcId="{DD853D57-7668-470A-8D59-D0E001EEBA8A}" destId="{690536F2-C641-4216-AF28-7B53F7B9F217}" srcOrd="1" destOrd="0" parTransId="{582AD808-6BCB-4568-B3CC-84C78DDBBD38}" sibTransId="{8F67FFA0-7BAC-483B-84A6-D072ECCD113D}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5ED97C58-4C72-488E-9B08-5E0E3F961F67}" type="presOf" srcId="{6CD16684-F90F-4FBB-86A6-77B0A9277483}" destId="{76754111-EC78-4E96-BC9B-E7030CCF01D3}" srcOrd="1" destOrd="0" presId="urn:microsoft.com/office/officeart/2005/8/layout/orgChart1"/>
    <dgm:cxn modelId="{25F7F978-3F3F-46FA-8DC0-742FFC4DCEFD}" type="presOf" srcId="{4F49AD79-4BE4-411B-8437-31053EE05F80}" destId="{F3F072EB-1C99-4DB6-812C-B4AB68F5C769}" srcOrd="0" destOrd="0" presId="urn:microsoft.com/office/officeart/2005/8/layout/orgChart1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54459181-EBC6-40C7-A4E5-3E43B5410D5D}" srcId="{690536F2-C641-4216-AF28-7B53F7B9F217}" destId="{D3D05827-1EB1-4978-BB80-E577320466BC}" srcOrd="0" destOrd="0" parTransId="{A735E0EC-4A99-4EE2-8CF9-F1A75FA8AFB7}" sibTransId="{8C18B65A-8B61-4CE5-B20C-B8C331E66BAE}"/>
    <dgm:cxn modelId="{A7D5058E-CC99-4DB9-B8A1-BF1E8121B1EF}" type="presOf" srcId="{52350299-412C-4794-851C-5E6F004BA76B}" destId="{3896E701-5423-40DA-86E9-248DAB9192FC}" srcOrd="0" destOrd="0" presId="urn:microsoft.com/office/officeart/2005/8/layout/orgChart1"/>
    <dgm:cxn modelId="{EE152D8E-23C0-4361-B717-D2BD263767FF}" type="presOf" srcId="{4F49AD79-4BE4-411B-8437-31053EE05F80}" destId="{CD4CC3D4-D31F-4E33-B060-7B4904328787}" srcOrd="1" destOrd="0" presId="urn:microsoft.com/office/officeart/2005/8/layout/orgChart1"/>
    <dgm:cxn modelId="{E64CCEA0-3310-47A4-9C3D-5EF504EA8CCA}" type="presOf" srcId="{14596ACB-7F79-4EF9-9F49-EBB21D2CA1ED}" destId="{6DB75820-459B-40B8-BDC5-7908BCE52013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E84D13C2-5AEC-4B3F-BE87-5A4592DD4C18}" type="presOf" srcId="{70027394-7A3F-4319-A814-8A2A0A5A4E61}" destId="{4985D964-56FB-447C-8743-0CCEE7293E36}" srcOrd="0" destOrd="0" presId="urn:microsoft.com/office/officeart/2005/8/layout/orgChart1"/>
    <dgm:cxn modelId="{0033EBC8-62A0-460B-9D27-EC34F34DF1A2}" srcId="{690536F2-C641-4216-AF28-7B53F7B9F217}" destId="{8DCE2822-F12D-48F8-9490-3FBE2E6F1088}" srcOrd="1" destOrd="0" parTransId="{14596ACB-7F79-4EF9-9F49-EBB21D2CA1ED}" sibTransId="{36502A89-C212-418E-874C-EAFC0E605330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6EAB5FD6-4539-4A47-A2A6-06A9928B06FA}" type="presOf" srcId="{D3D05827-1EB1-4978-BB80-E577320466BC}" destId="{A28B3202-B687-4F98-8931-1A73331F8C7C}" srcOrd="1" destOrd="0" presId="urn:microsoft.com/office/officeart/2005/8/layout/orgChart1"/>
    <dgm:cxn modelId="{63D476DA-CF62-4A8F-A58B-9100518DF5D8}" type="presOf" srcId="{A8FB5EAB-C509-46BB-A03D-C6C8252DD1D6}" destId="{65D41CBD-2DC0-41FA-A7FD-EE6828CF28CF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AD77ECEE-6BD6-43EE-BDB4-5B0731E2E6A1}" type="presOf" srcId="{E2700AAB-3B66-4017-AA38-2B848F099599}" destId="{1182239F-F3F2-4013-9EA2-08A034DFDE6B}" srcOrd="0" destOrd="0" presId="urn:microsoft.com/office/officeart/2005/8/layout/orgChart1"/>
    <dgm:cxn modelId="{382EF6EE-A938-4F03-A2EB-89C7085D3FAC}" type="presOf" srcId="{D3D05827-1EB1-4978-BB80-E577320466BC}" destId="{5CCC35A3-E73D-431C-88DE-33C49B5C50C2}" srcOrd="0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6FD6FF5-F311-4AB1-AF44-E196D3686EAB}" srcId="{DD853D57-7668-470A-8D59-D0E001EEBA8A}" destId="{4F49AD79-4BE4-411B-8437-31053EE05F80}" srcOrd="2" destOrd="0" parTransId="{E2700AAB-3B66-4017-AA38-2B848F099599}" sibTransId="{3CC5CF04-42D2-4A87-913A-A7EF25152045}"/>
    <dgm:cxn modelId="{197995F8-9D6D-4EA4-84F7-668E0F990BF7}" type="presOf" srcId="{8DCE2822-F12D-48F8-9490-3FBE2E6F1088}" destId="{48A4003C-BC8F-4F94-980D-0CC1E18BE5A7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57865A31-1654-4C9A-A937-272A182F49C3}" type="presParOf" srcId="{E22477B2-6607-43EB-B8BE-27E64499186E}" destId="{3896E701-5423-40DA-86E9-248DAB9192FC}" srcOrd="2" destOrd="0" presId="urn:microsoft.com/office/officeart/2005/8/layout/orgChart1"/>
    <dgm:cxn modelId="{11312784-412D-46EC-83EE-A581CEBB0EB0}" type="presParOf" srcId="{E22477B2-6607-43EB-B8BE-27E64499186E}" destId="{2549A38F-B33A-4872-A25E-CDE57CF34F4D}" srcOrd="3" destOrd="0" presId="urn:microsoft.com/office/officeart/2005/8/layout/orgChart1"/>
    <dgm:cxn modelId="{1FD7C4BA-6357-4BC1-9F01-A1C110F43FB7}" type="presParOf" srcId="{2549A38F-B33A-4872-A25E-CDE57CF34F4D}" destId="{A44A0D8E-5F4F-44D4-A3C4-862694F68AF7}" srcOrd="0" destOrd="0" presId="urn:microsoft.com/office/officeart/2005/8/layout/orgChart1"/>
    <dgm:cxn modelId="{FB86C20E-4612-4963-814B-763AF01011B6}" type="presParOf" srcId="{A44A0D8E-5F4F-44D4-A3C4-862694F68AF7}" destId="{F766CBD1-BDCD-481E-9DD5-A6B7E93C60BB}" srcOrd="0" destOrd="0" presId="urn:microsoft.com/office/officeart/2005/8/layout/orgChart1"/>
    <dgm:cxn modelId="{83C67F21-956C-4B30-BC5B-882B1CFCCBB2}" type="presParOf" srcId="{A44A0D8E-5F4F-44D4-A3C4-862694F68AF7}" destId="{76754111-EC78-4E96-BC9B-E7030CCF01D3}" srcOrd="1" destOrd="0" presId="urn:microsoft.com/office/officeart/2005/8/layout/orgChart1"/>
    <dgm:cxn modelId="{5FC107AC-3673-464F-AEBB-55F8595282A7}" type="presParOf" srcId="{2549A38F-B33A-4872-A25E-CDE57CF34F4D}" destId="{DED576D7-6FEE-4EAD-AA15-C6D8D445020C}" srcOrd="1" destOrd="0" presId="urn:microsoft.com/office/officeart/2005/8/layout/orgChart1"/>
    <dgm:cxn modelId="{C6285E28-4AC7-4CF1-A0CF-025D84D968EB}" type="presParOf" srcId="{2549A38F-B33A-4872-A25E-CDE57CF34F4D}" destId="{F32B386C-9E2A-49FC-BE05-28BE4E1D754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0B615AE6-D0CB-4886-8C8F-0FD6BABB0A7A}" type="presParOf" srcId="{45554A20-C0C0-4D28-B1ED-753A77DF3996}" destId="{796F7D6C-6512-4EC9-A2FC-11733BBA80C6}" srcOrd="2" destOrd="0" presId="urn:microsoft.com/office/officeart/2005/8/layout/orgChart1"/>
    <dgm:cxn modelId="{24A5767F-6CE3-4511-9DC5-170DBDE1C6AB}" type="presParOf" srcId="{45554A20-C0C0-4D28-B1ED-753A77DF3996}" destId="{3D5A0F2C-57FE-486E-AEA2-4551E3CF48E2}" srcOrd="3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7C954AB6-25A7-4100-A966-2327A2CF92D8}" type="presParOf" srcId="{95CCB51A-5EC1-4D49-B2F0-040D50C20EA0}" destId="{05A7ACC0-9756-4153-9117-3BBEA14ADEAD}" srcOrd="0" destOrd="0" presId="urn:microsoft.com/office/officeart/2005/8/layout/orgChart1"/>
    <dgm:cxn modelId="{21922A58-C65F-4636-B149-2FB18597A55B}" type="presParOf" srcId="{95CCB51A-5EC1-4D49-B2F0-040D50C20EA0}" destId="{BBB79C97-20DC-43C1-978E-B3214AE2DC64}" srcOrd="1" destOrd="0" presId="urn:microsoft.com/office/officeart/2005/8/layout/orgChart1"/>
    <dgm:cxn modelId="{953500AC-5975-4027-9120-C6A68C152348}" type="presParOf" srcId="{BBB79C97-20DC-43C1-978E-B3214AE2DC64}" destId="{529C4D6D-30EB-4887-9D69-0ABECAC33E27}" srcOrd="0" destOrd="0" presId="urn:microsoft.com/office/officeart/2005/8/layout/orgChart1"/>
    <dgm:cxn modelId="{B24D3AF9-6249-4065-AFF1-FCBF49212CF6}" type="presParOf" srcId="{529C4D6D-30EB-4887-9D69-0ABECAC33E27}" destId="{5CCC35A3-E73D-431C-88DE-33C49B5C50C2}" srcOrd="0" destOrd="0" presId="urn:microsoft.com/office/officeart/2005/8/layout/orgChart1"/>
    <dgm:cxn modelId="{9A750F7A-D5D1-4DF5-A308-ADF237A28E60}" type="presParOf" srcId="{529C4D6D-30EB-4887-9D69-0ABECAC33E27}" destId="{A28B3202-B687-4F98-8931-1A73331F8C7C}" srcOrd="1" destOrd="0" presId="urn:microsoft.com/office/officeart/2005/8/layout/orgChart1"/>
    <dgm:cxn modelId="{53B4AF27-7AFD-4951-A4D2-D2884CD840C9}" type="presParOf" srcId="{BBB79C97-20DC-43C1-978E-B3214AE2DC64}" destId="{0E7733BE-3C64-47FC-8731-E7FCD3537D53}" srcOrd="1" destOrd="0" presId="urn:microsoft.com/office/officeart/2005/8/layout/orgChart1"/>
    <dgm:cxn modelId="{C823A5CD-DCB5-4F17-BB5B-CA7E498C786F}" type="presParOf" srcId="{BBB79C97-20DC-43C1-978E-B3214AE2DC64}" destId="{4ADA46D0-068A-4F86-B48F-4B3E689C4097}" srcOrd="2" destOrd="0" presId="urn:microsoft.com/office/officeart/2005/8/layout/orgChart1"/>
    <dgm:cxn modelId="{52EB0E97-38C2-4AA0-BB9E-21D3228B8612}" type="presParOf" srcId="{95CCB51A-5EC1-4D49-B2F0-040D50C20EA0}" destId="{6DB75820-459B-40B8-BDC5-7908BCE52013}" srcOrd="2" destOrd="0" presId="urn:microsoft.com/office/officeart/2005/8/layout/orgChart1"/>
    <dgm:cxn modelId="{246B13E6-C89E-4149-BB6B-714F6DF3B4F8}" type="presParOf" srcId="{95CCB51A-5EC1-4D49-B2F0-040D50C20EA0}" destId="{1FBBB038-8CF9-427A-B721-50BDF1646435}" srcOrd="3" destOrd="0" presId="urn:microsoft.com/office/officeart/2005/8/layout/orgChart1"/>
    <dgm:cxn modelId="{590D464B-B6C5-463D-A04D-591B8DBC46B5}" type="presParOf" srcId="{1FBBB038-8CF9-427A-B721-50BDF1646435}" destId="{CCC3E5BD-D73A-46A2-8EA3-87D26ABBF758}" srcOrd="0" destOrd="0" presId="urn:microsoft.com/office/officeart/2005/8/layout/orgChart1"/>
    <dgm:cxn modelId="{113ED45B-A2D9-443F-9FE4-2DD7AF50CF12}" type="presParOf" srcId="{CCC3E5BD-D73A-46A2-8EA3-87D26ABBF758}" destId="{48A4003C-BC8F-4F94-980D-0CC1E18BE5A7}" srcOrd="0" destOrd="0" presId="urn:microsoft.com/office/officeart/2005/8/layout/orgChart1"/>
    <dgm:cxn modelId="{1EE13231-16A2-49F6-9540-177A4ED026F3}" type="presParOf" srcId="{CCC3E5BD-D73A-46A2-8EA3-87D26ABBF758}" destId="{F302B47D-0524-493E-881E-7F2FF5E8824C}" srcOrd="1" destOrd="0" presId="urn:microsoft.com/office/officeart/2005/8/layout/orgChart1"/>
    <dgm:cxn modelId="{9AF5DEEB-728D-4AFF-B419-7AF0561C111C}" type="presParOf" srcId="{1FBBB038-8CF9-427A-B721-50BDF1646435}" destId="{38EA4376-8072-423C-A79B-70421D173614}" srcOrd="1" destOrd="0" presId="urn:microsoft.com/office/officeart/2005/8/layout/orgChart1"/>
    <dgm:cxn modelId="{2D6E965B-8BEA-4CDF-9E17-2954F19146F0}" type="presParOf" srcId="{1FBBB038-8CF9-427A-B721-50BDF1646435}" destId="{024ABAF5-2B57-4AF7-A752-B203AB420527}" srcOrd="2" destOrd="0" presId="urn:microsoft.com/office/officeart/2005/8/layout/orgChart1"/>
    <dgm:cxn modelId="{3041A2B4-1F50-49AA-9BB5-770B77887401}" type="presParOf" srcId="{95CCB51A-5EC1-4D49-B2F0-040D50C20EA0}" destId="{A64EC918-03DA-4D23-A287-4C7162183D04}" srcOrd="4" destOrd="0" presId="urn:microsoft.com/office/officeart/2005/8/layout/orgChart1"/>
    <dgm:cxn modelId="{C6983CAD-76B0-44D4-A27B-42F5ACDBC4EC}" type="presParOf" srcId="{95CCB51A-5EC1-4D49-B2F0-040D50C20EA0}" destId="{550FA2EC-3BB7-4282-8AAD-DC5875BB4C33}" srcOrd="5" destOrd="0" presId="urn:microsoft.com/office/officeart/2005/8/layout/orgChart1"/>
    <dgm:cxn modelId="{E8707B04-C54C-4128-93F8-5B76A85EEC64}" type="presParOf" srcId="{550FA2EC-3BB7-4282-8AAD-DC5875BB4C33}" destId="{2A2D4CE8-D382-498C-98D9-C03D0E024ED6}" srcOrd="0" destOrd="0" presId="urn:microsoft.com/office/officeart/2005/8/layout/orgChart1"/>
    <dgm:cxn modelId="{CC0FAEFD-57A9-4E65-A706-1983756EE697}" type="presParOf" srcId="{2A2D4CE8-D382-498C-98D9-C03D0E024ED6}" destId="{4985D964-56FB-447C-8743-0CCEE7293E36}" srcOrd="0" destOrd="0" presId="urn:microsoft.com/office/officeart/2005/8/layout/orgChart1"/>
    <dgm:cxn modelId="{C23F2C98-098A-46EC-BE0F-4926955F1888}" type="presParOf" srcId="{2A2D4CE8-D382-498C-98D9-C03D0E024ED6}" destId="{B34B4A2F-A8ED-420C-BCF6-8B0B9C0B9256}" srcOrd="1" destOrd="0" presId="urn:microsoft.com/office/officeart/2005/8/layout/orgChart1"/>
    <dgm:cxn modelId="{FA7E09BC-76CF-456B-8476-436A6D64F3EA}" type="presParOf" srcId="{550FA2EC-3BB7-4282-8AAD-DC5875BB4C33}" destId="{BDBDEA8D-9CE4-487B-A02A-CD2C500B73A7}" srcOrd="1" destOrd="0" presId="urn:microsoft.com/office/officeart/2005/8/layout/orgChart1"/>
    <dgm:cxn modelId="{4A5AB815-38C0-49B5-8F65-EC014E9908DE}" type="presParOf" srcId="{550FA2EC-3BB7-4282-8AAD-DC5875BB4C33}" destId="{672E4BAE-C346-4DF2-A704-99CC4F799F53}" srcOrd="2" destOrd="0" presId="urn:microsoft.com/office/officeart/2005/8/layout/orgChart1"/>
    <dgm:cxn modelId="{8302E3C4-766B-4103-9DF6-B25E7A1C0A30}" type="presParOf" srcId="{95CCB51A-5EC1-4D49-B2F0-040D50C20EA0}" destId="{DEFEF012-7BF9-455C-9513-DCC5FDFDAC6F}" srcOrd="6" destOrd="0" presId="urn:microsoft.com/office/officeart/2005/8/layout/orgChart1"/>
    <dgm:cxn modelId="{F412E74F-55E3-4CFA-BC46-980F08E0BFBB}" type="presParOf" srcId="{95CCB51A-5EC1-4D49-B2F0-040D50C20EA0}" destId="{65CCB8DE-2151-4E8E-8929-A699BFF541EF}" srcOrd="7" destOrd="0" presId="urn:microsoft.com/office/officeart/2005/8/layout/orgChart1"/>
    <dgm:cxn modelId="{69D53314-3E0D-4625-92C1-3F872CE75826}" type="presParOf" srcId="{65CCB8DE-2151-4E8E-8929-A699BFF541EF}" destId="{F1AC4529-BE45-41E1-93A0-03BB962ECAE7}" srcOrd="0" destOrd="0" presId="urn:microsoft.com/office/officeart/2005/8/layout/orgChart1"/>
    <dgm:cxn modelId="{25A12E39-C2FD-4474-8B3D-748CCB2FFC77}" type="presParOf" srcId="{F1AC4529-BE45-41E1-93A0-03BB962ECAE7}" destId="{25676D9C-802B-49B7-9190-CCC228C10772}" srcOrd="0" destOrd="0" presId="urn:microsoft.com/office/officeart/2005/8/layout/orgChart1"/>
    <dgm:cxn modelId="{F158C4C8-731E-4CEB-B914-8B0FBE5B9D92}" type="presParOf" srcId="{F1AC4529-BE45-41E1-93A0-03BB962ECAE7}" destId="{65D41CBD-2DC0-41FA-A7FD-EE6828CF28CF}" srcOrd="1" destOrd="0" presId="urn:microsoft.com/office/officeart/2005/8/layout/orgChart1"/>
    <dgm:cxn modelId="{0B302E8C-D1DE-4E0C-A64D-CC8AD28008CA}" type="presParOf" srcId="{65CCB8DE-2151-4E8E-8929-A699BFF541EF}" destId="{B61F6D66-8DE9-4082-962C-60D089457597}" srcOrd="1" destOrd="0" presId="urn:microsoft.com/office/officeart/2005/8/layout/orgChart1"/>
    <dgm:cxn modelId="{F097B961-565D-488C-9A58-102E3603C5D7}" type="presParOf" srcId="{65CCB8DE-2151-4E8E-8929-A699BFF541EF}" destId="{812DB37B-15C8-46B7-8F73-4CAE378B1F28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09F2BE51-22EF-48BA-903C-E4F69B821553}" type="presParOf" srcId="{19BDFBD3-75E0-4D7F-B87F-0203000FFAB2}" destId="{1182239F-F3F2-4013-9EA2-08A034DFDE6B}" srcOrd="0" destOrd="0" presId="urn:microsoft.com/office/officeart/2005/8/layout/orgChart1"/>
    <dgm:cxn modelId="{9E2C692D-B2B5-4AF6-90DE-95506A8E1D92}" type="presParOf" srcId="{19BDFBD3-75E0-4D7F-B87F-0203000FFAB2}" destId="{10BC52DB-D539-4DEF-B960-E351D8BE04C3}" srcOrd="1" destOrd="0" presId="urn:microsoft.com/office/officeart/2005/8/layout/orgChart1"/>
    <dgm:cxn modelId="{AAB69B28-5DF3-4FF0-820D-76C0E7C53167}" type="presParOf" srcId="{10BC52DB-D539-4DEF-B960-E351D8BE04C3}" destId="{E76497D6-E26E-4406-885D-7693E4385586}" srcOrd="0" destOrd="0" presId="urn:microsoft.com/office/officeart/2005/8/layout/orgChart1"/>
    <dgm:cxn modelId="{F40880CC-6552-421F-A26B-01CC3CB23924}" type="presParOf" srcId="{E76497D6-E26E-4406-885D-7693E4385586}" destId="{F3F072EB-1C99-4DB6-812C-B4AB68F5C769}" srcOrd="0" destOrd="0" presId="urn:microsoft.com/office/officeart/2005/8/layout/orgChart1"/>
    <dgm:cxn modelId="{206FF6F8-BEC3-4F3A-A772-92C651AF2FCA}" type="presParOf" srcId="{E76497D6-E26E-4406-885D-7693E4385586}" destId="{CD4CC3D4-D31F-4E33-B060-7B4904328787}" srcOrd="1" destOrd="0" presId="urn:microsoft.com/office/officeart/2005/8/layout/orgChart1"/>
    <dgm:cxn modelId="{FDC121FA-8A33-478D-A70D-713469B227D8}" type="presParOf" srcId="{10BC52DB-D539-4DEF-B960-E351D8BE04C3}" destId="{38C9DA7A-DAB0-48B9-8E22-7F55557F5E53}" srcOrd="1" destOrd="0" presId="urn:microsoft.com/office/officeart/2005/8/layout/orgChart1"/>
    <dgm:cxn modelId="{D4CD230C-564C-4117-B7EF-E19459E23652}" type="presParOf" srcId="{10BC52DB-D539-4DEF-B960-E351D8BE04C3}" destId="{9275A2E6-AB4A-4F9B-B92A-26519191FF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15DEE35-6D6B-448A-A05A-B4FB22F65B2F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Aggett Café Manager, Red Lodge</a:t>
          </a:r>
          <a:endParaRPr lang="en-GB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CCD7E7E-2313-4DB0-91E8-BC686EB6B2DE}" type="parTrans" cxnId="{4F371F8C-2AD6-48FE-B7EB-B1FF394AFA8C}">
      <dgm:prSet/>
      <dgm:spPr/>
      <dgm:t>
        <a:bodyPr/>
        <a:lstStyle/>
        <a:p>
          <a:endParaRPr lang="en-GB"/>
        </a:p>
      </dgm:t>
    </dgm:pt>
    <dgm:pt modelId="{B8995C40-C4EF-4C9B-84CD-4E9A3B32ED82}" type="sibTrans" cxnId="{4F371F8C-2AD6-48FE-B7EB-B1FF394AFA8C}">
      <dgm:prSet/>
      <dgm:spPr/>
      <dgm:t>
        <a:bodyPr/>
        <a:lstStyle/>
        <a:p>
          <a:endParaRPr lang="en-GB"/>
        </a:p>
      </dgm:t>
    </dgm:pt>
    <dgm:pt modelId="{D5370F54-4B4B-4889-A034-99A23B4116E4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Earl, Co Leader Mission Assistant, Red Lodge</a:t>
          </a:r>
          <a:endParaRPr lang="en-GB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EFD0963-325D-41F2-B11B-AB3FDED4B9AB}" type="parTrans" cxnId="{6C5E4A73-FAA8-4F37-88F2-F7087CC25D97}">
      <dgm:prSet/>
      <dgm:spPr/>
      <dgm:t>
        <a:bodyPr/>
        <a:lstStyle/>
        <a:p>
          <a:endParaRPr lang="en-GB"/>
        </a:p>
      </dgm:t>
    </dgm:pt>
    <dgm:pt modelId="{95347A8C-4FDB-4499-B481-9EE33A5C9471}" type="sibTrans" cxnId="{6C5E4A73-FAA8-4F37-88F2-F7087CC25D97}">
      <dgm:prSet/>
      <dgm:spPr/>
      <dgm:t>
        <a:bodyPr/>
        <a:lstStyle/>
        <a:p>
          <a:endParaRPr lang="en-GB"/>
        </a:p>
      </dgm:t>
    </dgm:pt>
    <dgm:pt modelId="{13CA7D78-3092-49DC-B2A7-E61D5CBC06F3}">
      <dgm:prSet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Director, Bungay Community</a:t>
          </a:r>
          <a:endParaRPr lang="en-GB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1B2339-3DF0-41E5-86AB-CFEB4FC3FD6B}" type="parTrans" cxnId="{79DFF7DC-0261-445F-A680-43AF4CE72061}">
      <dgm:prSet/>
      <dgm:spPr/>
      <dgm:t>
        <a:bodyPr/>
        <a:lstStyle/>
        <a:p>
          <a:endParaRPr lang="en-GB"/>
        </a:p>
      </dgm:t>
    </dgm:pt>
    <dgm:pt modelId="{47EBA726-B9C0-4D7B-9599-D933889F33DB}" type="sibTrans" cxnId="{79DFF7DC-0261-445F-A680-43AF4CE72061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4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4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4"/>
      <dgm:spPr/>
    </dgm:pt>
    <dgm:pt modelId="{E22477B2-6607-43EB-B8BE-27E64499186E}" type="pres">
      <dgm:prSet presAssocID="{B9C306C8-4DB2-4F75-B833-511C8E46EEB3}" presName="hierChild4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61E00B2-BF71-4274-BAD0-CDA98DCEE32A}" type="pres">
      <dgm:prSet presAssocID="{B71B2339-3DF0-41E5-86AB-CFEB4FC3FD6B}" presName="Name37" presStyleLbl="parChTrans1D2" presStyleIdx="1" presStyleCnt="4"/>
      <dgm:spPr/>
    </dgm:pt>
    <dgm:pt modelId="{B7435943-F884-462D-B0FD-5D4EBF55D796}" type="pres">
      <dgm:prSet presAssocID="{13CA7D78-3092-49DC-B2A7-E61D5CBC06F3}" presName="hierRoot2" presStyleCnt="0">
        <dgm:presLayoutVars>
          <dgm:hierBranch val="init"/>
        </dgm:presLayoutVars>
      </dgm:prSet>
      <dgm:spPr/>
    </dgm:pt>
    <dgm:pt modelId="{8BF58072-2502-4317-8AA6-F8F465EF3AC0}" type="pres">
      <dgm:prSet presAssocID="{13CA7D78-3092-49DC-B2A7-E61D5CBC06F3}" presName="rootComposite" presStyleCnt="0"/>
      <dgm:spPr/>
    </dgm:pt>
    <dgm:pt modelId="{DFF22DDA-9149-48DF-87E6-BB310FADD91B}" type="pres">
      <dgm:prSet presAssocID="{13CA7D78-3092-49DC-B2A7-E61D5CBC06F3}" presName="rootText" presStyleLbl="node2" presStyleIdx="1" presStyleCnt="4">
        <dgm:presLayoutVars>
          <dgm:chPref val="3"/>
        </dgm:presLayoutVars>
      </dgm:prSet>
      <dgm:spPr/>
    </dgm:pt>
    <dgm:pt modelId="{84BCB50C-916F-4F8D-84F6-6FED54745FF0}" type="pres">
      <dgm:prSet presAssocID="{13CA7D78-3092-49DC-B2A7-E61D5CBC06F3}" presName="rootConnector" presStyleLbl="node2" presStyleIdx="1" presStyleCnt="4"/>
      <dgm:spPr/>
    </dgm:pt>
    <dgm:pt modelId="{DAF80762-16F9-45E3-999A-E586030D73C0}" type="pres">
      <dgm:prSet presAssocID="{13CA7D78-3092-49DC-B2A7-E61D5CBC06F3}" presName="hierChild4" presStyleCnt="0"/>
      <dgm:spPr/>
    </dgm:pt>
    <dgm:pt modelId="{56B567CD-88D7-4A63-83FF-8213E8EF0056}" type="pres">
      <dgm:prSet presAssocID="{13CA7D78-3092-49DC-B2A7-E61D5CBC06F3}" presName="hierChild5" presStyleCnt="0"/>
      <dgm:spPr/>
    </dgm:pt>
    <dgm:pt modelId="{76DD84C9-9DDE-4203-AE83-ACAD46573B0A}" type="pres">
      <dgm:prSet presAssocID="{8EFD0963-325D-41F2-B11B-AB3FDED4B9AB}" presName="Name37" presStyleLbl="parChTrans1D2" presStyleIdx="2" presStyleCnt="4"/>
      <dgm:spPr/>
    </dgm:pt>
    <dgm:pt modelId="{374C36E5-A580-48C8-8EB8-EF5837135BED}" type="pres">
      <dgm:prSet presAssocID="{D5370F54-4B4B-4889-A034-99A23B4116E4}" presName="hierRoot2" presStyleCnt="0">
        <dgm:presLayoutVars>
          <dgm:hierBranch val="init"/>
        </dgm:presLayoutVars>
      </dgm:prSet>
      <dgm:spPr/>
    </dgm:pt>
    <dgm:pt modelId="{A0CF8860-AACC-4533-8832-9D98F837A278}" type="pres">
      <dgm:prSet presAssocID="{D5370F54-4B4B-4889-A034-99A23B4116E4}" presName="rootComposite" presStyleCnt="0"/>
      <dgm:spPr/>
    </dgm:pt>
    <dgm:pt modelId="{8DF30F6D-EAAF-49D8-AE98-2C6E3F64ED19}" type="pres">
      <dgm:prSet presAssocID="{D5370F54-4B4B-4889-A034-99A23B4116E4}" presName="rootText" presStyleLbl="node2" presStyleIdx="2" presStyleCnt="4">
        <dgm:presLayoutVars>
          <dgm:chPref val="3"/>
        </dgm:presLayoutVars>
      </dgm:prSet>
      <dgm:spPr/>
    </dgm:pt>
    <dgm:pt modelId="{48AB75E7-AD58-4999-9FB9-E355241A5E44}" type="pres">
      <dgm:prSet presAssocID="{D5370F54-4B4B-4889-A034-99A23B4116E4}" presName="rootConnector" presStyleLbl="node2" presStyleIdx="2" presStyleCnt="4"/>
      <dgm:spPr/>
    </dgm:pt>
    <dgm:pt modelId="{7A7E998F-7C4B-44BD-87EA-8AA166170023}" type="pres">
      <dgm:prSet presAssocID="{D5370F54-4B4B-4889-A034-99A23B4116E4}" presName="hierChild4" presStyleCnt="0"/>
      <dgm:spPr/>
    </dgm:pt>
    <dgm:pt modelId="{A7E76225-44EA-40CB-AEF6-D8507C762F67}" type="pres">
      <dgm:prSet presAssocID="{D5370F54-4B4B-4889-A034-99A23B4116E4}" presName="hierChild5" presStyleCnt="0"/>
      <dgm:spPr/>
    </dgm:pt>
    <dgm:pt modelId="{C1B248DD-DB4A-4CFF-B97C-4BA0EF8BA56A}" type="pres">
      <dgm:prSet presAssocID="{9CCD7E7E-2313-4DB0-91E8-BC686EB6B2DE}" presName="Name37" presStyleLbl="parChTrans1D2" presStyleIdx="3" presStyleCnt="4"/>
      <dgm:spPr/>
    </dgm:pt>
    <dgm:pt modelId="{69CDF534-CF35-498D-ACA0-C721F66CE8E9}" type="pres">
      <dgm:prSet presAssocID="{915DEE35-6D6B-448A-A05A-B4FB22F65B2F}" presName="hierRoot2" presStyleCnt="0">
        <dgm:presLayoutVars>
          <dgm:hierBranch val="init"/>
        </dgm:presLayoutVars>
      </dgm:prSet>
      <dgm:spPr/>
    </dgm:pt>
    <dgm:pt modelId="{55ACADF2-055B-4AC6-BC1D-D04BD1F3CEE7}" type="pres">
      <dgm:prSet presAssocID="{915DEE35-6D6B-448A-A05A-B4FB22F65B2F}" presName="rootComposite" presStyleCnt="0"/>
      <dgm:spPr/>
    </dgm:pt>
    <dgm:pt modelId="{70963E47-134E-466F-9E10-586CBB2B2CCB}" type="pres">
      <dgm:prSet presAssocID="{915DEE35-6D6B-448A-A05A-B4FB22F65B2F}" presName="rootText" presStyleLbl="node2" presStyleIdx="3" presStyleCnt="4">
        <dgm:presLayoutVars>
          <dgm:chPref val="3"/>
        </dgm:presLayoutVars>
      </dgm:prSet>
      <dgm:spPr/>
    </dgm:pt>
    <dgm:pt modelId="{EEA05B5B-EDCC-44B7-B67F-3A9D13C6C954}" type="pres">
      <dgm:prSet presAssocID="{915DEE35-6D6B-448A-A05A-B4FB22F65B2F}" presName="rootConnector" presStyleLbl="node2" presStyleIdx="3" presStyleCnt="4"/>
      <dgm:spPr/>
    </dgm:pt>
    <dgm:pt modelId="{91690CFF-C6BF-4DAE-A727-610FC55D0156}" type="pres">
      <dgm:prSet presAssocID="{915DEE35-6D6B-448A-A05A-B4FB22F65B2F}" presName="hierChild4" presStyleCnt="0"/>
      <dgm:spPr/>
    </dgm:pt>
    <dgm:pt modelId="{7C52DF98-8089-4CBE-813A-BBD513DE4683}" type="pres">
      <dgm:prSet presAssocID="{915DEE35-6D6B-448A-A05A-B4FB22F65B2F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57FE7807-F414-4DB5-9E2B-E9752F73875A}" type="presOf" srcId="{D5370F54-4B4B-4889-A034-99A23B4116E4}" destId="{48AB75E7-AD58-4999-9FB9-E355241A5E44}" srcOrd="1" destOrd="0" presId="urn:microsoft.com/office/officeart/2005/8/layout/orgChart1"/>
    <dgm:cxn modelId="{47E5EB2E-2C04-41C8-9402-6D2DEA4E1D88}" type="presOf" srcId="{13CA7D78-3092-49DC-B2A7-E61D5CBC06F3}" destId="{DFF22DDA-9149-48DF-87E6-BB310FADD91B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6C5E4A73-FAA8-4F37-88F2-F7087CC25D97}" srcId="{DD853D57-7668-470A-8D59-D0E001EEBA8A}" destId="{D5370F54-4B4B-4889-A034-99A23B4116E4}" srcOrd="2" destOrd="0" parTransId="{8EFD0963-325D-41F2-B11B-AB3FDED4B9AB}" sibTransId="{95347A8C-4FDB-4499-B481-9EE33A5C9471}"/>
    <dgm:cxn modelId="{7E279F83-B701-4573-AA15-E544C9A7209A}" type="presOf" srcId="{915DEE35-6D6B-448A-A05A-B4FB22F65B2F}" destId="{70963E47-134E-466F-9E10-586CBB2B2CCB}" srcOrd="0" destOrd="0" presId="urn:microsoft.com/office/officeart/2005/8/layout/orgChart1"/>
    <dgm:cxn modelId="{1EAD2285-424F-4DE3-9B1D-2FCC328F798F}" type="presOf" srcId="{915DEE35-6D6B-448A-A05A-B4FB22F65B2F}" destId="{EEA05B5B-EDCC-44B7-B67F-3A9D13C6C954}" srcOrd="1" destOrd="0" presId="urn:microsoft.com/office/officeart/2005/8/layout/orgChart1"/>
    <dgm:cxn modelId="{4F371F8C-2AD6-48FE-B7EB-B1FF394AFA8C}" srcId="{DD853D57-7668-470A-8D59-D0E001EEBA8A}" destId="{915DEE35-6D6B-448A-A05A-B4FB22F65B2F}" srcOrd="3" destOrd="0" parTransId="{9CCD7E7E-2313-4DB0-91E8-BC686EB6B2DE}" sibTransId="{B8995C40-C4EF-4C9B-84CD-4E9A3B32ED82}"/>
    <dgm:cxn modelId="{0999408F-855C-4209-AC04-ABB020D0A470}" type="presOf" srcId="{9CCD7E7E-2313-4DB0-91E8-BC686EB6B2DE}" destId="{C1B248DD-DB4A-4CFF-B97C-4BA0EF8BA56A}" srcOrd="0" destOrd="0" presId="urn:microsoft.com/office/officeart/2005/8/layout/orgChart1"/>
    <dgm:cxn modelId="{6032DF90-6CFA-4EE7-8BA0-72B9BAFB5B9A}" type="presOf" srcId="{13CA7D78-3092-49DC-B2A7-E61D5CBC06F3}" destId="{84BCB50C-916F-4F8D-84F6-6FED54745FF0}" srcOrd="1" destOrd="0" presId="urn:microsoft.com/office/officeart/2005/8/layout/orgChart1"/>
    <dgm:cxn modelId="{457D6CA5-CE14-48EB-B957-3FBC0723350C}" type="presOf" srcId="{8EFD0963-325D-41F2-B11B-AB3FDED4B9AB}" destId="{76DD84C9-9DDE-4203-AE83-ACAD46573B0A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2AA880A8-BFD4-4421-80D0-21F6838F3A6E}" type="presOf" srcId="{B71B2339-3DF0-41E5-86AB-CFEB4FC3FD6B}" destId="{761E00B2-BF71-4274-BAD0-CDA98DCEE32A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0B1C2EC8-A0BB-4569-9FD7-C6C4D147CDBB}" type="presOf" srcId="{D5370F54-4B4B-4889-A034-99A23B4116E4}" destId="{8DF30F6D-EAAF-49D8-AE98-2C6E3F64ED19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79DFF7DC-0261-445F-A680-43AF4CE72061}" srcId="{DD853D57-7668-470A-8D59-D0E001EEBA8A}" destId="{13CA7D78-3092-49DC-B2A7-E61D5CBC06F3}" srcOrd="1" destOrd="0" parTransId="{B71B2339-3DF0-41E5-86AB-CFEB4FC3FD6B}" sibTransId="{47EBA726-B9C0-4D7B-9599-D933889F33DB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C7210B0B-E6F9-4C9B-BBF3-7649122036DE}" type="presParOf" srcId="{45554A20-C0C0-4D28-B1ED-753A77DF3996}" destId="{761E00B2-BF71-4274-BAD0-CDA98DCEE32A}" srcOrd="2" destOrd="0" presId="urn:microsoft.com/office/officeart/2005/8/layout/orgChart1"/>
    <dgm:cxn modelId="{5666E3DD-D6C2-4834-8A32-2A5C8A5DD322}" type="presParOf" srcId="{45554A20-C0C0-4D28-B1ED-753A77DF3996}" destId="{B7435943-F884-462D-B0FD-5D4EBF55D796}" srcOrd="3" destOrd="0" presId="urn:microsoft.com/office/officeart/2005/8/layout/orgChart1"/>
    <dgm:cxn modelId="{D9B670A1-1F48-45CC-A8EB-6E2B25DC5038}" type="presParOf" srcId="{B7435943-F884-462D-B0FD-5D4EBF55D796}" destId="{8BF58072-2502-4317-8AA6-F8F465EF3AC0}" srcOrd="0" destOrd="0" presId="urn:microsoft.com/office/officeart/2005/8/layout/orgChart1"/>
    <dgm:cxn modelId="{3B000B86-3E0E-410C-9531-899C48A98E60}" type="presParOf" srcId="{8BF58072-2502-4317-8AA6-F8F465EF3AC0}" destId="{DFF22DDA-9149-48DF-87E6-BB310FADD91B}" srcOrd="0" destOrd="0" presId="urn:microsoft.com/office/officeart/2005/8/layout/orgChart1"/>
    <dgm:cxn modelId="{C6381719-7F8E-4051-817C-CAEF9F71099C}" type="presParOf" srcId="{8BF58072-2502-4317-8AA6-F8F465EF3AC0}" destId="{84BCB50C-916F-4F8D-84F6-6FED54745FF0}" srcOrd="1" destOrd="0" presId="urn:microsoft.com/office/officeart/2005/8/layout/orgChart1"/>
    <dgm:cxn modelId="{0A501954-1462-4938-8BFC-445D7A6018C6}" type="presParOf" srcId="{B7435943-F884-462D-B0FD-5D4EBF55D796}" destId="{DAF80762-16F9-45E3-999A-E586030D73C0}" srcOrd="1" destOrd="0" presId="urn:microsoft.com/office/officeart/2005/8/layout/orgChart1"/>
    <dgm:cxn modelId="{AACC36AF-F766-438E-907D-72D475B8B604}" type="presParOf" srcId="{B7435943-F884-462D-B0FD-5D4EBF55D796}" destId="{56B567CD-88D7-4A63-83FF-8213E8EF0056}" srcOrd="2" destOrd="0" presId="urn:microsoft.com/office/officeart/2005/8/layout/orgChart1"/>
    <dgm:cxn modelId="{9A9C4A37-96CA-46C2-A5A2-1F2447BC4A2F}" type="presParOf" srcId="{45554A20-C0C0-4D28-B1ED-753A77DF3996}" destId="{76DD84C9-9DDE-4203-AE83-ACAD46573B0A}" srcOrd="4" destOrd="0" presId="urn:microsoft.com/office/officeart/2005/8/layout/orgChart1"/>
    <dgm:cxn modelId="{07F10AA3-FBEB-45EA-9CC9-128FED66F5A2}" type="presParOf" srcId="{45554A20-C0C0-4D28-B1ED-753A77DF3996}" destId="{374C36E5-A580-48C8-8EB8-EF5837135BED}" srcOrd="5" destOrd="0" presId="urn:microsoft.com/office/officeart/2005/8/layout/orgChart1"/>
    <dgm:cxn modelId="{77B6332F-C446-4E2D-8F42-DDC96AFD096D}" type="presParOf" srcId="{374C36E5-A580-48C8-8EB8-EF5837135BED}" destId="{A0CF8860-AACC-4533-8832-9D98F837A278}" srcOrd="0" destOrd="0" presId="urn:microsoft.com/office/officeart/2005/8/layout/orgChart1"/>
    <dgm:cxn modelId="{366CE911-6BE3-4657-B98A-9CFB2B563826}" type="presParOf" srcId="{A0CF8860-AACC-4533-8832-9D98F837A278}" destId="{8DF30F6D-EAAF-49D8-AE98-2C6E3F64ED19}" srcOrd="0" destOrd="0" presId="urn:microsoft.com/office/officeart/2005/8/layout/orgChart1"/>
    <dgm:cxn modelId="{49FA1CDC-FF44-4FFA-8376-73E84DE0FCBA}" type="presParOf" srcId="{A0CF8860-AACC-4533-8832-9D98F837A278}" destId="{48AB75E7-AD58-4999-9FB9-E355241A5E44}" srcOrd="1" destOrd="0" presId="urn:microsoft.com/office/officeart/2005/8/layout/orgChart1"/>
    <dgm:cxn modelId="{0A9D34DC-4E67-4EB6-9A6A-BBE7287F6955}" type="presParOf" srcId="{374C36E5-A580-48C8-8EB8-EF5837135BED}" destId="{7A7E998F-7C4B-44BD-87EA-8AA166170023}" srcOrd="1" destOrd="0" presId="urn:microsoft.com/office/officeart/2005/8/layout/orgChart1"/>
    <dgm:cxn modelId="{0032DEC7-F2A6-4791-884D-866A31CDF95F}" type="presParOf" srcId="{374C36E5-A580-48C8-8EB8-EF5837135BED}" destId="{A7E76225-44EA-40CB-AEF6-D8507C762F67}" srcOrd="2" destOrd="0" presId="urn:microsoft.com/office/officeart/2005/8/layout/orgChart1"/>
    <dgm:cxn modelId="{E6330209-321F-4339-83D8-68B17C4D615D}" type="presParOf" srcId="{45554A20-C0C0-4D28-B1ED-753A77DF3996}" destId="{C1B248DD-DB4A-4CFF-B97C-4BA0EF8BA56A}" srcOrd="6" destOrd="0" presId="urn:microsoft.com/office/officeart/2005/8/layout/orgChart1"/>
    <dgm:cxn modelId="{497993B4-F9BB-47DB-9F10-79DA84096282}" type="presParOf" srcId="{45554A20-C0C0-4D28-B1ED-753A77DF3996}" destId="{69CDF534-CF35-498D-ACA0-C721F66CE8E9}" srcOrd="7" destOrd="0" presId="urn:microsoft.com/office/officeart/2005/8/layout/orgChart1"/>
    <dgm:cxn modelId="{45B2C5E8-13B7-445A-948E-26B6CD93586E}" type="presParOf" srcId="{69CDF534-CF35-498D-ACA0-C721F66CE8E9}" destId="{55ACADF2-055B-4AC6-BC1D-D04BD1F3CEE7}" srcOrd="0" destOrd="0" presId="urn:microsoft.com/office/officeart/2005/8/layout/orgChart1"/>
    <dgm:cxn modelId="{7E2935E0-86C8-45A7-AE82-C743B99BEDC1}" type="presParOf" srcId="{55ACADF2-055B-4AC6-BC1D-D04BD1F3CEE7}" destId="{70963E47-134E-466F-9E10-586CBB2B2CCB}" srcOrd="0" destOrd="0" presId="urn:microsoft.com/office/officeart/2005/8/layout/orgChart1"/>
    <dgm:cxn modelId="{C1F500CA-1AB1-4186-8E18-2CF68D99E4F9}" type="presParOf" srcId="{55ACADF2-055B-4AC6-BC1D-D04BD1F3CEE7}" destId="{EEA05B5B-EDCC-44B7-B67F-3A9D13C6C954}" srcOrd="1" destOrd="0" presId="urn:microsoft.com/office/officeart/2005/8/layout/orgChart1"/>
    <dgm:cxn modelId="{68491A5A-B773-4845-892D-D28ADCB29EA0}" type="presParOf" srcId="{69CDF534-CF35-498D-ACA0-C721F66CE8E9}" destId="{91690CFF-C6BF-4DAE-A727-610FC55D0156}" srcOrd="1" destOrd="0" presId="urn:microsoft.com/office/officeart/2005/8/layout/orgChart1"/>
    <dgm:cxn modelId="{682DCFCB-A090-44DC-B355-7869410995AF}" type="presParOf" srcId="{69CDF534-CF35-498D-ACA0-C721F66CE8E9}" destId="{7C52DF98-8089-4CBE-813A-BBD513DE4683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C07ACE-6952-43D8-B2AB-C354E7B625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26DE30-7973-43C5-AEFC-896804E2BA8C}">
      <dgm:prSet phldrT="[Text]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dirty="0"/>
            <a:t>Diocesan Secretary</a:t>
          </a:r>
        </a:p>
      </dgm:t>
    </dgm:pt>
    <dgm:pt modelId="{26C663C4-C9AC-4E14-A7AE-108C04C5250D}" type="parTrans" cxnId="{25055B12-AD53-45A5-850E-ACD2458B9181}">
      <dgm:prSet/>
      <dgm:spPr/>
      <dgm:t>
        <a:bodyPr/>
        <a:lstStyle/>
        <a:p>
          <a:endParaRPr lang="en-GB"/>
        </a:p>
      </dgm:t>
    </dgm:pt>
    <dgm:pt modelId="{BAB5FD4A-5B0D-41D4-A8A6-F6E65788C7E3}" type="sibTrans" cxnId="{25055B12-AD53-45A5-850E-ACD2458B9181}">
      <dgm:prSet/>
      <dgm:spPr/>
      <dgm:t>
        <a:bodyPr/>
        <a:lstStyle/>
        <a:p>
          <a:endParaRPr lang="en-GB"/>
        </a:p>
      </dgm:t>
    </dgm:pt>
    <dgm:pt modelId="{A4DE75D5-A806-44E7-87C0-BA36A6FAC74E}">
      <dgm:prSet phldrT="[Text]"/>
      <dgm:spPr>
        <a:solidFill>
          <a:srgbClr val="2C6053"/>
        </a:solidFill>
        <a:ln>
          <a:solidFill>
            <a:srgbClr val="2C6053"/>
          </a:solidFill>
        </a:ln>
      </dgm:spPr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Education</a:t>
          </a:r>
        </a:p>
      </dgm:t>
    </dgm:pt>
    <dgm:pt modelId="{14AFB7C9-76DD-4E9A-A776-17CFEC7402B6}" type="parTrans" cxnId="{2F19DB80-6EBB-4C1D-9ECE-EA107933DF20}">
      <dgm:prSet/>
      <dgm:spPr/>
      <dgm:t>
        <a:bodyPr/>
        <a:lstStyle/>
        <a:p>
          <a:endParaRPr lang="en-GB"/>
        </a:p>
      </dgm:t>
    </dgm:pt>
    <dgm:pt modelId="{63B1ADF1-C70D-41B7-94DC-E9A30AE6DCB1}" type="sibTrans" cxnId="{2F19DB80-6EBB-4C1D-9ECE-EA107933DF20}">
      <dgm:prSet/>
      <dgm:spPr/>
      <dgm:t>
        <a:bodyPr/>
        <a:lstStyle/>
        <a:p>
          <a:endParaRPr lang="en-GB"/>
        </a:p>
      </dgm:t>
    </dgm:pt>
    <dgm:pt modelId="{D65AD0C6-67AA-43FD-AD18-73B011AB00EA}">
      <dgm:prSet phldrT="[Text]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GB" dirty="0"/>
            <a:t>Mission and </a:t>
          </a:r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Ministry</a:t>
          </a:r>
        </a:p>
      </dgm:t>
    </dgm:pt>
    <dgm:pt modelId="{3C782C38-0621-4026-A09E-02AD3F96993E}" type="parTrans" cxnId="{03BA596A-B1C1-4F09-B464-16CFEB8C4E9F}">
      <dgm:prSet/>
      <dgm:spPr/>
      <dgm:t>
        <a:bodyPr/>
        <a:lstStyle/>
        <a:p>
          <a:endParaRPr lang="en-GB"/>
        </a:p>
      </dgm:t>
    </dgm:pt>
    <dgm:pt modelId="{D0E84FB9-0B1B-45F3-BEC0-582E5BA91531}" type="sibTrans" cxnId="{03BA596A-B1C1-4F09-B464-16CFEB8C4E9F}">
      <dgm:prSet/>
      <dgm:spPr/>
      <dgm:t>
        <a:bodyPr/>
        <a:lstStyle/>
        <a:p>
          <a:endParaRPr lang="en-GB"/>
        </a:p>
      </dgm:t>
    </dgm:pt>
    <dgm:pt modelId="{948C7AF1-3A30-4E1A-95DF-5DC1777A68C5}">
      <dgm:prSet phldrT="[Text]"/>
      <dgm:spPr/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Governance</a:t>
          </a:r>
        </a:p>
      </dgm:t>
    </dgm:pt>
    <dgm:pt modelId="{1ADA9F46-BFD4-4A3A-9404-60EA1E0DF942}" type="parTrans" cxnId="{AE208F50-DE53-462E-9509-3C0E9ABDB7BF}">
      <dgm:prSet/>
      <dgm:spPr/>
      <dgm:t>
        <a:bodyPr/>
        <a:lstStyle/>
        <a:p>
          <a:endParaRPr lang="en-GB"/>
        </a:p>
      </dgm:t>
    </dgm:pt>
    <dgm:pt modelId="{AD776666-5A39-4380-9B0F-0413AE7F6102}" type="sibTrans" cxnId="{AE208F50-DE53-462E-9509-3C0E9ABDB7BF}">
      <dgm:prSet/>
      <dgm:spPr/>
      <dgm:t>
        <a:bodyPr/>
        <a:lstStyle/>
        <a:p>
          <a:endParaRPr lang="en-GB"/>
        </a:p>
      </dgm:t>
    </dgm:pt>
    <dgm:pt modelId="{843795ED-3F3C-40C7-ADD9-4BDD012EEC94}">
      <dgm:prSet/>
      <dgm:spPr/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Programmes</a:t>
          </a:r>
        </a:p>
      </dgm:t>
    </dgm:pt>
    <dgm:pt modelId="{6424040A-2BAB-4E85-B6BA-86A0262A09AC}" type="parTrans" cxnId="{E865CBBB-21AA-4B0E-82F7-1C4C2461340D}">
      <dgm:prSet/>
      <dgm:spPr/>
      <dgm:t>
        <a:bodyPr/>
        <a:lstStyle/>
        <a:p>
          <a:endParaRPr lang="en-GB"/>
        </a:p>
      </dgm:t>
    </dgm:pt>
    <dgm:pt modelId="{E9326557-2E64-49AD-9517-E9983686E4CD}" type="sibTrans" cxnId="{E865CBBB-21AA-4B0E-82F7-1C4C2461340D}">
      <dgm:prSet/>
      <dgm:spPr/>
      <dgm:t>
        <a:bodyPr/>
        <a:lstStyle/>
        <a:p>
          <a:endParaRPr lang="en-GB"/>
        </a:p>
      </dgm:t>
    </dgm:pt>
    <dgm:pt modelId="{BF8D3EB4-1E30-4464-BD84-9DB3C99BA62D}">
      <dgm:prSet/>
      <dgm:spPr/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</a:t>
          </a:r>
        </a:p>
      </dgm:t>
    </dgm:pt>
    <dgm:pt modelId="{F90D6542-F602-4A36-9B6C-B9F7A336D6B1}" type="parTrans" cxnId="{92AA5B82-BE17-4C6C-BE5D-EC6F5A91E7FB}">
      <dgm:prSet/>
      <dgm:spPr/>
      <dgm:t>
        <a:bodyPr/>
        <a:lstStyle/>
        <a:p>
          <a:endParaRPr lang="en-GB"/>
        </a:p>
      </dgm:t>
    </dgm:pt>
    <dgm:pt modelId="{B1C6656A-DF71-4D70-8FE6-8A35A4FF612F}" type="sibTrans" cxnId="{92AA5B82-BE17-4C6C-BE5D-EC6F5A91E7FB}">
      <dgm:prSet/>
      <dgm:spPr/>
      <dgm:t>
        <a:bodyPr/>
        <a:lstStyle/>
        <a:p>
          <a:endParaRPr lang="en-GB"/>
        </a:p>
      </dgm:t>
    </dgm:pt>
    <dgm:pt modelId="{8CE746B4-539D-46A6-9209-4D434272E6D0}">
      <dgm:prSet custT="1"/>
      <dgm:spPr>
        <a:solidFill>
          <a:srgbClr val="91ACA5"/>
        </a:solidFill>
        <a:ln>
          <a:solidFill>
            <a:srgbClr val="2C6053"/>
          </a:solidFill>
        </a:ln>
      </dgm:spPr>
      <dgm:t>
        <a:bodyPr/>
        <a:lstStyle/>
        <a:p>
          <a:r>
            <a:rPr lang="en-GB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advice</a:t>
          </a:r>
        </a:p>
        <a:p>
          <a:r>
            <a:rPr lang="en-GB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Effectiveness</a:t>
          </a:r>
        </a:p>
        <a:p>
          <a:r>
            <a:rPr lang="en-GB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Oversight of RE and Governors</a:t>
          </a:r>
        </a:p>
        <a:p>
          <a:r>
            <a:rPr lang="en-GB" sz="7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Training *</a:t>
          </a:r>
        </a:p>
        <a:p>
          <a:endParaRPr lang="en-GB" sz="600" dirty="0"/>
        </a:p>
      </dgm:t>
    </dgm:pt>
    <dgm:pt modelId="{5086EC29-A769-4EA4-A337-DF0DF9B2695E}" type="parTrans" cxnId="{5E68AE54-1100-42A6-B7DC-008D667E0458}">
      <dgm:prSet/>
      <dgm:spPr>
        <a:solidFill>
          <a:srgbClr val="91ACA5"/>
        </a:solidFill>
      </dgm:spPr>
      <dgm:t>
        <a:bodyPr/>
        <a:lstStyle/>
        <a:p>
          <a:endParaRPr lang="en-GB"/>
        </a:p>
      </dgm:t>
    </dgm:pt>
    <dgm:pt modelId="{1D9F9DC8-44F8-464E-A444-33C0960EFB68}" type="sibTrans" cxnId="{5E68AE54-1100-42A6-B7DC-008D667E0458}">
      <dgm:prSet/>
      <dgm:spPr/>
      <dgm:t>
        <a:bodyPr/>
        <a:lstStyle/>
        <a:p>
          <a:endParaRPr lang="en-GB"/>
        </a:p>
      </dgm:t>
    </dgm:pt>
    <dgm:pt modelId="{C8AC2AF4-9320-4F39-9E36-A93C7F32861F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Vocations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DDO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 and families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Evangelist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Chaplaincy *</a:t>
          </a:r>
        </a:p>
      </dgm:t>
    </dgm:pt>
    <dgm:pt modelId="{741E75C1-2E0D-4357-9634-25963DEF7328}" type="parTrans" cxnId="{72C8C19E-629E-4F6F-8853-B2064BC9BFC5}">
      <dgm:prSet/>
      <dgm:spPr/>
      <dgm:t>
        <a:bodyPr/>
        <a:lstStyle/>
        <a:p>
          <a:endParaRPr lang="en-GB"/>
        </a:p>
      </dgm:t>
    </dgm:pt>
    <dgm:pt modelId="{4CD2CE37-50B1-435B-81BF-0978D14BC3CC}" type="sibTrans" cxnId="{72C8C19E-629E-4F6F-8853-B2064BC9BFC5}">
      <dgm:prSet/>
      <dgm:spPr/>
      <dgm:t>
        <a:bodyPr/>
        <a:lstStyle/>
        <a:p>
          <a:endParaRPr lang="en-GB"/>
        </a:p>
      </dgm:t>
    </dgm:pt>
    <dgm:pt modelId="{726C19D3-47A4-452D-9681-327C1DC3E4E1}">
      <dgm:prSet/>
      <dgm:spPr/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Parish Support</a:t>
          </a:r>
        </a:p>
      </dgm:t>
    </dgm:pt>
    <dgm:pt modelId="{327BB0AD-12D2-49EA-867C-4EF74C7F61C4}" type="parTrans" cxnId="{F45DAB51-7A82-42D8-A201-7784727601D5}">
      <dgm:prSet/>
      <dgm:spPr/>
      <dgm:t>
        <a:bodyPr/>
        <a:lstStyle/>
        <a:p>
          <a:endParaRPr lang="en-GB"/>
        </a:p>
      </dgm:t>
    </dgm:pt>
    <dgm:pt modelId="{AAD5DC31-C57E-4A48-B09D-AEBB86757624}" type="sibTrans" cxnId="{F45DAB51-7A82-42D8-A201-7784727601D5}">
      <dgm:prSet/>
      <dgm:spPr/>
      <dgm:t>
        <a:bodyPr/>
        <a:lstStyle/>
        <a:p>
          <a:endParaRPr lang="en-GB"/>
        </a:p>
      </dgm:t>
    </dgm:pt>
    <dgm:pt modelId="{87449590-086F-43E3-A0F9-5B4B9DDA2C00}">
      <dgm:prSet/>
      <dgm:spPr/>
      <dgm:t>
        <a:bodyPr/>
        <a:lstStyle/>
        <a:p>
          <a:r>
            <a: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Engagement</a:t>
          </a:r>
          <a:endParaRPr lang="en-GB" dirty="0"/>
        </a:p>
      </dgm:t>
    </dgm:pt>
    <dgm:pt modelId="{4DD5184F-81BA-4857-AE76-8268E876FF11}" type="parTrans" cxnId="{94DA7705-DF48-4B63-A332-85DC2E7D2514}">
      <dgm:prSet/>
      <dgm:spPr/>
      <dgm:t>
        <a:bodyPr/>
        <a:lstStyle/>
        <a:p>
          <a:endParaRPr lang="en-GB"/>
        </a:p>
      </dgm:t>
    </dgm:pt>
    <dgm:pt modelId="{03A95B30-CC5A-49FD-904F-03A0C09BD770}" type="sibTrans" cxnId="{94DA7705-DF48-4B63-A332-85DC2E7D2514}">
      <dgm:prSet/>
      <dgm:spPr/>
      <dgm:t>
        <a:bodyPr/>
        <a:lstStyle/>
        <a:p>
          <a:endParaRPr lang="en-GB"/>
        </a:p>
      </dgm:t>
    </dgm:pt>
    <dgm:pt modelId="{47996996-E68A-4698-96E1-D47279ECD919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People/HR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(Lay/Clergy)</a:t>
          </a:r>
        </a:p>
      </dgm:t>
    </dgm:pt>
    <dgm:pt modelId="{EA3D30AE-D386-4802-A1C2-587B28AE8444}" type="parTrans" cxnId="{2C5E30F8-4AE0-4B73-A1CC-AED9FD6B41C6}">
      <dgm:prSet/>
      <dgm:spPr/>
      <dgm:t>
        <a:bodyPr/>
        <a:lstStyle/>
        <a:p>
          <a:endParaRPr lang="en-GB"/>
        </a:p>
      </dgm:t>
    </dgm:pt>
    <dgm:pt modelId="{B6C76000-9F34-4AA0-AEA3-92F1E439946C}" type="sibTrans" cxnId="{2C5E30F8-4AE0-4B73-A1CC-AED9FD6B41C6}">
      <dgm:prSet/>
      <dgm:spPr/>
      <dgm:t>
        <a:bodyPr/>
        <a:lstStyle/>
        <a:p>
          <a:endParaRPr lang="en-GB"/>
        </a:p>
      </dgm:t>
    </dgm:pt>
    <dgm:pt modelId="{AB3AD850-C6F8-49FA-9DE4-E2B92CEF9A11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gm:t>
    </dgm:pt>
    <dgm:pt modelId="{A129476C-5644-45C8-8BFA-9EA9BFEC46C1}" type="parTrans" cxnId="{CF363150-57E9-4360-B11D-54F2F69FA883}">
      <dgm:prSet/>
      <dgm:spPr/>
      <dgm:t>
        <a:bodyPr/>
        <a:lstStyle/>
        <a:p>
          <a:endParaRPr lang="en-GB"/>
        </a:p>
      </dgm:t>
    </dgm:pt>
    <dgm:pt modelId="{0DAF2954-288F-4EA8-8648-D0D5C95AAC4E}" type="sibTrans" cxnId="{CF363150-57E9-4360-B11D-54F2F69FA883}">
      <dgm:prSet/>
      <dgm:spPr/>
      <dgm:t>
        <a:bodyPr/>
        <a:lstStyle/>
        <a:p>
          <a:endParaRPr lang="en-GB"/>
        </a:p>
      </dgm:t>
    </dgm:pt>
    <dgm:pt modelId="{9B44725A-4F60-4F6F-A154-CC97648B98B9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Business Support</a:t>
          </a:r>
        </a:p>
      </dgm:t>
    </dgm:pt>
    <dgm:pt modelId="{CD285E82-3E06-47EA-A41D-7126E7BCA0CC}" type="parTrans" cxnId="{D820EE48-B7D6-4328-8DE3-BCD0FB5E10AF}">
      <dgm:prSet/>
      <dgm:spPr/>
      <dgm:t>
        <a:bodyPr/>
        <a:lstStyle/>
        <a:p>
          <a:endParaRPr lang="en-GB"/>
        </a:p>
      </dgm:t>
    </dgm:pt>
    <dgm:pt modelId="{8DC20B5D-8532-4437-BE79-398A5226DD9F}" type="sibTrans" cxnId="{D820EE48-B7D6-4328-8DE3-BCD0FB5E10AF}">
      <dgm:prSet/>
      <dgm:spPr/>
      <dgm:t>
        <a:bodyPr/>
        <a:lstStyle/>
        <a:p>
          <a:endParaRPr lang="en-GB"/>
        </a:p>
      </dgm:t>
    </dgm:pt>
    <dgm:pt modelId="{22D6EE20-CA5D-4340-8C66-D8A6FBEB1FE5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gm:t>
    </dgm:pt>
    <dgm:pt modelId="{EF2E66C0-1B71-4165-A914-D63E43A0C1A3}" type="parTrans" cxnId="{B072B7E1-1946-420D-A607-295ABBA826B3}">
      <dgm:prSet/>
      <dgm:spPr/>
      <dgm:t>
        <a:bodyPr/>
        <a:lstStyle/>
        <a:p>
          <a:endParaRPr lang="en-GB"/>
        </a:p>
      </dgm:t>
    </dgm:pt>
    <dgm:pt modelId="{EBF99E1A-9E90-44BF-855A-9B0CDF68799E}" type="sibTrans" cxnId="{B072B7E1-1946-420D-A607-295ABBA826B3}">
      <dgm:prSet/>
      <dgm:spPr/>
      <dgm:t>
        <a:bodyPr/>
        <a:lstStyle/>
        <a:p>
          <a:endParaRPr lang="en-GB"/>
        </a:p>
      </dgm:t>
    </dgm:pt>
    <dgm:pt modelId="{74F5710A-C07A-4266-9BC7-1049ECF7F6A2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Buildings: Effectiveness and support</a:t>
          </a:r>
        </a:p>
      </dgm:t>
    </dgm:pt>
    <dgm:pt modelId="{6927633A-1965-49FE-95D6-344A90CDCB29}" type="parTrans" cxnId="{68B89DA7-B1D9-478D-93CB-7530E8E02E9D}">
      <dgm:prSet/>
      <dgm:spPr/>
      <dgm:t>
        <a:bodyPr/>
        <a:lstStyle/>
        <a:p>
          <a:endParaRPr lang="en-GB"/>
        </a:p>
      </dgm:t>
    </dgm:pt>
    <dgm:pt modelId="{7C41E40E-FF5B-4DBB-A96F-B2ECA483510C}" type="sibTrans" cxnId="{68B89DA7-B1D9-478D-93CB-7530E8E02E9D}">
      <dgm:prSet/>
      <dgm:spPr/>
      <dgm:t>
        <a:bodyPr/>
        <a:lstStyle/>
        <a:p>
          <a:endParaRPr lang="en-GB"/>
        </a:p>
      </dgm:t>
    </dgm:pt>
    <dgm:pt modelId="{3B7532FC-3DBB-4321-A0DE-139DB94FEA05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Pastoral Secretary</a:t>
          </a:r>
        </a:p>
      </dgm:t>
    </dgm:pt>
    <dgm:pt modelId="{26D0F5FB-6651-45BF-A330-971BDB2A7A48}" type="parTrans" cxnId="{638BC5B8-0CB7-4DC3-9B32-7008DF53E6F5}">
      <dgm:prSet/>
      <dgm:spPr/>
      <dgm:t>
        <a:bodyPr/>
        <a:lstStyle/>
        <a:p>
          <a:endParaRPr lang="en-GB"/>
        </a:p>
      </dgm:t>
    </dgm:pt>
    <dgm:pt modelId="{E56BF6EF-A3C8-4F0E-BEDC-73B407C723CB}" type="sibTrans" cxnId="{638BC5B8-0CB7-4DC3-9B32-7008DF53E6F5}">
      <dgm:prSet/>
      <dgm:spPr/>
      <dgm:t>
        <a:bodyPr/>
        <a:lstStyle/>
        <a:p>
          <a:endParaRPr lang="en-GB"/>
        </a:p>
      </dgm:t>
    </dgm:pt>
    <dgm:pt modelId="{74FE1BBE-6B8B-4D17-ADA1-7BF6E8D2CC77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gm:t>
    </dgm:pt>
    <dgm:pt modelId="{A9C87BDB-00DA-4655-9A0C-D00A169D45EF}" type="parTrans" cxnId="{07984FE0-D958-4E44-B355-431F210A4EBF}">
      <dgm:prSet/>
      <dgm:spPr/>
      <dgm:t>
        <a:bodyPr/>
        <a:lstStyle/>
        <a:p>
          <a:endParaRPr lang="en-GB"/>
        </a:p>
      </dgm:t>
    </dgm:pt>
    <dgm:pt modelId="{BA289249-9B9B-4680-8313-C27A8FBCFE1E}" type="sibTrans" cxnId="{07984FE0-D958-4E44-B355-431F210A4EBF}">
      <dgm:prSet/>
      <dgm:spPr/>
      <dgm:t>
        <a:bodyPr/>
        <a:lstStyle/>
        <a:p>
          <a:endParaRPr lang="en-GB"/>
        </a:p>
      </dgm:t>
    </dgm:pt>
    <dgm:pt modelId="{52875610-D036-49BA-A198-68FE72073D90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Environment/Net Zero Carbon</a:t>
          </a:r>
        </a:p>
      </dgm:t>
    </dgm:pt>
    <dgm:pt modelId="{159AEEE3-7CA9-414E-BC9B-B8F713B3C505}" type="parTrans" cxnId="{80E0B5FC-C7D1-4204-B6F9-AC97B114425D}">
      <dgm:prSet/>
      <dgm:spPr/>
      <dgm:t>
        <a:bodyPr/>
        <a:lstStyle/>
        <a:p>
          <a:endParaRPr lang="en-GB"/>
        </a:p>
      </dgm:t>
    </dgm:pt>
    <dgm:pt modelId="{C2BF803A-7B76-476A-A4A4-7D4CFA0F9DFA}" type="sibTrans" cxnId="{80E0B5FC-C7D1-4204-B6F9-AC97B114425D}">
      <dgm:prSet/>
      <dgm:spPr/>
      <dgm:t>
        <a:bodyPr/>
        <a:lstStyle/>
        <a:p>
          <a:endParaRPr lang="en-GB"/>
        </a:p>
      </dgm:t>
    </dgm:pt>
    <dgm:pt modelId="{976FCF49-6E7C-4CF1-987B-F624D4208844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Clergy Liaison</a:t>
          </a:r>
        </a:p>
      </dgm:t>
    </dgm:pt>
    <dgm:pt modelId="{B69B863D-B85C-47F3-87F0-8896E99F5907}" type="parTrans" cxnId="{BD70AEFE-EE08-46E0-A36A-F5975A5889DC}">
      <dgm:prSet/>
      <dgm:spPr/>
      <dgm:t>
        <a:bodyPr/>
        <a:lstStyle/>
        <a:p>
          <a:endParaRPr lang="en-GB"/>
        </a:p>
      </dgm:t>
    </dgm:pt>
    <dgm:pt modelId="{457FE459-B3B1-49A0-80B0-33A8CAA7F0AB}" type="sibTrans" cxnId="{BD70AEFE-EE08-46E0-A36A-F5975A5889DC}">
      <dgm:prSet/>
      <dgm:spPr/>
      <dgm:t>
        <a:bodyPr/>
        <a:lstStyle/>
        <a:p>
          <a:endParaRPr lang="en-GB"/>
        </a:p>
      </dgm:t>
    </dgm:pt>
    <dgm:pt modelId="{88F115E3-E79D-45F2-819C-9FC32EC76B8E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Communications: social media, PR, Digital promotions</a:t>
          </a:r>
        </a:p>
      </dgm:t>
    </dgm:pt>
    <dgm:pt modelId="{F4AC11A5-6B96-4A93-AF3A-C71F5FAB7876}" type="parTrans" cxnId="{A46D9860-91A7-4AB1-AA11-E1DEF7818C60}">
      <dgm:prSet/>
      <dgm:spPr/>
      <dgm:t>
        <a:bodyPr/>
        <a:lstStyle/>
        <a:p>
          <a:endParaRPr lang="en-GB"/>
        </a:p>
      </dgm:t>
    </dgm:pt>
    <dgm:pt modelId="{B3226603-2FB2-45FB-88C9-CACB8C2A41F2}" type="sibTrans" cxnId="{A46D9860-91A7-4AB1-AA11-E1DEF7818C60}">
      <dgm:prSet/>
      <dgm:spPr/>
      <dgm:t>
        <a:bodyPr/>
        <a:lstStyle/>
        <a:p>
          <a:endParaRPr lang="en-GB"/>
        </a:p>
      </dgm:t>
    </dgm:pt>
    <dgm:pt modelId="{A1A13113-6160-41AB-85AE-7B7AAE7490D6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Internal Strategic Engagement</a:t>
          </a:r>
        </a:p>
      </dgm:t>
    </dgm:pt>
    <dgm:pt modelId="{ECA6CB64-4C6C-43F2-9405-4B4C37D2E7A1}" type="parTrans" cxnId="{5D7BFCDF-2701-425D-AF5A-75588A68A188}">
      <dgm:prSet/>
      <dgm:spPr/>
      <dgm:t>
        <a:bodyPr/>
        <a:lstStyle/>
        <a:p>
          <a:endParaRPr lang="en-GB"/>
        </a:p>
      </dgm:t>
    </dgm:pt>
    <dgm:pt modelId="{1D7BA2E7-A23D-44BF-B361-A6194DBD5ED9}" type="sibTrans" cxnId="{5D7BFCDF-2701-425D-AF5A-75588A68A188}">
      <dgm:prSet/>
      <dgm:spPr/>
      <dgm:t>
        <a:bodyPr/>
        <a:lstStyle/>
        <a:p>
          <a:endParaRPr lang="en-GB"/>
        </a:p>
      </dgm:t>
    </dgm:pt>
    <dgm:pt modelId="{9417E9D1-1385-4273-82C4-910BF3D2A5C4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External Relationships and partnerships</a:t>
          </a:r>
        </a:p>
      </dgm:t>
    </dgm:pt>
    <dgm:pt modelId="{A2653393-D312-448C-B206-2B3BB6BB1217}" type="parTrans" cxnId="{128B6743-5A58-47A6-A1FB-5496B285E999}">
      <dgm:prSet/>
      <dgm:spPr/>
      <dgm:t>
        <a:bodyPr/>
        <a:lstStyle/>
        <a:p>
          <a:endParaRPr lang="en-GB"/>
        </a:p>
      </dgm:t>
    </dgm:pt>
    <dgm:pt modelId="{FFC94F61-6A07-4BFB-ACCF-C2EB7BE3ED86}" type="sibTrans" cxnId="{128B6743-5A58-47A6-A1FB-5496B285E999}">
      <dgm:prSet/>
      <dgm:spPr/>
      <dgm:t>
        <a:bodyPr/>
        <a:lstStyle/>
        <a:p>
          <a:endParaRPr lang="en-GB"/>
        </a:p>
      </dgm:t>
    </dgm:pt>
    <dgm:pt modelId="{A1622DBC-DAC9-43FB-8DF3-DE276B546A00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</a:t>
          </a:r>
        </a:p>
      </dgm:t>
    </dgm:pt>
    <dgm:pt modelId="{A0D69A82-8F91-43FD-AFF7-6F3D4B9443A6}" type="parTrans" cxnId="{9D92949B-EA89-487E-A29C-D6E866256CC1}">
      <dgm:prSet/>
      <dgm:spPr/>
      <dgm:t>
        <a:bodyPr/>
        <a:lstStyle/>
        <a:p>
          <a:endParaRPr lang="en-GB"/>
        </a:p>
      </dgm:t>
    </dgm:pt>
    <dgm:pt modelId="{D2012EC4-A6ED-43B9-B8B0-95BA7CAB05C5}" type="sibTrans" cxnId="{9D92949B-EA89-487E-A29C-D6E866256CC1}">
      <dgm:prSet/>
      <dgm:spPr/>
      <dgm:t>
        <a:bodyPr/>
        <a:lstStyle/>
        <a:p>
          <a:endParaRPr lang="en-GB"/>
        </a:p>
      </dgm:t>
    </dgm:pt>
    <dgm:pt modelId="{BC10EB05-81C8-4A6F-AAD4-81E61EDCCE7F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Fundraising</a:t>
          </a:r>
        </a:p>
      </dgm:t>
    </dgm:pt>
    <dgm:pt modelId="{996CEB06-2747-4691-9CD8-DE4B03017806}" type="parTrans" cxnId="{B00FA6F7-155B-4145-915B-01A0866BF439}">
      <dgm:prSet/>
      <dgm:spPr/>
      <dgm:t>
        <a:bodyPr/>
        <a:lstStyle/>
        <a:p>
          <a:endParaRPr lang="en-GB"/>
        </a:p>
      </dgm:t>
    </dgm:pt>
    <dgm:pt modelId="{C8C32FE1-5D7A-405A-85AE-703E6C6635A6}" type="sibTrans" cxnId="{B00FA6F7-155B-4145-915B-01A0866BF439}">
      <dgm:prSet/>
      <dgm:spPr/>
      <dgm:t>
        <a:bodyPr/>
        <a:lstStyle/>
        <a:p>
          <a:endParaRPr lang="en-GB"/>
        </a:p>
      </dgm:t>
    </dgm:pt>
    <dgm:pt modelId="{D2678F3C-4807-4E92-9A11-8FA9BC10FF7F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Resources</a:t>
          </a:r>
        </a:p>
      </dgm:t>
    </dgm:pt>
    <dgm:pt modelId="{B4F571F3-14CA-4A8A-87EE-E0188ED2D6AB}" type="parTrans" cxnId="{FB69B3F4-398B-4E05-A90E-AF99990C7B34}">
      <dgm:prSet/>
      <dgm:spPr/>
      <dgm:t>
        <a:bodyPr/>
        <a:lstStyle/>
        <a:p>
          <a:endParaRPr lang="en-GB"/>
        </a:p>
      </dgm:t>
    </dgm:pt>
    <dgm:pt modelId="{E858CD2C-1558-4AAC-AF82-A5444CEFA5FC}" type="sibTrans" cxnId="{FB69B3F4-398B-4E05-A90E-AF99990C7B34}">
      <dgm:prSet/>
      <dgm:spPr/>
      <dgm:t>
        <a:bodyPr/>
        <a:lstStyle/>
        <a:p>
          <a:endParaRPr lang="en-GB"/>
        </a:p>
      </dgm:t>
    </dgm:pt>
    <dgm:pt modelId="{20B30317-FF19-4DDE-A1E0-902A4D811491}">
      <dgm:prSet/>
      <dgm:spPr>
        <a:solidFill>
          <a:srgbClr val="EACFEF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IT and Data</a:t>
          </a:r>
        </a:p>
      </dgm:t>
    </dgm:pt>
    <dgm:pt modelId="{AE4B79B3-E726-47A7-8765-A4822350360A}" type="parTrans" cxnId="{EDF10D97-2AA6-4D0B-8680-C2FBE20141B9}">
      <dgm:prSet/>
      <dgm:spPr/>
      <dgm:t>
        <a:bodyPr/>
        <a:lstStyle/>
        <a:p>
          <a:endParaRPr lang="en-GB"/>
        </a:p>
      </dgm:t>
    </dgm:pt>
    <dgm:pt modelId="{1670F161-647D-486F-AFA5-E5B6B3DE098D}" type="sibTrans" cxnId="{EDF10D97-2AA6-4D0B-8680-C2FBE20141B9}">
      <dgm:prSet/>
      <dgm:spPr/>
      <dgm:t>
        <a:bodyPr/>
        <a:lstStyle/>
        <a:p>
          <a:endParaRPr lang="en-GB"/>
        </a:p>
      </dgm:t>
    </dgm:pt>
    <dgm:pt modelId="{EB1DD079-A18F-46BD-8E91-AD3D69C3C574}" type="pres">
      <dgm:prSet presAssocID="{F4C07ACE-6952-43D8-B2AB-C354E7B625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5A65FC-71CB-4ABB-834E-D753F3E607B0}" type="pres">
      <dgm:prSet presAssocID="{B726DE30-7973-43C5-AEFC-896804E2BA8C}" presName="hierRoot1" presStyleCnt="0">
        <dgm:presLayoutVars>
          <dgm:hierBranch val="init"/>
        </dgm:presLayoutVars>
      </dgm:prSet>
      <dgm:spPr/>
    </dgm:pt>
    <dgm:pt modelId="{8C3F4080-74AE-4F37-A45A-BBFDD76DB850}" type="pres">
      <dgm:prSet presAssocID="{B726DE30-7973-43C5-AEFC-896804E2BA8C}" presName="rootComposite1" presStyleCnt="0"/>
      <dgm:spPr/>
    </dgm:pt>
    <dgm:pt modelId="{00C4DF3C-0B8A-4F73-A3FF-2BCD94B24F02}" type="pres">
      <dgm:prSet presAssocID="{B726DE30-7973-43C5-AEFC-896804E2BA8C}" presName="rootText1" presStyleLbl="node0" presStyleIdx="0" presStyleCnt="1" custLinFactNeighborX="25019" custLinFactNeighborY="-24580">
        <dgm:presLayoutVars>
          <dgm:chPref val="3"/>
        </dgm:presLayoutVars>
      </dgm:prSet>
      <dgm:spPr/>
    </dgm:pt>
    <dgm:pt modelId="{E70AB3C9-F11A-466A-8DD0-310339A3EE67}" type="pres">
      <dgm:prSet presAssocID="{B726DE30-7973-43C5-AEFC-896804E2BA8C}" presName="rootConnector1" presStyleLbl="node1" presStyleIdx="0" presStyleCnt="0"/>
      <dgm:spPr/>
    </dgm:pt>
    <dgm:pt modelId="{265017BD-76C9-43D9-832E-A750A1EFB233}" type="pres">
      <dgm:prSet presAssocID="{B726DE30-7973-43C5-AEFC-896804E2BA8C}" presName="hierChild2" presStyleCnt="0"/>
      <dgm:spPr/>
    </dgm:pt>
    <dgm:pt modelId="{3A89F23C-AED4-4795-9F1D-266AEA10FC1F}" type="pres">
      <dgm:prSet presAssocID="{14AFB7C9-76DD-4E9A-A776-17CFEC7402B6}" presName="Name37" presStyleLbl="parChTrans1D2" presStyleIdx="0" presStyleCnt="7"/>
      <dgm:spPr/>
    </dgm:pt>
    <dgm:pt modelId="{93750D99-27BB-4ED7-8309-65F7664262F7}" type="pres">
      <dgm:prSet presAssocID="{A4DE75D5-A806-44E7-87C0-BA36A6FAC74E}" presName="hierRoot2" presStyleCnt="0">
        <dgm:presLayoutVars>
          <dgm:hierBranch val="init"/>
        </dgm:presLayoutVars>
      </dgm:prSet>
      <dgm:spPr/>
    </dgm:pt>
    <dgm:pt modelId="{BBC1A973-F146-4E03-96DD-04F450CF4113}" type="pres">
      <dgm:prSet presAssocID="{A4DE75D5-A806-44E7-87C0-BA36A6FAC74E}" presName="rootComposite" presStyleCnt="0"/>
      <dgm:spPr/>
    </dgm:pt>
    <dgm:pt modelId="{E606D251-585F-4F37-B595-CB48B2EAB98A}" type="pres">
      <dgm:prSet presAssocID="{A4DE75D5-A806-44E7-87C0-BA36A6FAC74E}" presName="rootText" presStyleLbl="node2" presStyleIdx="0" presStyleCnt="7" custScaleY="67927">
        <dgm:presLayoutVars>
          <dgm:chPref val="3"/>
        </dgm:presLayoutVars>
      </dgm:prSet>
      <dgm:spPr/>
    </dgm:pt>
    <dgm:pt modelId="{AFC18B6B-4468-4568-A75E-D2D83F1F84F0}" type="pres">
      <dgm:prSet presAssocID="{A4DE75D5-A806-44E7-87C0-BA36A6FAC74E}" presName="rootConnector" presStyleLbl="node2" presStyleIdx="0" presStyleCnt="7"/>
      <dgm:spPr/>
    </dgm:pt>
    <dgm:pt modelId="{613ED888-06C7-46EA-8B41-C800F094F604}" type="pres">
      <dgm:prSet presAssocID="{A4DE75D5-A806-44E7-87C0-BA36A6FAC74E}" presName="hierChild4" presStyleCnt="0"/>
      <dgm:spPr/>
    </dgm:pt>
    <dgm:pt modelId="{02A70ED1-5598-4107-8CED-92A51D480E45}" type="pres">
      <dgm:prSet presAssocID="{5086EC29-A769-4EA4-A337-DF0DF9B2695E}" presName="Name37" presStyleLbl="parChTrans1D3" presStyleIdx="0" presStyleCnt="18"/>
      <dgm:spPr/>
    </dgm:pt>
    <dgm:pt modelId="{3A4EAD85-9BC9-41C7-A219-D17806D4134A}" type="pres">
      <dgm:prSet presAssocID="{8CE746B4-539D-46A6-9209-4D434272E6D0}" presName="hierRoot2" presStyleCnt="0">
        <dgm:presLayoutVars>
          <dgm:hierBranch val="init"/>
        </dgm:presLayoutVars>
      </dgm:prSet>
      <dgm:spPr/>
    </dgm:pt>
    <dgm:pt modelId="{5E204993-B1FB-49E0-AB28-E83EB151F34E}" type="pres">
      <dgm:prSet presAssocID="{8CE746B4-539D-46A6-9209-4D434272E6D0}" presName="rootComposite" presStyleCnt="0"/>
      <dgm:spPr/>
    </dgm:pt>
    <dgm:pt modelId="{C16E3306-E3B9-45C9-AF9A-51E88A31C821}" type="pres">
      <dgm:prSet presAssocID="{8CE746B4-539D-46A6-9209-4D434272E6D0}" presName="rootText" presStyleLbl="node3" presStyleIdx="0" presStyleCnt="18" custScaleY="228297">
        <dgm:presLayoutVars>
          <dgm:chPref val="3"/>
        </dgm:presLayoutVars>
      </dgm:prSet>
      <dgm:spPr/>
    </dgm:pt>
    <dgm:pt modelId="{D5E98403-5AA8-41AB-963E-12EFA83447F4}" type="pres">
      <dgm:prSet presAssocID="{8CE746B4-539D-46A6-9209-4D434272E6D0}" presName="rootConnector" presStyleLbl="node3" presStyleIdx="0" presStyleCnt="18"/>
      <dgm:spPr/>
    </dgm:pt>
    <dgm:pt modelId="{B9410C76-306D-4D60-9A76-E0A26664FDC3}" type="pres">
      <dgm:prSet presAssocID="{8CE746B4-539D-46A6-9209-4D434272E6D0}" presName="hierChild4" presStyleCnt="0"/>
      <dgm:spPr/>
    </dgm:pt>
    <dgm:pt modelId="{8D1312EF-8507-4CE7-8E53-018A4383FDD4}" type="pres">
      <dgm:prSet presAssocID="{8CE746B4-539D-46A6-9209-4D434272E6D0}" presName="hierChild5" presStyleCnt="0"/>
      <dgm:spPr/>
    </dgm:pt>
    <dgm:pt modelId="{92E1DC56-4BC0-4F38-81FE-7153ADC974B6}" type="pres">
      <dgm:prSet presAssocID="{A4DE75D5-A806-44E7-87C0-BA36A6FAC74E}" presName="hierChild5" presStyleCnt="0"/>
      <dgm:spPr/>
    </dgm:pt>
    <dgm:pt modelId="{BEB08F9A-0A23-4443-863D-C7928E8FA0F6}" type="pres">
      <dgm:prSet presAssocID="{3C782C38-0621-4026-A09E-02AD3F96993E}" presName="Name37" presStyleLbl="parChTrans1D2" presStyleIdx="1" presStyleCnt="7"/>
      <dgm:spPr/>
    </dgm:pt>
    <dgm:pt modelId="{8EFDD471-31D9-4C09-BB44-54F7EB782B84}" type="pres">
      <dgm:prSet presAssocID="{D65AD0C6-67AA-43FD-AD18-73B011AB00EA}" presName="hierRoot2" presStyleCnt="0">
        <dgm:presLayoutVars>
          <dgm:hierBranch val="init"/>
        </dgm:presLayoutVars>
      </dgm:prSet>
      <dgm:spPr/>
    </dgm:pt>
    <dgm:pt modelId="{B3C7376A-7C20-4F16-95CC-3B983618A74F}" type="pres">
      <dgm:prSet presAssocID="{D65AD0C6-67AA-43FD-AD18-73B011AB00EA}" presName="rootComposite" presStyleCnt="0"/>
      <dgm:spPr/>
    </dgm:pt>
    <dgm:pt modelId="{C3294CFA-D7B7-4D24-9837-23B4BA555ECA}" type="pres">
      <dgm:prSet presAssocID="{D65AD0C6-67AA-43FD-AD18-73B011AB00EA}" presName="rootText" presStyleLbl="node2" presStyleIdx="1" presStyleCnt="7">
        <dgm:presLayoutVars>
          <dgm:chPref val="3"/>
        </dgm:presLayoutVars>
      </dgm:prSet>
      <dgm:spPr/>
    </dgm:pt>
    <dgm:pt modelId="{FD544DD9-2CD7-462D-906B-EFBEF3313C5A}" type="pres">
      <dgm:prSet presAssocID="{D65AD0C6-67AA-43FD-AD18-73B011AB00EA}" presName="rootConnector" presStyleLbl="node2" presStyleIdx="1" presStyleCnt="7"/>
      <dgm:spPr/>
    </dgm:pt>
    <dgm:pt modelId="{1EC2B7C8-2153-493C-97C8-18DB3312939F}" type="pres">
      <dgm:prSet presAssocID="{D65AD0C6-67AA-43FD-AD18-73B011AB00EA}" presName="hierChild4" presStyleCnt="0"/>
      <dgm:spPr/>
    </dgm:pt>
    <dgm:pt modelId="{815FD736-0B88-41E0-96FC-5EC3B1F12C4F}" type="pres">
      <dgm:prSet presAssocID="{741E75C1-2E0D-4357-9634-25963DEF7328}" presName="Name37" presStyleLbl="parChTrans1D3" presStyleIdx="1" presStyleCnt="18"/>
      <dgm:spPr/>
    </dgm:pt>
    <dgm:pt modelId="{E819F849-7A04-4C25-8359-592A5384278E}" type="pres">
      <dgm:prSet presAssocID="{C8AC2AF4-9320-4F39-9E36-A93C7F32861F}" presName="hierRoot2" presStyleCnt="0">
        <dgm:presLayoutVars>
          <dgm:hierBranch val="init"/>
        </dgm:presLayoutVars>
      </dgm:prSet>
      <dgm:spPr/>
    </dgm:pt>
    <dgm:pt modelId="{4836FEF4-FEC4-490B-8355-B6C8386D9DBF}" type="pres">
      <dgm:prSet presAssocID="{C8AC2AF4-9320-4F39-9E36-A93C7F32861F}" presName="rootComposite" presStyleCnt="0"/>
      <dgm:spPr/>
    </dgm:pt>
    <dgm:pt modelId="{5F4F8F95-4E75-4956-86AF-AE9055562FAB}" type="pres">
      <dgm:prSet presAssocID="{C8AC2AF4-9320-4F39-9E36-A93C7F32861F}" presName="rootText" presStyleLbl="node3" presStyleIdx="1" presStyleCnt="18" custScaleY="301785">
        <dgm:presLayoutVars>
          <dgm:chPref val="3"/>
        </dgm:presLayoutVars>
      </dgm:prSet>
      <dgm:spPr/>
    </dgm:pt>
    <dgm:pt modelId="{7FC697DB-E010-4969-AB07-158F798BFF43}" type="pres">
      <dgm:prSet presAssocID="{C8AC2AF4-9320-4F39-9E36-A93C7F32861F}" presName="rootConnector" presStyleLbl="node3" presStyleIdx="1" presStyleCnt="18"/>
      <dgm:spPr/>
    </dgm:pt>
    <dgm:pt modelId="{3F6F0C7D-A118-487F-A0E2-448AC4461E1E}" type="pres">
      <dgm:prSet presAssocID="{C8AC2AF4-9320-4F39-9E36-A93C7F32861F}" presName="hierChild4" presStyleCnt="0"/>
      <dgm:spPr/>
    </dgm:pt>
    <dgm:pt modelId="{387EE6F8-106E-4A35-B447-D5C33AC8560C}" type="pres">
      <dgm:prSet presAssocID="{C8AC2AF4-9320-4F39-9E36-A93C7F32861F}" presName="hierChild5" presStyleCnt="0"/>
      <dgm:spPr/>
    </dgm:pt>
    <dgm:pt modelId="{C01295E7-054F-4D36-A35D-EAA364723F88}" type="pres">
      <dgm:prSet presAssocID="{D65AD0C6-67AA-43FD-AD18-73B011AB00EA}" presName="hierChild5" presStyleCnt="0"/>
      <dgm:spPr/>
    </dgm:pt>
    <dgm:pt modelId="{807D8E78-C047-4679-B7DD-FCD9C8756A19}" type="pres">
      <dgm:prSet presAssocID="{1ADA9F46-BFD4-4A3A-9404-60EA1E0DF942}" presName="Name37" presStyleLbl="parChTrans1D2" presStyleIdx="2" presStyleCnt="7"/>
      <dgm:spPr/>
    </dgm:pt>
    <dgm:pt modelId="{D06ADA10-A510-483E-AD03-A3BF5B0A1961}" type="pres">
      <dgm:prSet presAssocID="{948C7AF1-3A30-4E1A-95DF-5DC1777A68C5}" presName="hierRoot2" presStyleCnt="0">
        <dgm:presLayoutVars>
          <dgm:hierBranch val="init"/>
        </dgm:presLayoutVars>
      </dgm:prSet>
      <dgm:spPr/>
    </dgm:pt>
    <dgm:pt modelId="{59BA9B47-16C4-4330-B334-A4A5A3C0A430}" type="pres">
      <dgm:prSet presAssocID="{948C7AF1-3A30-4E1A-95DF-5DC1777A68C5}" presName="rootComposite" presStyleCnt="0"/>
      <dgm:spPr/>
    </dgm:pt>
    <dgm:pt modelId="{3E0D5268-060B-4C4C-9DD1-5DD4A7BF9A3A}" type="pres">
      <dgm:prSet presAssocID="{948C7AF1-3A30-4E1A-95DF-5DC1777A68C5}" presName="rootText" presStyleLbl="node2" presStyleIdx="2" presStyleCnt="7">
        <dgm:presLayoutVars>
          <dgm:chPref val="3"/>
        </dgm:presLayoutVars>
      </dgm:prSet>
      <dgm:spPr/>
    </dgm:pt>
    <dgm:pt modelId="{1ECD5345-7FE7-4298-B2B9-29FA96305B83}" type="pres">
      <dgm:prSet presAssocID="{948C7AF1-3A30-4E1A-95DF-5DC1777A68C5}" presName="rootConnector" presStyleLbl="node2" presStyleIdx="2" presStyleCnt="7"/>
      <dgm:spPr/>
    </dgm:pt>
    <dgm:pt modelId="{4B33D1F0-0D45-441D-9442-089035AD91DD}" type="pres">
      <dgm:prSet presAssocID="{948C7AF1-3A30-4E1A-95DF-5DC1777A68C5}" presName="hierChild4" presStyleCnt="0"/>
      <dgm:spPr/>
    </dgm:pt>
    <dgm:pt modelId="{DFC4F60F-2284-41E7-BF9D-60452A45D4A7}" type="pres">
      <dgm:prSet presAssocID="{EA3D30AE-D386-4802-A1C2-587B28AE8444}" presName="Name37" presStyleLbl="parChTrans1D3" presStyleIdx="2" presStyleCnt="18"/>
      <dgm:spPr/>
    </dgm:pt>
    <dgm:pt modelId="{DE3FB7E3-B1FB-4FAF-9BB1-25A02E11F5C7}" type="pres">
      <dgm:prSet presAssocID="{47996996-E68A-4698-96E1-D47279ECD919}" presName="hierRoot2" presStyleCnt="0">
        <dgm:presLayoutVars>
          <dgm:hierBranch val="init"/>
        </dgm:presLayoutVars>
      </dgm:prSet>
      <dgm:spPr/>
    </dgm:pt>
    <dgm:pt modelId="{12E9CC3A-8519-4CCD-9638-33E368EDA7D5}" type="pres">
      <dgm:prSet presAssocID="{47996996-E68A-4698-96E1-D47279ECD919}" presName="rootComposite" presStyleCnt="0"/>
      <dgm:spPr/>
    </dgm:pt>
    <dgm:pt modelId="{7F20C6D4-5396-41A9-8DDD-B79B8C4E0639}" type="pres">
      <dgm:prSet presAssocID="{47996996-E68A-4698-96E1-D47279ECD919}" presName="rootText" presStyleLbl="node3" presStyleIdx="2" presStyleCnt="18">
        <dgm:presLayoutVars>
          <dgm:chPref val="3"/>
        </dgm:presLayoutVars>
      </dgm:prSet>
      <dgm:spPr/>
    </dgm:pt>
    <dgm:pt modelId="{72A000DA-BB28-498F-80FD-109C79198DE2}" type="pres">
      <dgm:prSet presAssocID="{47996996-E68A-4698-96E1-D47279ECD919}" presName="rootConnector" presStyleLbl="node3" presStyleIdx="2" presStyleCnt="18"/>
      <dgm:spPr/>
    </dgm:pt>
    <dgm:pt modelId="{5FE33D59-2528-4F5E-8D77-89748D60E1EF}" type="pres">
      <dgm:prSet presAssocID="{47996996-E68A-4698-96E1-D47279ECD919}" presName="hierChild4" presStyleCnt="0"/>
      <dgm:spPr/>
    </dgm:pt>
    <dgm:pt modelId="{435182D3-5886-4439-8204-7AEC119A9A6A}" type="pres">
      <dgm:prSet presAssocID="{47996996-E68A-4698-96E1-D47279ECD919}" presName="hierChild5" presStyleCnt="0"/>
      <dgm:spPr/>
    </dgm:pt>
    <dgm:pt modelId="{9E0BEECC-8434-447B-B8CC-A13D8B19E1A8}" type="pres">
      <dgm:prSet presAssocID="{A129476C-5644-45C8-8BFA-9EA9BFEC46C1}" presName="Name37" presStyleLbl="parChTrans1D3" presStyleIdx="3" presStyleCnt="18"/>
      <dgm:spPr/>
    </dgm:pt>
    <dgm:pt modelId="{079945C3-9A6E-48CB-822B-574873AB8706}" type="pres">
      <dgm:prSet presAssocID="{AB3AD850-C6F8-49FA-9DE4-E2B92CEF9A11}" presName="hierRoot2" presStyleCnt="0">
        <dgm:presLayoutVars>
          <dgm:hierBranch val="init"/>
        </dgm:presLayoutVars>
      </dgm:prSet>
      <dgm:spPr/>
    </dgm:pt>
    <dgm:pt modelId="{11B32F47-2BC5-4C17-99B9-3073F8F77B3F}" type="pres">
      <dgm:prSet presAssocID="{AB3AD850-C6F8-49FA-9DE4-E2B92CEF9A11}" presName="rootComposite" presStyleCnt="0"/>
      <dgm:spPr/>
    </dgm:pt>
    <dgm:pt modelId="{EEA7A9CC-089E-4CBF-8D9A-4C47716D1AAC}" type="pres">
      <dgm:prSet presAssocID="{AB3AD850-C6F8-49FA-9DE4-E2B92CEF9A11}" presName="rootText" presStyleLbl="node3" presStyleIdx="3" presStyleCnt="18">
        <dgm:presLayoutVars>
          <dgm:chPref val="3"/>
        </dgm:presLayoutVars>
      </dgm:prSet>
      <dgm:spPr/>
    </dgm:pt>
    <dgm:pt modelId="{1AB09836-5358-4B15-9852-98BDD5507A40}" type="pres">
      <dgm:prSet presAssocID="{AB3AD850-C6F8-49FA-9DE4-E2B92CEF9A11}" presName="rootConnector" presStyleLbl="node3" presStyleIdx="3" presStyleCnt="18"/>
      <dgm:spPr/>
    </dgm:pt>
    <dgm:pt modelId="{37F58634-EC7B-40A5-BAE5-5490D7AAD48A}" type="pres">
      <dgm:prSet presAssocID="{AB3AD850-C6F8-49FA-9DE4-E2B92CEF9A11}" presName="hierChild4" presStyleCnt="0"/>
      <dgm:spPr/>
    </dgm:pt>
    <dgm:pt modelId="{EDE64D1D-6D9A-4583-9B0D-E31B066D7690}" type="pres">
      <dgm:prSet presAssocID="{AB3AD850-C6F8-49FA-9DE4-E2B92CEF9A11}" presName="hierChild5" presStyleCnt="0"/>
      <dgm:spPr/>
    </dgm:pt>
    <dgm:pt modelId="{7A3EA2B9-D700-490E-A40C-5D21E5D84CA4}" type="pres">
      <dgm:prSet presAssocID="{CD285E82-3E06-47EA-A41D-7126E7BCA0CC}" presName="Name37" presStyleLbl="parChTrans1D3" presStyleIdx="4" presStyleCnt="18"/>
      <dgm:spPr/>
    </dgm:pt>
    <dgm:pt modelId="{DA6963C2-9269-4C44-A461-9BAF7EB5553B}" type="pres">
      <dgm:prSet presAssocID="{9B44725A-4F60-4F6F-A154-CC97648B98B9}" presName="hierRoot2" presStyleCnt="0">
        <dgm:presLayoutVars>
          <dgm:hierBranch val="init"/>
        </dgm:presLayoutVars>
      </dgm:prSet>
      <dgm:spPr/>
    </dgm:pt>
    <dgm:pt modelId="{B75D129A-6BB2-4C5E-A09C-88B05A59D438}" type="pres">
      <dgm:prSet presAssocID="{9B44725A-4F60-4F6F-A154-CC97648B98B9}" presName="rootComposite" presStyleCnt="0"/>
      <dgm:spPr/>
    </dgm:pt>
    <dgm:pt modelId="{879AACE7-E0C1-4E93-A513-3313BBD2E6FE}" type="pres">
      <dgm:prSet presAssocID="{9B44725A-4F60-4F6F-A154-CC97648B98B9}" presName="rootText" presStyleLbl="node3" presStyleIdx="4" presStyleCnt="18">
        <dgm:presLayoutVars>
          <dgm:chPref val="3"/>
        </dgm:presLayoutVars>
      </dgm:prSet>
      <dgm:spPr/>
    </dgm:pt>
    <dgm:pt modelId="{19DAC60E-676C-433C-93FB-A9B9F13172BC}" type="pres">
      <dgm:prSet presAssocID="{9B44725A-4F60-4F6F-A154-CC97648B98B9}" presName="rootConnector" presStyleLbl="node3" presStyleIdx="4" presStyleCnt="18"/>
      <dgm:spPr/>
    </dgm:pt>
    <dgm:pt modelId="{71D28A50-7EEE-4AE2-A1E2-9CA8309F88B4}" type="pres">
      <dgm:prSet presAssocID="{9B44725A-4F60-4F6F-A154-CC97648B98B9}" presName="hierChild4" presStyleCnt="0"/>
      <dgm:spPr/>
    </dgm:pt>
    <dgm:pt modelId="{76467BED-03D1-4B4C-948E-E03BBE01233C}" type="pres">
      <dgm:prSet presAssocID="{9B44725A-4F60-4F6F-A154-CC97648B98B9}" presName="hierChild5" presStyleCnt="0"/>
      <dgm:spPr/>
    </dgm:pt>
    <dgm:pt modelId="{F275D209-EC3E-41C3-A190-56CC0F9FB26C}" type="pres">
      <dgm:prSet presAssocID="{948C7AF1-3A30-4E1A-95DF-5DC1777A68C5}" presName="hierChild5" presStyleCnt="0"/>
      <dgm:spPr/>
    </dgm:pt>
    <dgm:pt modelId="{1F7C650A-2C96-4323-B771-F4EED6E03164}" type="pres">
      <dgm:prSet presAssocID="{6424040A-2BAB-4E85-B6BA-86A0262A09AC}" presName="Name37" presStyleLbl="parChTrans1D2" presStyleIdx="3" presStyleCnt="7"/>
      <dgm:spPr/>
    </dgm:pt>
    <dgm:pt modelId="{766A6720-8948-4CA7-9931-40F813036EF2}" type="pres">
      <dgm:prSet presAssocID="{843795ED-3F3C-40C7-ADD9-4BDD012EEC94}" presName="hierRoot2" presStyleCnt="0">
        <dgm:presLayoutVars>
          <dgm:hierBranch val="init"/>
        </dgm:presLayoutVars>
      </dgm:prSet>
      <dgm:spPr/>
    </dgm:pt>
    <dgm:pt modelId="{9DE4883C-47D3-4A54-B2D8-C0630F6C7A4F}" type="pres">
      <dgm:prSet presAssocID="{843795ED-3F3C-40C7-ADD9-4BDD012EEC94}" presName="rootComposite" presStyleCnt="0"/>
      <dgm:spPr/>
    </dgm:pt>
    <dgm:pt modelId="{CAA94A2C-6A4A-461A-9563-AC43B7E55616}" type="pres">
      <dgm:prSet presAssocID="{843795ED-3F3C-40C7-ADD9-4BDD012EEC94}" presName="rootText" presStyleLbl="node2" presStyleIdx="3" presStyleCnt="7">
        <dgm:presLayoutVars>
          <dgm:chPref val="3"/>
        </dgm:presLayoutVars>
      </dgm:prSet>
      <dgm:spPr/>
    </dgm:pt>
    <dgm:pt modelId="{6CB756B6-A2E8-4CC0-A186-B45E2C549621}" type="pres">
      <dgm:prSet presAssocID="{843795ED-3F3C-40C7-ADD9-4BDD012EEC94}" presName="rootConnector" presStyleLbl="node2" presStyleIdx="3" presStyleCnt="7"/>
      <dgm:spPr/>
    </dgm:pt>
    <dgm:pt modelId="{28008F8A-CC4D-4736-BBDB-F1CB015A75E7}" type="pres">
      <dgm:prSet presAssocID="{843795ED-3F3C-40C7-ADD9-4BDD012EEC94}" presName="hierChild4" presStyleCnt="0"/>
      <dgm:spPr/>
    </dgm:pt>
    <dgm:pt modelId="{5ECCCBB3-8BC1-4678-BE39-3CAA1B9A35D4}" type="pres">
      <dgm:prSet presAssocID="{843795ED-3F3C-40C7-ADD9-4BDD012EEC94}" presName="hierChild5" presStyleCnt="0"/>
      <dgm:spPr/>
    </dgm:pt>
    <dgm:pt modelId="{A285F087-F437-40D7-B283-2FD621B1FDC4}" type="pres">
      <dgm:prSet presAssocID="{F90D6542-F602-4A36-9B6C-B9F7A336D6B1}" presName="Name37" presStyleLbl="parChTrans1D2" presStyleIdx="4" presStyleCnt="7"/>
      <dgm:spPr/>
    </dgm:pt>
    <dgm:pt modelId="{3239D09E-CEDC-4FE9-A9DB-1D618D5D0235}" type="pres">
      <dgm:prSet presAssocID="{BF8D3EB4-1E30-4464-BD84-9DB3C99BA62D}" presName="hierRoot2" presStyleCnt="0">
        <dgm:presLayoutVars>
          <dgm:hierBranch val="init"/>
        </dgm:presLayoutVars>
      </dgm:prSet>
      <dgm:spPr/>
    </dgm:pt>
    <dgm:pt modelId="{19539C55-472E-4900-A94C-B4A28E4ABB37}" type="pres">
      <dgm:prSet presAssocID="{BF8D3EB4-1E30-4464-BD84-9DB3C99BA62D}" presName="rootComposite" presStyleCnt="0"/>
      <dgm:spPr/>
    </dgm:pt>
    <dgm:pt modelId="{8DE45E64-9036-4672-9EFC-A431A64CBDE8}" type="pres">
      <dgm:prSet presAssocID="{BF8D3EB4-1E30-4464-BD84-9DB3C99BA62D}" presName="rootText" presStyleLbl="node2" presStyleIdx="4" presStyleCnt="7">
        <dgm:presLayoutVars>
          <dgm:chPref val="3"/>
        </dgm:presLayoutVars>
      </dgm:prSet>
      <dgm:spPr/>
    </dgm:pt>
    <dgm:pt modelId="{75126F12-2D60-45F8-AA2F-F39B7874E78E}" type="pres">
      <dgm:prSet presAssocID="{BF8D3EB4-1E30-4464-BD84-9DB3C99BA62D}" presName="rootConnector" presStyleLbl="node2" presStyleIdx="4" presStyleCnt="7"/>
      <dgm:spPr/>
    </dgm:pt>
    <dgm:pt modelId="{CAC8DB7D-692A-4F6C-ABA1-56A563D4081E}" type="pres">
      <dgm:prSet presAssocID="{BF8D3EB4-1E30-4464-BD84-9DB3C99BA62D}" presName="hierChild4" presStyleCnt="0"/>
      <dgm:spPr/>
    </dgm:pt>
    <dgm:pt modelId="{E4D4CC5D-A583-4255-BFD1-257E9BB28B30}" type="pres">
      <dgm:prSet presAssocID="{EF2E66C0-1B71-4165-A914-D63E43A0C1A3}" presName="Name37" presStyleLbl="parChTrans1D3" presStyleIdx="5" presStyleCnt="18"/>
      <dgm:spPr/>
    </dgm:pt>
    <dgm:pt modelId="{30ED2485-D70A-4517-A07D-63862C8444BC}" type="pres">
      <dgm:prSet presAssocID="{22D6EE20-CA5D-4340-8C66-D8A6FBEB1FE5}" presName="hierRoot2" presStyleCnt="0">
        <dgm:presLayoutVars>
          <dgm:hierBranch val="init"/>
        </dgm:presLayoutVars>
      </dgm:prSet>
      <dgm:spPr/>
    </dgm:pt>
    <dgm:pt modelId="{FCAE9EF3-2B0B-4268-9FEB-9855B812B6D4}" type="pres">
      <dgm:prSet presAssocID="{22D6EE20-CA5D-4340-8C66-D8A6FBEB1FE5}" presName="rootComposite" presStyleCnt="0"/>
      <dgm:spPr/>
    </dgm:pt>
    <dgm:pt modelId="{297547C6-7D13-4406-BAB7-31A659457786}" type="pres">
      <dgm:prSet presAssocID="{22D6EE20-CA5D-4340-8C66-D8A6FBEB1FE5}" presName="rootText" presStyleLbl="node3" presStyleIdx="5" presStyleCnt="18">
        <dgm:presLayoutVars>
          <dgm:chPref val="3"/>
        </dgm:presLayoutVars>
      </dgm:prSet>
      <dgm:spPr/>
    </dgm:pt>
    <dgm:pt modelId="{26FE4A37-9A6D-4FC9-B57A-BE0A759E4261}" type="pres">
      <dgm:prSet presAssocID="{22D6EE20-CA5D-4340-8C66-D8A6FBEB1FE5}" presName="rootConnector" presStyleLbl="node3" presStyleIdx="5" presStyleCnt="18"/>
      <dgm:spPr/>
    </dgm:pt>
    <dgm:pt modelId="{C8449925-4B07-434F-B4D4-0086C10CAA83}" type="pres">
      <dgm:prSet presAssocID="{22D6EE20-CA5D-4340-8C66-D8A6FBEB1FE5}" presName="hierChild4" presStyleCnt="0"/>
      <dgm:spPr/>
    </dgm:pt>
    <dgm:pt modelId="{7B1615D5-55B3-4EE3-8AC9-F7F8A55573B9}" type="pres">
      <dgm:prSet presAssocID="{22D6EE20-CA5D-4340-8C66-D8A6FBEB1FE5}" presName="hierChild5" presStyleCnt="0"/>
      <dgm:spPr/>
    </dgm:pt>
    <dgm:pt modelId="{A8F67256-1DEE-4A9B-BFC7-5F5392378E3A}" type="pres">
      <dgm:prSet presAssocID="{6927633A-1965-49FE-95D6-344A90CDCB29}" presName="Name37" presStyleLbl="parChTrans1D3" presStyleIdx="6" presStyleCnt="18"/>
      <dgm:spPr/>
    </dgm:pt>
    <dgm:pt modelId="{A33F2F45-E707-429B-B5CF-FC6F354360FC}" type="pres">
      <dgm:prSet presAssocID="{74F5710A-C07A-4266-9BC7-1049ECF7F6A2}" presName="hierRoot2" presStyleCnt="0">
        <dgm:presLayoutVars>
          <dgm:hierBranch val="init"/>
        </dgm:presLayoutVars>
      </dgm:prSet>
      <dgm:spPr/>
    </dgm:pt>
    <dgm:pt modelId="{F66C0C13-EBE2-45CD-853D-54DA5BB8E549}" type="pres">
      <dgm:prSet presAssocID="{74F5710A-C07A-4266-9BC7-1049ECF7F6A2}" presName="rootComposite" presStyleCnt="0"/>
      <dgm:spPr/>
    </dgm:pt>
    <dgm:pt modelId="{B043A5FF-CA64-46AB-A614-A9F8F0E25E82}" type="pres">
      <dgm:prSet presAssocID="{74F5710A-C07A-4266-9BC7-1049ECF7F6A2}" presName="rootText" presStyleLbl="node3" presStyleIdx="6" presStyleCnt="18">
        <dgm:presLayoutVars>
          <dgm:chPref val="3"/>
        </dgm:presLayoutVars>
      </dgm:prSet>
      <dgm:spPr/>
    </dgm:pt>
    <dgm:pt modelId="{AD9A2C80-00BC-4C9B-9898-79C36D25D2F2}" type="pres">
      <dgm:prSet presAssocID="{74F5710A-C07A-4266-9BC7-1049ECF7F6A2}" presName="rootConnector" presStyleLbl="node3" presStyleIdx="6" presStyleCnt="18"/>
      <dgm:spPr/>
    </dgm:pt>
    <dgm:pt modelId="{4CE5ED20-B7BA-41B0-BA60-EED4F13D27A7}" type="pres">
      <dgm:prSet presAssocID="{74F5710A-C07A-4266-9BC7-1049ECF7F6A2}" presName="hierChild4" presStyleCnt="0"/>
      <dgm:spPr/>
    </dgm:pt>
    <dgm:pt modelId="{20F8C69B-82ED-4482-8C14-F16452553532}" type="pres">
      <dgm:prSet presAssocID="{74F5710A-C07A-4266-9BC7-1049ECF7F6A2}" presName="hierChild5" presStyleCnt="0"/>
      <dgm:spPr/>
    </dgm:pt>
    <dgm:pt modelId="{84380B6E-9E6C-4C96-8672-05764FA7C592}" type="pres">
      <dgm:prSet presAssocID="{26D0F5FB-6651-45BF-A330-971BDB2A7A48}" presName="Name37" presStyleLbl="parChTrans1D3" presStyleIdx="7" presStyleCnt="18"/>
      <dgm:spPr/>
    </dgm:pt>
    <dgm:pt modelId="{818BC280-3124-4A88-91DD-02AEA4D5CFCB}" type="pres">
      <dgm:prSet presAssocID="{3B7532FC-3DBB-4321-A0DE-139DB94FEA05}" presName="hierRoot2" presStyleCnt="0">
        <dgm:presLayoutVars>
          <dgm:hierBranch val="init"/>
        </dgm:presLayoutVars>
      </dgm:prSet>
      <dgm:spPr/>
    </dgm:pt>
    <dgm:pt modelId="{F083F7E4-3752-4ADF-9B6C-7BBA532D7435}" type="pres">
      <dgm:prSet presAssocID="{3B7532FC-3DBB-4321-A0DE-139DB94FEA05}" presName="rootComposite" presStyleCnt="0"/>
      <dgm:spPr/>
    </dgm:pt>
    <dgm:pt modelId="{CE26F4EE-46F1-458A-A3EB-F1DEE1A63E24}" type="pres">
      <dgm:prSet presAssocID="{3B7532FC-3DBB-4321-A0DE-139DB94FEA05}" presName="rootText" presStyleLbl="node3" presStyleIdx="7" presStyleCnt="18">
        <dgm:presLayoutVars>
          <dgm:chPref val="3"/>
        </dgm:presLayoutVars>
      </dgm:prSet>
      <dgm:spPr/>
    </dgm:pt>
    <dgm:pt modelId="{FFCD18E8-7A12-4230-8EB7-76A670550FF2}" type="pres">
      <dgm:prSet presAssocID="{3B7532FC-3DBB-4321-A0DE-139DB94FEA05}" presName="rootConnector" presStyleLbl="node3" presStyleIdx="7" presStyleCnt="18"/>
      <dgm:spPr/>
    </dgm:pt>
    <dgm:pt modelId="{544A6765-37C4-4393-A019-2D98E9F0EC27}" type="pres">
      <dgm:prSet presAssocID="{3B7532FC-3DBB-4321-A0DE-139DB94FEA05}" presName="hierChild4" presStyleCnt="0"/>
      <dgm:spPr/>
    </dgm:pt>
    <dgm:pt modelId="{108F316D-B899-457E-B5FB-C27FDDA1F930}" type="pres">
      <dgm:prSet presAssocID="{3B7532FC-3DBB-4321-A0DE-139DB94FEA05}" presName="hierChild5" presStyleCnt="0"/>
      <dgm:spPr/>
    </dgm:pt>
    <dgm:pt modelId="{0D9E2735-A9D2-4864-AC7C-842CE0D9F8C1}" type="pres">
      <dgm:prSet presAssocID="{A9C87BDB-00DA-4655-9A0C-D00A169D45EF}" presName="Name37" presStyleLbl="parChTrans1D3" presStyleIdx="8" presStyleCnt="18"/>
      <dgm:spPr/>
    </dgm:pt>
    <dgm:pt modelId="{5E57643B-EA1F-44FC-8965-C8BD7E8731CF}" type="pres">
      <dgm:prSet presAssocID="{74FE1BBE-6B8B-4D17-ADA1-7BF6E8D2CC77}" presName="hierRoot2" presStyleCnt="0">
        <dgm:presLayoutVars>
          <dgm:hierBranch val="init"/>
        </dgm:presLayoutVars>
      </dgm:prSet>
      <dgm:spPr/>
    </dgm:pt>
    <dgm:pt modelId="{87F9865F-B252-4CE1-8505-B731125B960A}" type="pres">
      <dgm:prSet presAssocID="{74FE1BBE-6B8B-4D17-ADA1-7BF6E8D2CC77}" presName="rootComposite" presStyleCnt="0"/>
      <dgm:spPr/>
    </dgm:pt>
    <dgm:pt modelId="{D3DE811A-D01C-41CC-89B1-26BF65120CE9}" type="pres">
      <dgm:prSet presAssocID="{74FE1BBE-6B8B-4D17-ADA1-7BF6E8D2CC77}" presName="rootText" presStyleLbl="node3" presStyleIdx="8" presStyleCnt="18">
        <dgm:presLayoutVars>
          <dgm:chPref val="3"/>
        </dgm:presLayoutVars>
      </dgm:prSet>
      <dgm:spPr/>
    </dgm:pt>
    <dgm:pt modelId="{0DF50AB3-95AC-49C4-AC14-51D3538E1096}" type="pres">
      <dgm:prSet presAssocID="{74FE1BBE-6B8B-4D17-ADA1-7BF6E8D2CC77}" presName="rootConnector" presStyleLbl="node3" presStyleIdx="8" presStyleCnt="18"/>
      <dgm:spPr/>
    </dgm:pt>
    <dgm:pt modelId="{4DB69081-E438-4CD9-868C-AFC348475C36}" type="pres">
      <dgm:prSet presAssocID="{74FE1BBE-6B8B-4D17-ADA1-7BF6E8D2CC77}" presName="hierChild4" presStyleCnt="0"/>
      <dgm:spPr/>
    </dgm:pt>
    <dgm:pt modelId="{83FD4E5A-862A-44E6-B3F0-C3DE780C1106}" type="pres">
      <dgm:prSet presAssocID="{74FE1BBE-6B8B-4D17-ADA1-7BF6E8D2CC77}" presName="hierChild5" presStyleCnt="0"/>
      <dgm:spPr/>
    </dgm:pt>
    <dgm:pt modelId="{0A55794A-FA13-41D2-96CD-1D422E1F4C49}" type="pres">
      <dgm:prSet presAssocID="{159AEEE3-7CA9-414E-BC9B-B8F713B3C505}" presName="Name37" presStyleLbl="parChTrans1D3" presStyleIdx="9" presStyleCnt="18"/>
      <dgm:spPr/>
    </dgm:pt>
    <dgm:pt modelId="{DA16061F-438E-4823-97FF-F5043475933B}" type="pres">
      <dgm:prSet presAssocID="{52875610-D036-49BA-A198-68FE72073D90}" presName="hierRoot2" presStyleCnt="0">
        <dgm:presLayoutVars>
          <dgm:hierBranch val="init"/>
        </dgm:presLayoutVars>
      </dgm:prSet>
      <dgm:spPr/>
    </dgm:pt>
    <dgm:pt modelId="{FE4DADD1-690D-4B80-B816-AA970FD86CBB}" type="pres">
      <dgm:prSet presAssocID="{52875610-D036-49BA-A198-68FE72073D90}" presName="rootComposite" presStyleCnt="0"/>
      <dgm:spPr/>
    </dgm:pt>
    <dgm:pt modelId="{E0FBFDD5-4849-47DF-8071-B19F66D5EECE}" type="pres">
      <dgm:prSet presAssocID="{52875610-D036-49BA-A198-68FE72073D90}" presName="rootText" presStyleLbl="node3" presStyleIdx="9" presStyleCnt="18">
        <dgm:presLayoutVars>
          <dgm:chPref val="3"/>
        </dgm:presLayoutVars>
      </dgm:prSet>
      <dgm:spPr/>
    </dgm:pt>
    <dgm:pt modelId="{C993416F-6421-4F15-8D99-5E33EA75BC06}" type="pres">
      <dgm:prSet presAssocID="{52875610-D036-49BA-A198-68FE72073D90}" presName="rootConnector" presStyleLbl="node3" presStyleIdx="9" presStyleCnt="18"/>
      <dgm:spPr/>
    </dgm:pt>
    <dgm:pt modelId="{4016C935-6418-4C99-9C7E-79E0AC95717E}" type="pres">
      <dgm:prSet presAssocID="{52875610-D036-49BA-A198-68FE72073D90}" presName="hierChild4" presStyleCnt="0"/>
      <dgm:spPr/>
    </dgm:pt>
    <dgm:pt modelId="{B902B3C1-BB6F-40E0-9A36-2A74BB9A4DB7}" type="pres">
      <dgm:prSet presAssocID="{52875610-D036-49BA-A198-68FE72073D90}" presName="hierChild5" presStyleCnt="0"/>
      <dgm:spPr/>
    </dgm:pt>
    <dgm:pt modelId="{54DC118A-5843-4603-A2EB-990C48680FE4}" type="pres">
      <dgm:prSet presAssocID="{BF8D3EB4-1E30-4464-BD84-9DB3C99BA62D}" presName="hierChild5" presStyleCnt="0"/>
      <dgm:spPr/>
    </dgm:pt>
    <dgm:pt modelId="{B5178040-9311-4BA6-8E4C-D79302BE03A3}" type="pres">
      <dgm:prSet presAssocID="{4DD5184F-81BA-4857-AE76-8268E876FF11}" presName="Name37" presStyleLbl="parChTrans1D2" presStyleIdx="5" presStyleCnt="7"/>
      <dgm:spPr/>
    </dgm:pt>
    <dgm:pt modelId="{83F11C69-067D-4ECD-847F-3E3D721CC3B2}" type="pres">
      <dgm:prSet presAssocID="{87449590-086F-43E3-A0F9-5B4B9DDA2C00}" presName="hierRoot2" presStyleCnt="0">
        <dgm:presLayoutVars>
          <dgm:hierBranch val="init"/>
        </dgm:presLayoutVars>
      </dgm:prSet>
      <dgm:spPr/>
    </dgm:pt>
    <dgm:pt modelId="{38C144B9-0C62-471A-BF59-AED65DCBF1C7}" type="pres">
      <dgm:prSet presAssocID="{87449590-086F-43E3-A0F9-5B4B9DDA2C00}" presName="rootComposite" presStyleCnt="0"/>
      <dgm:spPr/>
    </dgm:pt>
    <dgm:pt modelId="{2100C07A-53BC-4161-B51F-00653AABB3A3}" type="pres">
      <dgm:prSet presAssocID="{87449590-086F-43E3-A0F9-5B4B9DDA2C00}" presName="rootText" presStyleLbl="node2" presStyleIdx="5" presStyleCnt="7">
        <dgm:presLayoutVars>
          <dgm:chPref val="3"/>
        </dgm:presLayoutVars>
      </dgm:prSet>
      <dgm:spPr/>
    </dgm:pt>
    <dgm:pt modelId="{D9DDA93F-2740-4A36-B5AD-719CD200AACD}" type="pres">
      <dgm:prSet presAssocID="{87449590-086F-43E3-A0F9-5B4B9DDA2C00}" presName="rootConnector" presStyleLbl="node2" presStyleIdx="5" presStyleCnt="7"/>
      <dgm:spPr/>
    </dgm:pt>
    <dgm:pt modelId="{44279276-0354-4823-9C4A-23BCE58898DA}" type="pres">
      <dgm:prSet presAssocID="{87449590-086F-43E3-A0F9-5B4B9DDA2C00}" presName="hierChild4" presStyleCnt="0"/>
      <dgm:spPr/>
    </dgm:pt>
    <dgm:pt modelId="{07FD7426-6684-4C2D-A72B-E0B1D7BCFD6C}" type="pres">
      <dgm:prSet presAssocID="{B69B863D-B85C-47F3-87F0-8896E99F5907}" presName="Name37" presStyleLbl="parChTrans1D3" presStyleIdx="10" presStyleCnt="18"/>
      <dgm:spPr/>
    </dgm:pt>
    <dgm:pt modelId="{B82123B7-F88D-4B2D-B9FE-79C2ACE10E2A}" type="pres">
      <dgm:prSet presAssocID="{976FCF49-6E7C-4CF1-987B-F624D4208844}" presName="hierRoot2" presStyleCnt="0">
        <dgm:presLayoutVars>
          <dgm:hierBranch val="init"/>
        </dgm:presLayoutVars>
      </dgm:prSet>
      <dgm:spPr/>
    </dgm:pt>
    <dgm:pt modelId="{9A2FE58E-F4D9-4B02-B90D-06C76640C7DA}" type="pres">
      <dgm:prSet presAssocID="{976FCF49-6E7C-4CF1-987B-F624D4208844}" presName="rootComposite" presStyleCnt="0"/>
      <dgm:spPr/>
    </dgm:pt>
    <dgm:pt modelId="{8C9A0C52-A437-468E-8A5B-1AD5AE57422D}" type="pres">
      <dgm:prSet presAssocID="{976FCF49-6E7C-4CF1-987B-F624D4208844}" presName="rootText" presStyleLbl="node3" presStyleIdx="10" presStyleCnt="18">
        <dgm:presLayoutVars>
          <dgm:chPref val="3"/>
        </dgm:presLayoutVars>
      </dgm:prSet>
      <dgm:spPr/>
    </dgm:pt>
    <dgm:pt modelId="{2B252CD4-BDA7-4AAA-B805-D16B4FB17989}" type="pres">
      <dgm:prSet presAssocID="{976FCF49-6E7C-4CF1-987B-F624D4208844}" presName="rootConnector" presStyleLbl="node3" presStyleIdx="10" presStyleCnt="18"/>
      <dgm:spPr/>
    </dgm:pt>
    <dgm:pt modelId="{4B8DA753-8358-432B-BF1F-B19BE6E8EC40}" type="pres">
      <dgm:prSet presAssocID="{976FCF49-6E7C-4CF1-987B-F624D4208844}" presName="hierChild4" presStyleCnt="0"/>
      <dgm:spPr/>
    </dgm:pt>
    <dgm:pt modelId="{E8AC552F-1D8E-4216-8586-51500A7BA198}" type="pres">
      <dgm:prSet presAssocID="{976FCF49-6E7C-4CF1-987B-F624D4208844}" presName="hierChild5" presStyleCnt="0"/>
      <dgm:spPr/>
    </dgm:pt>
    <dgm:pt modelId="{41C5E44C-6CAF-48C6-9014-C386A94A79E3}" type="pres">
      <dgm:prSet presAssocID="{F4AC11A5-6B96-4A93-AF3A-C71F5FAB7876}" presName="Name37" presStyleLbl="parChTrans1D3" presStyleIdx="11" presStyleCnt="18"/>
      <dgm:spPr/>
    </dgm:pt>
    <dgm:pt modelId="{1EF9E6ED-F20D-4CAF-8EDF-9D6035317AB2}" type="pres">
      <dgm:prSet presAssocID="{88F115E3-E79D-45F2-819C-9FC32EC76B8E}" presName="hierRoot2" presStyleCnt="0">
        <dgm:presLayoutVars>
          <dgm:hierBranch val="init"/>
        </dgm:presLayoutVars>
      </dgm:prSet>
      <dgm:spPr/>
    </dgm:pt>
    <dgm:pt modelId="{836504C2-3CC9-4761-AD0C-DFDB1000CF1C}" type="pres">
      <dgm:prSet presAssocID="{88F115E3-E79D-45F2-819C-9FC32EC76B8E}" presName="rootComposite" presStyleCnt="0"/>
      <dgm:spPr/>
    </dgm:pt>
    <dgm:pt modelId="{17ED8EF7-8655-4AA5-9D0C-091D088BBA3F}" type="pres">
      <dgm:prSet presAssocID="{88F115E3-E79D-45F2-819C-9FC32EC76B8E}" presName="rootText" presStyleLbl="node3" presStyleIdx="11" presStyleCnt="18">
        <dgm:presLayoutVars>
          <dgm:chPref val="3"/>
        </dgm:presLayoutVars>
      </dgm:prSet>
      <dgm:spPr/>
    </dgm:pt>
    <dgm:pt modelId="{AB3A5C53-874A-4100-9A64-9A159F104812}" type="pres">
      <dgm:prSet presAssocID="{88F115E3-E79D-45F2-819C-9FC32EC76B8E}" presName="rootConnector" presStyleLbl="node3" presStyleIdx="11" presStyleCnt="18"/>
      <dgm:spPr/>
    </dgm:pt>
    <dgm:pt modelId="{2C46BDCF-8A55-4ED6-BF68-31C88FBC7505}" type="pres">
      <dgm:prSet presAssocID="{88F115E3-E79D-45F2-819C-9FC32EC76B8E}" presName="hierChild4" presStyleCnt="0"/>
      <dgm:spPr/>
    </dgm:pt>
    <dgm:pt modelId="{EFD79488-5EC6-4802-B2A0-36FBFDEB0980}" type="pres">
      <dgm:prSet presAssocID="{88F115E3-E79D-45F2-819C-9FC32EC76B8E}" presName="hierChild5" presStyleCnt="0"/>
      <dgm:spPr/>
    </dgm:pt>
    <dgm:pt modelId="{7BFBFEF3-BA2D-487A-9F87-F5ED2671A0B1}" type="pres">
      <dgm:prSet presAssocID="{ECA6CB64-4C6C-43F2-9405-4B4C37D2E7A1}" presName="Name37" presStyleLbl="parChTrans1D3" presStyleIdx="12" presStyleCnt="18"/>
      <dgm:spPr/>
    </dgm:pt>
    <dgm:pt modelId="{89171E79-EEFE-4B1A-B829-5C39A4C380BF}" type="pres">
      <dgm:prSet presAssocID="{A1A13113-6160-41AB-85AE-7B7AAE7490D6}" presName="hierRoot2" presStyleCnt="0">
        <dgm:presLayoutVars>
          <dgm:hierBranch val="init"/>
        </dgm:presLayoutVars>
      </dgm:prSet>
      <dgm:spPr/>
    </dgm:pt>
    <dgm:pt modelId="{588B5B93-8AFA-4A8B-B8CA-538C29A84EA9}" type="pres">
      <dgm:prSet presAssocID="{A1A13113-6160-41AB-85AE-7B7AAE7490D6}" presName="rootComposite" presStyleCnt="0"/>
      <dgm:spPr/>
    </dgm:pt>
    <dgm:pt modelId="{9EC8202A-B73A-43CA-875C-C09C5961A1D4}" type="pres">
      <dgm:prSet presAssocID="{A1A13113-6160-41AB-85AE-7B7AAE7490D6}" presName="rootText" presStyleLbl="node3" presStyleIdx="12" presStyleCnt="18">
        <dgm:presLayoutVars>
          <dgm:chPref val="3"/>
        </dgm:presLayoutVars>
      </dgm:prSet>
      <dgm:spPr/>
    </dgm:pt>
    <dgm:pt modelId="{ED0C2EC2-F85B-416D-9C9A-837952582C10}" type="pres">
      <dgm:prSet presAssocID="{A1A13113-6160-41AB-85AE-7B7AAE7490D6}" presName="rootConnector" presStyleLbl="node3" presStyleIdx="12" presStyleCnt="18"/>
      <dgm:spPr/>
    </dgm:pt>
    <dgm:pt modelId="{16FC5E2E-212C-4595-8ED4-4E02C6624F7C}" type="pres">
      <dgm:prSet presAssocID="{A1A13113-6160-41AB-85AE-7B7AAE7490D6}" presName="hierChild4" presStyleCnt="0"/>
      <dgm:spPr/>
    </dgm:pt>
    <dgm:pt modelId="{CBDDC310-A125-4009-8E36-FE39CF872B86}" type="pres">
      <dgm:prSet presAssocID="{A1A13113-6160-41AB-85AE-7B7AAE7490D6}" presName="hierChild5" presStyleCnt="0"/>
      <dgm:spPr/>
    </dgm:pt>
    <dgm:pt modelId="{D173E422-19D4-4554-9932-10BD8DBA884A}" type="pres">
      <dgm:prSet presAssocID="{A2653393-D312-448C-B206-2B3BB6BB1217}" presName="Name37" presStyleLbl="parChTrans1D3" presStyleIdx="13" presStyleCnt="18"/>
      <dgm:spPr/>
    </dgm:pt>
    <dgm:pt modelId="{125C0F88-CA64-46E8-8963-3E40CC2A98E5}" type="pres">
      <dgm:prSet presAssocID="{9417E9D1-1385-4273-82C4-910BF3D2A5C4}" presName="hierRoot2" presStyleCnt="0">
        <dgm:presLayoutVars>
          <dgm:hierBranch val="init"/>
        </dgm:presLayoutVars>
      </dgm:prSet>
      <dgm:spPr/>
    </dgm:pt>
    <dgm:pt modelId="{3DDF6E58-D957-457F-B9B2-F860A81C8AF5}" type="pres">
      <dgm:prSet presAssocID="{9417E9D1-1385-4273-82C4-910BF3D2A5C4}" presName="rootComposite" presStyleCnt="0"/>
      <dgm:spPr/>
    </dgm:pt>
    <dgm:pt modelId="{E485075E-174D-4204-8DDE-8C7E89891CD4}" type="pres">
      <dgm:prSet presAssocID="{9417E9D1-1385-4273-82C4-910BF3D2A5C4}" presName="rootText" presStyleLbl="node3" presStyleIdx="13" presStyleCnt="18">
        <dgm:presLayoutVars>
          <dgm:chPref val="3"/>
        </dgm:presLayoutVars>
      </dgm:prSet>
      <dgm:spPr/>
    </dgm:pt>
    <dgm:pt modelId="{044B6C84-9C3E-44DF-910B-7D1F638C277F}" type="pres">
      <dgm:prSet presAssocID="{9417E9D1-1385-4273-82C4-910BF3D2A5C4}" presName="rootConnector" presStyleLbl="node3" presStyleIdx="13" presStyleCnt="18"/>
      <dgm:spPr/>
    </dgm:pt>
    <dgm:pt modelId="{907DBFAA-5419-48FE-B1CF-CEE5092E4B1D}" type="pres">
      <dgm:prSet presAssocID="{9417E9D1-1385-4273-82C4-910BF3D2A5C4}" presName="hierChild4" presStyleCnt="0"/>
      <dgm:spPr/>
    </dgm:pt>
    <dgm:pt modelId="{FFD620D9-6E88-407E-895F-EBC23034358C}" type="pres">
      <dgm:prSet presAssocID="{9417E9D1-1385-4273-82C4-910BF3D2A5C4}" presName="hierChild5" presStyleCnt="0"/>
      <dgm:spPr/>
    </dgm:pt>
    <dgm:pt modelId="{8CB45FFA-7B12-43B1-8FCB-EE510E260DDA}" type="pres">
      <dgm:prSet presAssocID="{87449590-086F-43E3-A0F9-5B4B9DDA2C00}" presName="hierChild5" presStyleCnt="0"/>
      <dgm:spPr/>
    </dgm:pt>
    <dgm:pt modelId="{EC6BA2DB-79A1-4C11-AADA-3B6C87F01C07}" type="pres">
      <dgm:prSet presAssocID="{327BB0AD-12D2-49EA-867C-4EF74C7F61C4}" presName="Name37" presStyleLbl="parChTrans1D2" presStyleIdx="6" presStyleCnt="7"/>
      <dgm:spPr/>
    </dgm:pt>
    <dgm:pt modelId="{3A1C1606-32B8-46D9-88B0-8403134B4D55}" type="pres">
      <dgm:prSet presAssocID="{726C19D3-47A4-452D-9681-327C1DC3E4E1}" presName="hierRoot2" presStyleCnt="0">
        <dgm:presLayoutVars>
          <dgm:hierBranch val="init"/>
        </dgm:presLayoutVars>
      </dgm:prSet>
      <dgm:spPr/>
    </dgm:pt>
    <dgm:pt modelId="{6D1C4E70-727A-4184-BEDF-5D8E76BCC84A}" type="pres">
      <dgm:prSet presAssocID="{726C19D3-47A4-452D-9681-327C1DC3E4E1}" presName="rootComposite" presStyleCnt="0"/>
      <dgm:spPr/>
    </dgm:pt>
    <dgm:pt modelId="{73560320-49FA-41E1-B5F9-896E836F61BD}" type="pres">
      <dgm:prSet presAssocID="{726C19D3-47A4-452D-9681-327C1DC3E4E1}" presName="rootText" presStyleLbl="node2" presStyleIdx="6" presStyleCnt="7">
        <dgm:presLayoutVars>
          <dgm:chPref val="3"/>
        </dgm:presLayoutVars>
      </dgm:prSet>
      <dgm:spPr/>
    </dgm:pt>
    <dgm:pt modelId="{AF9D4F4D-539C-4D78-9FA5-1F89930A1FA4}" type="pres">
      <dgm:prSet presAssocID="{726C19D3-47A4-452D-9681-327C1DC3E4E1}" presName="rootConnector" presStyleLbl="node2" presStyleIdx="6" presStyleCnt="7"/>
      <dgm:spPr/>
    </dgm:pt>
    <dgm:pt modelId="{5F894BE9-0D6A-4273-B31F-DA883D423426}" type="pres">
      <dgm:prSet presAssocID="{726C19D3-47A4-452D-9681-327C1DC3E4E1}" presName="hierChild4" presStyleCnt="0"/>
      <dgm:spPr/>
    </dgm:pt>
    <dgm:pt modelId="{D504280B-E7CC-47F0-B3DE-95E4D3F57E62}" type="pres">
      <dgm:prSet presAssocID="{A0D69A82-8F91-43FD-AFF7-6F3D4B9443A6}" presName="Name37" presStyleLbl="parChTrans1D3" presStyleIdx="14" presStyleCnt="18"/>
      <dgm:spPr/>
    </dgm:pt>
    <dgm:pt modelId="{8BCA5BCC-70F0-4BC9-84B7-B6157FA4AF96}" type="pres">
      <dgm:prSet presAssocID="{A1622DBC-DAC9-43FB-8DF3-DE276B546A00}" presName="hierRoot2" presStyleCnt="0">
        <dgm:presLayoutVars>
          <dgm:hierBranch val="init"/>
        </dgm:presLayoutVars>
      </dgm:prSet>
      <dgm:spPr/>
    </dgm:pt>
    <dgm:pt modelId="{E42ED743-0E9A-4F25-AC2F-6595E2AD21CF}" type="pres">
      <dgm:prSet presAssocID="{A1622DBC-DAC9-43FB-8DF3-DE276B546A00}" presName="rootComposite" presStyleCnt="0"/>
      <dgm:spPr/>
    </dgm:pt>
    <dgm:pt modelId="{20F34CD6-5ABB-47DB-B545-C7FFB8F75063}" type="pres">
      <dgm:prSet presAssocID="{A1622DBC-DAC9-43FB-8DF3-DE276B546A00}" presName="rootText" presStyleLbl="node3" presStyleIdx="14" presStyleCnt="18">
        <dgm:presLayoutVars>
          <dgm:chPref val="3"/>
        </dgm:presLayoutVars>
      </dgm:prSet>
      <dgm:spPr/>
    </dgm:pt>
    <dgm:pt modelId="{7124499B-5F4E-44F9-9B53-0A94E7E9AF48}" type="pres">
      <dgm:prSet presAssocID="{A1622DBC-DAC9-43FB-8DF3-DE276B546A00}" presName="rootConnector" presStyleLbl="node3" presStyleIdx="14" presStyleCnt="18"/>
      <dgm:spPr/>
    </dgm:pt>
    <dgm:pt modelId="{0737BB53-359D-45C0-97E7-FE094A66C84B}" type="pres">
      <dgm:prSet presAssocID="{A1622DBC-DAC9-43FB-8DF3-DE276B546A00}" presName="hierChild4" presStyleCnt="0"/>
      <dgm:spPr/>
    </dgm:pt>
    <dgm:pt modelId="{CB724C25-CB61-4C78-91B2-7C9D0928B7DD}" type="pres">
      <dgm:prSet presAssocID="{A1622DBC-DAC9-43FB-8DF3-DE276B546A00}" presName="hierChild5" presStyleCnt="0"/>
      <dgm:spPr/>
    </dgm:pt>
    <dgm:pt modelId="{C2D76963-99D7-407E-B9CC-C97B82CB8481}" type="pres">
      <dgm:prSet presAssocID="{996CEB06-2747-4691-9CD8-DE4B03017806}" presName="Name37" presStyleLbl="parChTrans1D3" presStyleIdx="15" presStyleCnt="18"/>
      <dgm:spPr/>
    </dgm:pt>
    <dgm:pt modelId="{748B0E60-B742-47CE-8186-1D35BF6868FB}" type="pres">
      <dgm:prSet presAssocID="{BC10EB05-81C8-4A6F-AAD4-81E61EDCCE7F}" presName="hierRoot2" presStyleCnt="0">
        <dgm:presLayoutVars>
          <dgm:hierBranch val="init"/>
        </dgm:presLayoutVars>
      </dgm:prSet>
      <dgm:spPr/>
    </dgm:pt>
    <dgm:pt modelId="{8E3A8BA4-0162-445E-AD82-848EEA67CB89}" type="pres">
      <dgm:prSet presAssocID="{BC10EB05-81C8-4A6F-AAD4-81E61EDCCE7F}" presName="rootComposite" presStyleCnt="0"/>
      <dgm:spPr/>
    </dgm:pt>
    <dgm:pt modelId="{36E508BD-9E42-40B2-8EE5-3B4BC5C3A6A5}" type="pres">
      <dgm:prSet presAssocID="{BC10EB05-81C8-4A6F-AAD4-81E61EDCCE7F}" presName="rootText" presStyleLbl="node3" presStyleIdx="15" presStyleCnt="18" custLinFactNeighborY="-2690">
        <dgm:presLayoutVars>
          <dgm:chPref val="3"/>
        </dgm:presLayoutVars>
      </dgm:prSet>
      <dgm:spPr/>
    </dgm:pt>
    <dgm:pt modelId="{8F8C63D0-1372-401E-98F1-9DA38BF90A74}" type="pres">
      <dgm:prSet presAssocID="{BC10EB05-81C8-4A6F-AAD4-81E61EDCCE7F}" presName="rootConnector" presStyleLbl="node3" presStyleIdx="15" presStyleCnt="18"/>
      <dgm:spPr/>
    </dgm:pt>
    <dgm:pt modelId="{C5A54709-6597-4CFC-B217-7CE33ED82B25}" type="pres">
      <dgm:prSet presAssocID="{BC10EB05-81C8-4A6F-AAD4-81E61EDCCE7F}" presName="hierChild4" presStyleCnt="0"/>
      <dgm:spPr/>
    </dgm:pt>
    <dgm:pt modelId="{72E0609C-8F4D-43A3-ADC6-7A4CBC88809A}" type="pres">
      <dgm:prSet presAssocID="{BC10EB05-81C8-4A6F-AAD4-81E61EDCCE7F}" presName="hierChild5" presStyleCnt="0"/>
      <dgm:spPr/>
    </dgm:pt>
    <dgm:pt modelId="{C0B0C376-FBEC-427D-AAAA-8E82C9BC8C3C}" type="pres">
      <dgm:prSet presAssocID="{B4F571F3-14CA-4A8A-87EE-E0188ED2D6AB}" presName="Name37" presStyleLbl="parChTrans1D3" presStyleIdx="16" presStyleCnt="18"/>
      <dgm:spPr/>
    </dgm:pt>
    <dgm:pt modelId="{1D0F62E8-7727-4E32-BDD1-BF2269F5A4E3}" type="pres">
      <dgm:prSet presAssocID="{D2678F3C-4807-4E92-9A11-8FA9BC10FF7F}" presName="hierRoot2" presStyleCnt="0">
        <dgm:presLayoutVars>
          <dgm:hierBranch val="init"/>
        </dgm:presLayoutVars>
      </dgm:prSet>
      <dgm:spPr/>
    </dgm:pt>
    <dgm:pt modelId="{8FFC4351-C98F-482E-841B-0D654F4FF68A}" type="pres">
      <dgm:prSet presAssocID="{D2678F3C-4807-4E92-9A11-8FA9BC10FF7F}" presName="rootComposite" presStyleCnt="0"/>
      <dgm:spPr/>
    </dgm:pt>
    <dgm:pt modelId="{E10F97D5-B9E7-4260-96FD-B72AE3CFB8D7}" type="pres">
      <dgm:prSet presAssocID="{D2678F3C-4807-4E92-9A11-8FA9BC10FF7F}" presName="rootText" presStyleLbl="node3" presStyleIdx="16" presStyleCnt="18">
        <dgm:presLayoutVars>
          <dgm:chPref val="3"/>
        </dgm:presLayoutVars>
      </dgm:prSet>
      <dgm:spPr/>
    </dgm:pt>
    <dgm:pt modelId="{ED0A1B4C-4888-439A-BECF-A33CC66CC2BF}" type="pres">
      <dgm:prSet presAssocID="{D2678F3C-4807-4E92-9A11-8FA9BC10FF7F}" presName="rootConnector" presStyleLbl="node3" presStyleIdx="16" presStyleCnt="18"/>
      <dgm:spPr/>
    </dgm:pt>
    <dgm:pt modelId="{DE4BE5E4-F062-47B6-A8CB-84CD94562A46}" type="pres">
      <dgm:prSet presAssocID="{D2678F3C-4807-4E92-9A11-8FA9BC10FF7F}" presName="hierChild4" presStyleCnt="0"/>
      <dgm:spPr/>
    </dgm:pt>
    <dgm:pt modelId="{B2DF5B89-7BED-4E6B-BE8F-DB648BD2D855}" type="pres">
      <dgm:prSet presAssocID="{D2678F3C-4807-4E92-9A11-8FA9BC10FF7F}" presName="hierChild5" presStyleCnt="0"/>
      <dgm:spPr/>
    </dgm:pt>
    <dgm:pt modelId="{6C86A6A7-D19C-4EE4-87AC-A6D4F56F7A44}" type="pres">
      <dgm:prSet presAssocID="{AE4B79B3-E726-47A7-8765-A4822350360A}" presName="Name37" presStyleLbl="parChTrans1D3" presStyleIdx="17" presStyleCnt="18"/>
      <dgm:spPr/>
    </dgm:pt>
    <dgm:pt modelId="{923280E9-C966-4683-8158-6EC45EBF2CE6}" type="pres">
      <dgm:prSet presAssocID="{20B30317-FF19-4DDE-A1E0-902A4D811491}" presName="hierRoot2" presStyleCnt="0">
        <dgm:presLayoutVars>
          <dgm:hierBranch val="init"/>
        </dgm:presLayoutVars>
      </dgm:prSet>
      <dgm:spPr/>
    </dgm:pt>
    <dgm:pt modelId="{BF81E859-C90F-4D63-BBF6-41967A4CC626}" type="pres">
      <dgm:prSet presAssocID="{20B30317-FF19-4DDE-A1E0-902A4D811491}" presName="rootComposite" presStyleCnt="0"/>
      <dgm:spPr/>
    </dgm:pt>
    <dgm:pt modelId="{12ADCEA1-D22D-4EC2-91E0-C623DA890E65}" type="pres">
      <dgm:prSet presAssocID="{20B30317-FF19-4DDE-A1E0-902A4D811491}" presName="rootText" presStyleLbl="node3" presStyleIdx="17" presStyleCnt="18">
        <dgm:presLayoutVars>
          <dgm:chPref val="3"/>
        </dgm:presLayoutVars>
      </dgm:prSet>
      <dgm:spPr/>
    </dgm:pt>
    <dgm:pt modelId="{A21DA668-1F14-4703-A5E7-E638F806209B}" type="pres">
      <dgm:prSet presAssocID="{20B30317-FF19-4DDE-A1E0-902A4D811491}" presName="rootConnector" presStyleLbl="node3" presStyleIdx="17" presStyleCnt="18"/>
      <dgm:spPr/>
    </dgm:pt>
    <dgm:pt modelId="{C6585777-4122-438E-A20B-D5C9D8473648}" type="pres">
      <dgm:prSet presAssocID="{20B30317-FF19-4DDE-A1E0-902A4D811491}" presName="hierChild4" presStyleCnt="0"/>
      <dgm:spPr/>
    </dgm:pt>
    <dgm:pt modelId="{F7E3B36E-DB6F-40E5-9969-91BE7965C81C}" type="pres">
      <dgm:prSet presAssocID="{20B30317-FF19-4DDE-A1E0-902A4D811491}" presName="hierChild5" presStyleCnt="0"/>
      <dgm:spPr/>
    </dgm:pt>
    <dgm:pt modelId="{1CB39B88-79D6-449B-8AB2-88B7D467DE92}" type="pres">
      <dgm:prSet presAssocID="{726C19D3-47A4-452D-9681-327C1DC3E4E1}" presName="hierChild5" presStyleCnt="0"/>
      <dgm:spPr/>
    </dgm:pt>
    <dgm:pt modelId="{01497D5B-4125-432F-B046-0F74A71ECA86}" type="pres">
      <dgm:prSet presAssocID="{B726DE30-7973-43C5-AEFC-896804E2BA8C}" presName="hierChild3" presStyleCnt="0"/>
      <dgm:spPr/>
    </dgm:pt>
  </dgm:ptLst>
  <dgm:cxnLst>
    <dgm:cxn modelId="{CC7D1204-B252-430C-9CEF-FC427C2C9D96}" type="presOf" srcId="{9B44725A-4F60-4F6F-A154-CC97648B98B9}" destId="{19DAC60E-676C-433C-93FB-A9B9F13172BC}" srcOrd="1" destOrd="0" presId="urn:microsoft.com/office/officeart/2005/8/layout/orgChart1"/>
    <dgm:cxn modelId="{94DA7705-DF48-4B63-A332-85DC2E7D2514}" srcId="{B726DE30-7973-43C5-AEFC-896804E2BA8C}" destId="{87449590-086F-43E3-A0F9-5B4B9DDA2C00}" srcOrd="5" destOrd="0" parTransId="{4DD5184F-81BA-4857-AE76-8268E876FF11}" sibTransId="{03A95B30-CC5A-49FD-904F-03A0C09BD770}"/>
    <dgm:cxn modelId="{E6975B0A-8679-451F-BBCC-96DE1287F37B}" type="presOf" srcId="{74F5710A-C07A-4266-9BC7-1049ECF7F6A2}" destId="{AD9A2C80-00BC-4C9B-9898-79C36D25D2F2}" srcOrd="1" destOrd="0" presId="urn:microsoft.com/office/officeart/2005/8/layout/orgChart1"/>
    <dgm:cxn modelId="{25055B12-AD53-45A5-850E-ACD2458B9181}" srcId="{F4C07ACE-6952-43D8-B2AB-C354E7B62543}" destId="{B726DE30-7973-43C5-AEFC-896804E2BA8C}" srcOrd="0" destOrd="0" parTransId="{26C663C4-C9AC-4E14-A7AE-108C04C5250D}" sibTransId="{BAB5FD4A-5B0D-41D4-A8A6-F6E65788C7E3}"/>
    <dgm:cxn modelId="{1F3C0313-0AED-4570-A997-DDFCF7E5034B}" type="presOf" srcId="{22D6EE20-CA5D-4340-8C66-D8A6FBEB1FE5}" destId="{297547C6-7D13-4406-BAB7-31A659457786}" srcOrd="0" destOrd="0" presId="urn:microsoft.com/office/officeart/2005/8/layout/orgChart1"/>
    <dgm:cxn modelId="{7498181A-6E0A-43FD-B07F-78BBD15D56D7}" type="presOf" srcId="{4DD5184F-81BA-4857-AE76-8268E876FF11}" destId="{B5178040-9311-4BA6-8E4C-D79302BE03A3}" srcOrd="0" destOrd="0" presId="urn:microsoft.com/office/officeart/2005/8/layout/orgChart1"/>
    <dgm:cxn modelId="{A0BC1820-5E64-45FB-8C0E-F4525C78CCF2}" type="presOf" srcId="{F90D6542-F602-4A36-9B6C-B9F7A336D6B1}" destId="{A285F087-F437-40D7-B283-2FD621B1FDC4}" srcOrd="0" destOrd="0" presId="urn:microsoft.com/office/officeart/2005/8/layout/orgChart1"/>
    <dgm:cxn modelId="{9A479020-9EE8-4E29-B510-258DBC5EFFA0}" type="presOf" srcId="{9417E9D1-1385-4273-82C4-910BF3D2A5C4}" destId="{E485075E-174D-4204-8DDE-8C7E89891CD4}" srcOrd="0" destOrd="0" presId="urn:microsoft.com/office/officeart/2005/8/layout/orgChart1"/>
    <dgm:cxn modelId="{BD9A1321-9902-47AF-9209-8434CC9FA814}" type="presOf" srcId="{F4C07ACE-6952-43D8-B2AB-C354E7B62543}" destId="{EB1DD079-A18F-46BD-8E91-AD3D69C3C574}" srcOrd="0" destOrd="0" presId="urn:microsoft.com/office/officeart/2005/8/layout/orgChart1"/>
    <dgm:cxn modelId="{F7368321-A7F0-4176-BAD5-BFE5738B4DE4}" type="presOf" srcId="{A129476C-5644-45C8-8BFA-9EA9BFEC46C1}" destId="{9E0BEECC-8434-447B-B8CC-A13D8B19E1A8}" srcOrd="0" destOrd="0" presId="urn:microsoft.com/office/officeart/2005/8/layout/orgChart1"/>
    <dgm:cxn modelId="{0F40E721-5C6E-4C0D-A573-4B1F76F98B9C}" type="presOf" srcId="{47996996-E68A-4698-96E1-D47279ECD919}" destId="{72A000DA-BB28-498F-80FD-109C79198DE2}" srcOrd="1" destOrd="0" presId="urn:microsoft.com/office/officeart/2005/8/layout/orgChart1"/>
    <dgm:cxn modelId="{AF91982A-48FE-4B2C-BB20-4EFC0C0E1DF5}" type="presOf" srcId="{47996996-E68A-4698-96E1-D47279ECD919}" destId="{7F20C6D4-5396-41A9-8DDD-B79B8C4E0639}" srcOrd="0" destOrd="0" presId="urn:microsoft.com/office/officeart/2005/8/layout/orgChart1"/>
    <dgm:cxn modelId="{C747A52C-64B8-4B64-8595-27A8424E9D2E}" type="presOf" srcId="{B726DE30-7973-43C5-AEFC-896804E2BA8C}" destId="{00C4DF3C-0B8A-4F73-A3FF-2BCD94B24F02}" srcOrd="0" destOrd="0" presId="urn:microsoft.com/office/officeart/2005/8/layout/orgChart1"/>
    <dgm:cxn modelId="{723DCC34-FF8E-44FC-AA67-6423B803A0A5}" type="presOf" srcId="{A0D69A82-8F91-43FD-AFF7-6F3D4B9443A6}" destId="{D504280B-E7CC-47F0-B3DE-95E4D3F57E62}" srcOrd="0" destOrd="0" presId="urn:microsoft.com/office/officeart/2005/8/layout/orgChart1"/>
    <dgm:cxn modelId="{D5D1DD35-7C8E-4E39-B05E-137721F90923}" type="presOf" srcId="{A4DE75D5-A806-44E7-87C0-BA36A6FAC74E}" destId="{AFC18B6B-4468-4568-A75E-D2D83F1F84F0}" srcOrd="1" destOrd="0" presId="urn:microsoft.com/office/officeart/2005/8/layout/orgChart1"/>
    <dgm:cxn modelId="{3D6E0B37-D446-4241-83A4-5C977BC0F497}" type="presOf" srcId="{A4DE75D5-A806-44E7-87C0-BA36A6FAC74E}" destId="{E606D251-585F-4F37-B595-CB48B2EAB98A}" srcOrd="0" destOrd="0" presId="urn:microsoft.com/office/officeart/2005/8/layout/orgChart1"/>
    <dgm:cxn modelId="{61047437-ABBE-44F9-A184-19280104B116}" type="presOf" srcId="{D65AD0C6-67AA-43FD-AD18-73B011AB00EA}" destId="{FD544DD9-2CD7-462D-906B-EFBEF3313C5A}" srcOrd="1" destOrd="0" presId="urn:microsoft.com/office/officeart/2005/8/layout/orgChart1"/>
    <dgm:cxn modelId="{67E59637-D7B4-4B94-AF03-B260A7FE7440}" type="presOf" srcId="{726C19D3-47A4-452D-9681-327C1DC3E4E1}" destId="{AF9D4F4D-539C-4D78-9FA5-1F89930A1FA4}" srcOrd="1" destOrd="0" presId="urn:microsoft.com/office/officeart/2005/8/layout/orgChart1"/>
    <dgm:cxn modelId="{1318203B-EDBF-44DF-A3FF-B18E1BDDFA34}" type="presOf" srcId="{6424040A-2BAB-4E85-B6BA-86A0262A09AC}" destId="{1F7C650A-2C96-4323-B771-F4EED6E03164}" srcOrd="0" destOrd="0" presId="urn:microsoft.com/office/officeart/2005/8/layout/orgChart1"/>
    <dgm:cxn modelId="{AA8BD45B-DAF1-4183-AA72-BE78A1AF4B2C}" type="presOf" srcId="{A1A13113-6160-41AB-85AE-7B7AAE7490D6}" destId="{ED0C2EC2-F85B-416D-9C9A-837952582C10}" srcOrd="1" destOrd="0" presId="urn:microsoft.com/office/officeart/2005/8/layout/orgChart1"/>
    <dgm:cxn modelId="{D3A3A35F-2B43-4D31-B02B-DEB574110847}" type="presOf" srcId="{C8AC2AF4-9320-4F39-9E36-A93C7F32861F}" destId="{7FC697DB-E010-4969-AB07-158F798BFF43}" srcOrd="1" destOrd="0" presId="urn:microsoft.com/office/officeart/2005/8/layout/orgChart1"/>
    <dgm:cxn modelId="{6556FE5F-103C-4469-9B6C-CD51D70D2286}" type="presOf" srcId="{20B30317-FF19-4DDE-A1E0-902A4D811491}" destId="{A21DA668-1F14-4703-A5E7-E638F806209B}" srcOrd="1" destOrd="0" presId="urn:microsoft.com/office/officeart/2005/8/layout/orgChart1"/>
    <dgm:cxn modelId="{A46D9860-91A7-4AB1-AA11-E1DEF7818C60}" srcId="{87449590-086F-43E3-A0F9-5B4B9DDA2C00}" destId="{88F115E3-E79D-45F2-819C-9FC32EC76B8E}" srcOrd="1" destOrd="0" parTransId="{F4AC11A5-6B96-4A93-AF3A-C71F5FAB7876}" sibTransId="{B3226603-2FB2-45FB-88C9-CACB8C2A41F2}"/>
    <dgm:cxn modelId="{80AE4E41-3172-4459-B7F0-AB6595FD2842}" type="presOf" srcId="{9B44725A-4F60-4F6F-A154-CC97648B98B9}" destId="{879AACE7-E0C1-4E93-A513-3313BBD2E6FE}" srcOrd="0" destOrd="0" presId="urn:microsoft.com/office/officeart/2005/8/layout/orgChart1"/>
    <dgm:cxn modelId="{22873563-49DD-41FB-B9E7-0E22C89EA881}" type="presOf" srcId="{3C782C38-0621-4026-A09E-02AD3F96993E}" destId="{BEB08F9A-0A23-4443-863D-C7928E8FA0F6}" srcOrd="0" destOrd="0" presId="urn:microsoft.com/office/officeart/2005/8/layout/orgChart1"/>
    <dgm:cxn modelId="{128B6743-5A58-47A6-A1FB-5496B285E999}" srcId="{87449590-086F-43E3-A0F9-5B4B9DDA2C00}" destId="{9417E9D1-1385-4273-82C4-910BF3D2A5C4}" srcOrd="3" destOrd="0" parTransId="{A2653393-D312-448C-B206-2B3BB6BB1217}" sibTransId="{FFC94F61-6A07-4BFB-ACCF-C2EB7BE3ED86}"/>
    <dgm:cxn modelId="{84984E63-BCCB-43E0-8524-7B1A0F69FA0D}" type="presOf" srcId="{20B30317-FF19-4DDE-A1E0-902A4D811491}" destId="{12ADCEA1-D22D-4EC2-91E0-C623DA890E65}" srcOrd="0" destOrd="0" presId="urn:microsoft.com/office/officeart/2005/8/layout/orgChart1"/>
    <dgm:cxn modelId="{7DD4D767-D48A-4DD4-9F60-14EC2B4F3598}" type="presOf" srcId="{BC10EB05-81C8-4A6F-AAD4-81E61EDCCE7F}" destId="{36E508BD-9E42-40B2-8EE5-3B4BC5C3A6A5}" srcOrd="0" destOrd="0" presId="urn:microsoft.com/office/officeart/2005/8/layout/orgChart1"/>
    <dgm:cxn modelId="{9B80D948-A52F-42B9-B93E-52110075F3BD}" type="presOf" srcId="{8CE746B4-539D-46A6-9209-4D434272E6D0}" destId="{D5E98403-5AA8-41AB-963E-12EFA83447F4}" srcOrd="1" destOrd="0" presId="urn:microsoft.com/office/officeart/2005/8/layout/orgChart1"/>
    <dgm:cxn modelId="{D820EE48-B7D6-4328-8DE3-BCD0FB5E10AF}" srcId="{948C7AF1-3A30-4E1A-95DF-5DC1777A68C5}" destId="{9B44725A-4F60-4F6F-A154-CC97648B98B9}" srcOrd="2" destOrd="0" parTransId="{CD285E82-3E06-47EA-A41D-7126E7BCA0CC}" sibTransId="{8DC20B5D-8532-4437-BE79-398A5226DD9F}"/>
    <dgm:cxn modelId="{03BA596A-B1C1-4F09-B464-16CFEB8C4E9F}" srcId="{B726DE30-7973-43C5-AEFC-896804E2BA8C}" destId="{D65AD0C6-67AA-43FD-AD18-73B011AB00EA}" srcOrd="1" destOrd="0" parTransId="{3C782C38-0621-4026-A09E-02AD3F96993E}" sibTransId="{D0E84FB9-0B1B-45F3-BEC0-582E5BA91531}"/>
    <dgm:cxn modelId="{AB85B74B-8CC4-4A03-B222-FDEB537C76F1}" type="presOf" srcId="{D2678F3C-4807-4E92-9A11-8FA9BC10FF7F}" destId="{ED0A1B4C-4888-439A-BECF-A33CC66CC2BF}" srcOrd="1" destOrd="0" presId="urn:microsoft.com/office/officeart/2005/8/layout/orgChart1"/>
    <dgm:cxn modelId="{1180C74B-2EC1-4185-A655-1A149A2296A8}" type="presOf" srcId="{AB3AD850-C6F8-49FA-9DE4-E2B92CEF9A11}" destId="{EEA7A9CC-089E-4CBF-8D9A-4C47716D1AAC}" srcOrd="0" destOrd="0" presId="urn:microsoft.com/office/officeart/2005/8/layout/orgChart1"/>
    <dgm:cxn modelId="{33A73B6E-C47C-46AE-96E2-6C6AC067572D}" type="presOf" srcId="{843795ED-3F3C-40C7-ADD9-4BDD012EEC94}" destId="{CAA94A2C-6A4A-461A-9563-AC43B7E55616}" srcOrd="0" destOrd="0" presId="urn:microsoft.com/office/officeart/2005/8/layout/orgChart1"/>
    <dgm:cxn modelId="{96E0F66F-1102-40F0-B772-CDFCFA01FD16}" type="presOf" srcId="{D2678F3C-4807-4E92-9A11-8FA9BC10FF7F}" destId="{E10F97D5-B9E7-4260-96FD-B72AE3CFB8D7}" srcOrd="0" destOrd="0" presId="urn:microsoft.com/office/officeart/2005/8/layout/orgChart1"/>
    <dgm:cxn modelId="{CF363150-57E9-4360-B11D-54F2F69FA883}" srcId="{948C7AF1-3A30-4E1A-95DF-5DC1777A68C5}" destId="{AB3AD850-C6F8-49FA-9DE4-E2B92CEF9A11}" srcOrd="1" destOrd="0" parTransId="{A129476C-5644-45C8-8BFA-9EA9BFEC46C1}" sibTransId="{0DAF2954-288F-4EA8-8648-D0D5C95AAC4E}"/>
    <dgm:cxn modelId="{668D7C70-E86C-4375-B94B-49F15E128EEA}" type="presOf" srcId="{AE4B79B3-E726-47A7-8765-A4822350360A}" destId="{6C86A6A7-D19C-4EE4-87AC-A6D4F56F7A44}" srcOrd="0" destOrd="0" presId="urn:microsoft.com/office/officeart/2005/8/layout/orgChart1"/>
    <dgm:cxn modelId="{AE208F50-DE53-462E-9509-3C0E9ABDB7BF}" srcId="{B726DE30-7973-43C5-AEFC-896804E2BA8C}" destId="{948C7AF1-3A30-4E1A-95DF-5DC1777A68C5}" srcOrd="2" destOrd="0" parTransId="{1ADA9F46-BFD4-4A3A-9404-60EA1E0DF942}" sibTransId="{AD776666-5A39-4380-9B0F-0413AE7F6102}"/>
    <dgm:cxn modelId="{18D34D51-E30E-422F-9635-D6AA53592F44}" type="presOf" srcId="{87449590-086F-43E3-A0F9-5B4B9DDA2C00}" destId="{2100C07A-53BC-4161-B51F-00653AABB3A3}" srcOrd="0" destOrd="0" presId="urn:microsoft.com/office/officeart/2005/8/layout/orgChart1"/>
    <dgm:cxn modelId="{95267251-E375-4A4F-8323-43588DDC0B38}" type="presOf" srcId="{14AFB7C9-76DD-4E9A-A776-17CFEC7402B6}" destId="{3A89F23C-AED4-4795-9F1D-266AEA10FC1F}" srcOrd="0" destOrd="0" presId="urn:microsoft.com/office/officeart/2005/8/layout/orgChart1"/>
    <dgm:cxn modelId="{F45DAB51-7A82-42D8-A201-7784727601D5}" srcId="{B726DE30-7973-43C5-AEFC-896804E2BA8C}" destId="{726C19D3-47A4-452D-9681-327C1DC3E4E1}" srcOrd="6" destOrd="0" parTransId="{327BB0AD-12D2-49EA-867C-4EF74C7F61C4}" sibTransId="{AAD5DC31-C57E-4A48-B09D-AEBB86757624}"/>
    <dgm:cxn modelId="{0798D571-DF22-4565-8F23-4492839C6578}" type="presOf" srcId="{88F115E3-E79D-45F2-819C-9FC32EC76B8E}" destId="{AB3A5C53-874A-4100-9A64-9A159F104812}" srcOrd="1" destOrd="0" presId="urn:microsoft.com/office/officeart/2005/8/layout/orgChart1"/>
    <dgm:cxn modelId="{08E3F371-9808-4632-AEDC-7A20715E46BE}" type="presOf" srcId="{D65AD0C6-67AA-43FD-AD18-73B011AB00EA}" destId="{C3294CFA-D7B7-4D24-9837-23B4BA555ECA}" srcOrd="0" destOrd="0" presId="urn:microsoft.com/office/officeart/2005/8/layout/orgChart1"/>
    <dgm:cxn modelId="{5E68AE54-1100-42A6-B7DC-008D667E0458}" srcId="{A4DE75D5-A806-44E7-87C0-BA36A6FAC74E}" destId="{8CE746B4-539D-46A6-9209-4D434272E6D0}" srcOrd="0" destOrd="0" parTransId="{5086EC29-A769-4EA4-A337-DF0DF9B2695E}" sibTransId="{1D9F9DC8-44F8-464E-A444-33C0960EFB68}"/>
    <dgm:cxn modelId="{AA74DF57-B93E-46FF-9735-7FA89A436393}" type="presOf" srcId="{ECA6CB64-4C6C-43F2-9405-4B4C37D2E7A1}" destId="{7BFBFEF3-BA2D-487A-9F87-F5ED2671A0B1}" srcOrd="0" destOrd="0" presId="urn:microsoft.com/office/officeart/2005/8/layout/orgChart1"/>
    <dgm:cxn modelId="{53C5F558-9A52-40CF-A380-A0843A7DF280}" type="presOf" srcId="{3B7532FC-3DBB-4321-A0DE-139DB94FEA05}" destId="{FFCD18E8-7A12-4230-8EB7-76A670550FF2}" srcOrd="1" destOrd="0" presId="urn:microsoft.com/office/officeart/2005/8/layout/orgChart1"/>
    <dgm:cxn modelId="{E9581679-F226-4621-A9B1-8CBAC4552201}" type="presOf" srcId="{A2653393-D312-448C-B206-2B3BB6BB1217}" destId="{D173E422-19D4-4554-9932-10BD8DBA884A}" srcOrd="0" destOrd="0" presId="urn:microsoft.com/office/officeart/2005/8/layout/orgChart1"/>
    <dgm:cxn modelId="{09EDB159-185E-4560-9D3B-EED0FB78971A}" type="presOf" srcId="{741E75C1-2E0D-4357-9634-25963DEF7328}" destId="{815FD736-0B88-41E0-96FC-5EC3B1F12C4F}" srcOrd="0" destOrd="0" presId="urn:microsoft.com/office/officeart/2005/8/layout/orgChart1"/>
    <dgm:cxn modelId="{7CFA667A-2A37-4787-A4B3-3B475D5BE010}" type="presOf" srcId="{327BB0AD-12D2-49EA-867C-4EF74C7F61C4}" destId="{EC6BA2DB-79A1-4C11-AADA-3B6C87F01C07}" srcOrd="0" destOrd="0" presId="urn:microsoft.com/office/officeart/2005/8/layout/orgChart1"/>
    <dgm:cxn modelId="{2F19DB80-6EBB-4C1D-9ECE-EA107933DF20}" srcId="{B726DE30-7973-43C5-AEFC-896804E2BA8C}" destId="{A4DE75D5-A806-44E7-87C0-BA36A6FAC74E}" srcOrd="0" destOrd="0" parTransId="{14AFB7C9-76DD-4E9A-A776-17CFEC7402B6}" sibTransId="{63B1ADF1-C70D-41B7-94DC-E9A30AE6DCB1}"/>
    <dgm:cxn modelId="{92AA5B82-BE17-4C6C-BE5D-EC6F5A91E7FB}" srcId="{B726DE30-7973-43C5-AEFC-896804E2BA8C}" destId="{BF8D3EB4-1E30-4464-BD84-9DB3C99BA62D}" srcOrd="4" destOrd="0" parTransId="{F90D6542-F602-4A36-9B6C-B9F7A336D6B1}" sibTransId="{B1C6656A-DF71-4D70-8FE6-8A35A4FF612F}"/>
    <dgm:cxn modelId="{DD2E188C-5B1C-4FE1-AE36-44E4E1A4CF91}" type="presOf" srcId="{726C19D3-47A4-452D-9681-327C1DC3E4E1}" destId="{73560320-49FA-41E1-B5F9-896E836F61BD}" srcOrd="0" destOrd="0" presId="urn:microsoft.com/office/officeart/2005/8/layout/orgChart1"/>
    <dgm:cxn modelId="{DC606F92-B75C-47E4-809F-67AAEDC9F6B7}" type="presOf" srcId="{B4F571F3-14CA-4A8A-87EE-E0188ED2D6AB}" destId="{C0B0C376-FBEC-427D-AAAA-8E82C9BC8C3C}" srcOrd="0" destOrd="0" presId="urn:microsoft.com/office/officeart/2005/8/layout/orgChart1"/>
    <dgm:cxn modelId="{D188DA93-2184-4D56-AA28-FCC75B96828E}" type="presOf" srcId="{976FCF49-6E7C-4CF1-987B-F624D4208844}" destId="{2B252CD4-BDA7-4AAA-B805-D16B4FB17989}" srcOrd="1" destOrd="0" presId="urn:microsoft.com/office/officeart/2005/8/layout/orgChart1"/>
    <dgm:cxn modelId="{5BF10696-B401-4FCC-9E68-9E4163A13F33}" type="presOf" srcId="{F4AC11A5-6B96-4A93-AF3A-C71F5FAB7876}" destId="{41C5E44C-6CAF-48C6-9014-C386A94A79E3}" srcOrd="0" destOrd="0" presId="urn:microsoft.com/office/officeart/2005/8/layout/orgChart1"/>
    <dgm:cxn modelId="{EDF10D97-2AA6-4D0B-8680-C2FBE20141B9}" srcId="{726C19D3-47A4-452D-9681-327C1DC3E4E1}" destId="{20B30317-FF19-4DDE-A1E0-902A4D811491}" srcOrd="3" destOrd="0" parTransId="{AE4B79B3-E726-47A7-8765-A4822350360A}" sibTransId="{1670F161-647D-486F-AFA5-E5B6B3DE098D}"/>
    <dgm:cxn modelId="{AB6BC997-958E-412A-B109-CF91D03DB2DD}" type="presOf" srcId="{A1622DBC-DAC9-43FB-8DF3-DE276B546A00}" destId="{20F34CD6-5ABB-47DB-B545-C7FFB8F75063}" srcOrd="0" destOrd="0" presId="urn:microsoft.com/office/officeart/2005/8/layout/orgChart1"/>
    <dgm:cxn modelId="{3B9F6798-5374-4308-BAD0-493573B803B9}" type="presOf" srcId="{74FE1BBE-6B8B-4D17-ADA1-7BF6E8D2CC77}" destId="{D3DE811A-D01C-41CC-89B1-26BF65120CE9}" srcOrd="0" destOrd="0" presId="urn:microsoft.com/office/officeart/2005/8/layout/orgChart1"/>
    <dgm:cxn modelId="{9D92949B-EA89-487E-A29C-D6E866256CC1}" srcId="{726C19D3-47A4-452D-9681-327C1DC3E4E1}" destId="{A1622DBC-DAC9-43FB-8DF3-DE276B546A00}" srcOrd="0" destOrd="0" parTransId="{A0D69A82-8F91-43FD-AFF7-6F3D4B9443A6}" sibTransId="{D2012EC4-A6ED-43B9-B8B0-95BA7CAB05C5}"/>
    <dgm:cxn modelId="{72C8C19E-629E-4F6F-8853-B2064BC9BFC5}" srcId="{D65AD0C6-67AA-43FD-AD18-73B011AB00EA}" destId="{C8AC2AF4-9320-4F39-9E36-A93C7F32861F}" srcOrd="0" destOrd="0" parTransId="{741E75C1-2E0D-4357-9634-25963DEF7328}" sibTransId="{4CD2CE37-50B1-435B-81BF-0978D14BC3CC}"/>
    <dgm:cxn modelId="{C313C3A3-B1FA-403A-9C2B-344F04AD462E}" type="presOf" srcId="{52875610-D036-49BA-A198-68FE72073D90}" destId="{E0FBFDD5-4849-47DF-8071-B19F66D5EECE}" srcOrd="0" destOrd="0" presId="urn:microsoft.com/office/officeart/2005/8/layout/orgChart1"/>
    <dgm:cxn modelId="{31334DA6-E0EE-475F-A21C-71A2833DCBBF}" type="presOf" srcId="{BC10EB05-81C8-4A6F-AAD4-81E61EDCCE7F}" destId="{8F8C63D0-1372-401E-98F1-9DA38BF90A74}" srcOrd="1" destOrd="0" presId="urn:microsoft.com/office/officeart/2005/8/layout/orgChart1"/>
    <dgm:cxn modelId="{DCEE3AA7-38B2-47F5-8619-4EBEB67697E7}" type="presOf" srcId="{52875610-D036-49BA-A198-68FE72073D90}" destId="{C993416F-6421-4F15-8D99-5E33EA75BC06}" srcOrd="1" destOrd="0" presId="urn:microsoft.com/office/officeart/2005/8/layout/orgChart1"/>
    <dgm:cxn modelId="{68B89DA7-B1D9-478D-93CB-7530E8E02E9D}" srcId="{BF8D3EB4-1E30-4464-BD84-9DB3C99BA62D}" destId="{74F5710A-C07A-4266-9BC7-1049ECF7F6A2}" srcOrd="1" destOrd="0" parTransId="{6927633A-1965-49FE-95D6-344A90CDCB29}" sibTransId="{7C41E40E-FF5B-4DBB-A96F-B2ECA483510C}"/>
    <dgm:cxn modelId="{0FB30BAD-BEAB-4714-847D-6ABCE0E4919F}" type="presOf" srcId="{88F115E3-E79D-45F2-819C-9FC32EC76B8E}" destId="{17ED8EF7-8655-4AA5-9D0C-091D088BBA3F}" srcOrd="0" destOrd="0" presId="urn:microsoft.com/office/officeart/2005/8/layout/orgChart1"/>
    <dgm:cxn modelId="{0E9ACDB0-A6E4-4E7C-BF84-11AC83A27453}" type="presOf" srcId="{159AEEE3-7CA9-414E-BC9B-B8F713B3C505}" destId="{0A55794A-FA13-41D2-96CD-1D422E1F4C49}" srcOrd="0" destOrd="0" presId="urn:microsoft.com/office/officeart/2005/8/layout/orgChart1"/>
    <dgm:cxn modelId="{01A7D1B2-8559-45F6-9825-4FC693BD315F}" type="presOf" srcId="{74F5710A-C07A-4266-9BC7-1049ECF7F6A2}" destId="{B043A5FF-CA64-46AB-A614-A9F8F0E25E82}" srcOrd="0" destOrd="0" presId="urn:microsoft.com/office/officeart/2005/8/layout/orgChart1"/>
    <dgm:cxn modelId="{BE7058B4-F884-426F-8F58-E2D556B1DD46}" type="presOf" srcId="{87449590-086F-43E3-A0F9-5B4B9DDA2C00}" destId="{D9DDA93F-2740-4A36-B5AD-719CD200AACD}" srcOrd="1" destOrd="0" presId="urn:microsoft.com/office/officeart/2005/8/layout/orgChart1"/>
    <dgm:cxn modelId="{E6A8F4B4-93BB-4F7A-881E-17CE511DE45E}" type="presOf" srcId="{BF8D3EB4-1E30-4464-BD84-9DB3C99BA62D}" destId="{75126F12-2D60-45F8-AA2F-F39B7874E78E}" srcOrd="1" destOrd="0" presId="urn:microsoft.com/office/officeart/2005/8/layout/orgChart1"/>
    <dgm:cxn modelId="{17AB58B5-032E-455E-A7A3-7897D408A19F}" type="presOf" srcId="{3B7532FC-3DBB-4321-A0DE-139DB94FEA05}" destId="{CE26F4EE-46F1-458A-A3EB-F1DEE1A63E24}" srcOrd="0" destOrd="0" presId="urn:microsoft.com/office/officeart/2005/8/layout/orgChart1"/>
    <dgm:cxn modelId="{E3D148B6-D787-47F6-822C-039EE02EFD9F}" type="presOf" srcId="{EA3D30AE-D386-4802-A1C2-587B28AE8444}" destId="{DFC4F60F-2284-41E7-BF9D-60452A45D4A7}" srcOrd="0" destOrd="0" presId="urn:microsoft.com/office/officeart/2005/8/layout/orgChart1"/>
    <dgm:cxn modelId="{638BC5B8-0CB7-4DC3-9B32-7008DF53E6F5}" srcId="{BF8D3EB4-1E30-4464-BD84-9DB3C99BA62D}" destId="{3B7532FC-3DBB-4321-A0DE-139DB94FEA05}" srcOrd="2" destOrd="0" parTransId="{26D0F5FB-6651-45BF-A330-971BDB2A7A48}" sibTransId="{E56BF6EF-A3C8-4F0E-BEDC-73B407C723CB}"/>
    <dgm:cxn modelId="{E865CBBB-21AA-4B0E-82F7-1C4C2461340D}" srcId="{B726DE30-7973-43C5-AEFC-896804E2BA8C}" destId="{843795ED-3F3C-40C7-ADD9-4BDD012EEC94}" srcOrd="3" destOrd="0" parTransId="{6424040A-2BAB-4E85-B6BA-86A0262A09AC}" sibTransId="{E9326557-2E64-49AD-9517-E9983686E4CD}"/>
    <dgm:cxn modelId="{81A876BD-375C-4D3C-85AF-9A72548E8FA2}" type="presOf" srcId="{5086EC29-A769-4EA4-A337-DF0DF9B2695E}" destId="{02A70ED1-5598-4107-8CED-92A51D480E45}" srcOrd="0" destOrd="0" presId="urn:microsoft.com/office/officeart/2005/8/layout/orgChart1"/>
    <dgm:cxn modelId="{51FB81BD-6268-4AEC-9F5B-927796BB1060}" type="presOf" srcId="{B726DE30-7973-43C5-AEFC-896804E2BA8C}" destId="{E70AB3C9-F11A-466A-8DD0-310339A3EE67}" srcOrd="1" destOrd="0" presId="urn:microsoft.com/office/officeart/2005/8/layout/orgChart1"/>
    <dgm:cxn modelId="{7D0E87C0-939F-4C7E-AA85-20EE7A5A18B8}" type="presOf" srcId="{8CE746B4-539D-46A6-9209-4D434272E6D0}" destId="{C16E3306-E3B9-45C9-AF9A-51E88A31C821}" srcOrd="0" destOrd="0" presId="urn:microsoft.com/office/officeart/2005/8/layout/orgChart1"/>
    <dgm:cxn modelId="{7F5102C5-5FFB-4FF1-9435-73FCC9A0D404}" type="presOf" srcId="{996CEB06-2747-4691-9CD8-DE4B03017806}" destId="{C2D76963-99D7-407E-B9CC-C97B82CB8481}" srcOrd="0" destOrd="0" presId="urn:microsoft.com/office/officeart/2005/8/layout/orgChart1"/>
    <dgm:cxn modelId="{AB3F09C8-DF72-47A3-B2E3-9A32C9C999FD}" type="presOf" srcId="{A1A13113-6160-41AB-85AE-7B7AAE7490D6}" destId="{9EC8202A-B73A-43CA-875C-C09C5961A1D4}" srcOrd="0" destOrd="0" presId="urn:microsoft.com/office/officeart/2005/8/layout/orgChart1"/>
    <dgm:cxn modelId="{5E4AC9CE-731A-4560-B979-E3C467475D19}" type="presOf" srcId="{B69B863D-B85C-47F3-87F0-8896E99F5907}" destId="{07FD7426-6684-4C2D-A72B-E0B1D7BCFD6C}" srcOrd="0" destOrd="0" presId="urn:microsoft.com/office/officeart/2005/8/layout/orgChart1"/>
    <dgm:cxn modelId="{1889B3D0-0061-435D-B736-27D4C3B3D31C}" type="presOf" srcId="{C8AC2AF4-9320-4F39-9E36-A93C7F32861F}" destId="{5F4F8F95-4E75-4956-86AF-AE9055562FAB}" srcOrd="0" destOrd="0" presId="urn:microsoft.com/office/officeart/2005/8/layout/orgChart1"/>
    <dgm:cxn modelId="{793126D2-272B-46AF-B6E9-A6B4C4DF9778}" type="presOf" srcId="{A1622DBC-DAC9-43FB-8DF3-DE276B546A00}" destId="{7124499B-5F4E-44F9-9B53-0A94E7E9AF48}" srcOrd="1" destOrd="0" presId="urn:microsoft.com/office/officeart/2005/8/layout/orgChart1"/>
    <dgm:cxn modelId="{42673AD3-08E0-4600-9651-F759E992F1DD}" type="presOf" srcId="{948C7AF1-3A30-4E1A-95DF-5DC1777A68C5}" destId="{3E0D5268-060B-4C4C-9DD1-5DD4A7BF9A3A}" srcOrd="0" destOrd="0" presId="urn:microsoft.com/office/officeart/2005/8/layout/orgChart1"/>
    <dgm:cxn modelId="{3CAA26D5-EB06-46E0-A366-CD9ECEEE6348}" type="presOf" srcId="{843795ED-3F3C-40C7-ADD9-4BDD012EEC94}" destId="{6CB756B6-A2E8-4CC0-A186-B45E2C549621}" srcOrd="1" destOrd="0" presId="urn:microsoft.com/office/officeart/2005/8/layout/orgChart1"/>
    <dgm:cxn modelId="{D27CF2D9-F69A-4889-AC23-413F57F982A5}" type="presOf" srcId="{9417E9D1-1385-4273-82C4-910BF3D2A5C4}" destId="{044B6C84-9C3E-44DF-910B-7D1F638C277F}" srcOrd="1" destOrd="0" presId="urn:microsoft.com/office/officeart/2005/8/layout/orgChart1"/>
    <dgm:cxn modelId="{73098EDE-68B4-4708-AE3E-8EE14A589829}" type="presOf" srcId="{976FCF49-6E7C-4CF1-987B-F624D4208844}" destId="{8C9A0C52-A437-468E-8A5B-1AD5AE57422D}" srcOrd="0" destOrd="0" presId="urn:microsoft.com/office/officeart/2005/8/layout/orgChart1"/>
    <dgm:cxn modelId="{456515DF-0142-4B5D-86AB-7AEE597769E6}" type="presOf" srcId="{AB3AD850-C6F8-49FA-9DE4-E2B92CEF9A11}" destId="{1AB09836-5358-4B15-9852-98BDD5507A40}" srcOrd="1" destOrd="0" presId="urn:microsoft.com/office/officeart/2005/8/layout/orgChart1"/>
    <dgm:cxn modelId="{5D7BFCDF-2701-425D-AF5A-75588A68A188}" srcId="{87449590-086F-43E3-A0F9-5B4B9DDA2C00}" destId="{A1A13113-6160-41AB-85AE-7B7AAE7490D6}" srcOrd="2" destOrd="0" parTransId="{ECA6CB64-4C6C-43F2-9405-4B4C37D2E7A1}" sibTransId="{1D7BA2E7-A23D-44BF-B361-A6194DBD5ED9}"/>
    <dgm:cxn modelId="{07984FE0-D958-4E44-B355-431F210A4EBF}" srcId="{BF8D3EB4-1E30-4464-BD84-9DB3C99BA62D}" destId="{74FE1BBE-6B8B-4D17-ADA1-7BF6E8D2CC77}" srcOrd="3" destOrd="0" parTransId="{A9C87BDB-00DA-4655-9A0C-D00A169D45EF}" sibTransId="{BA289249-9B9B-4680-8313-C27A8FBCFE1E}"/>
    <dgm:cxn modelId="{B072B7E1-1946-420D-A607-295ABBA826B3}" srcId="{BF8D3EB4-1E30-4464-BD84-9DB3C99BA62D}" destId="{22D6EE20-CA5D-4340-8C66-D8A6FBEB1FE5}" srcOrd="0" destOrd="0" parTransId="{EF2E66C0-1B71-4165-A914-D63E43A0C1A3}" sibTransId="{EBF99E1A-9E90-44BF-855A-9B0CDF68799E}"/>
    <dgm:cxn modelId="{B03395E4-CE4C-4F97-8423-1B29A3CFB7C4}" type="presOf" srcId="{6927633A-1965-49FE-95D6-344A90CDCB29}" destId="{A8F67256-1DEE-4A9B-BFC7-5F5392378E3A}" srcOrd="0" destOrd="0" presId="urn:microsoft.com/office/officeart/2005/8/layout/orgChart1"/>
    <dgm:cxn modelId="{24BCDBE4-D673-41A3-90E8-7ED86A4642AC}" type="presOf" srcId="{22D6EE20-CA5D-4340-8C66-D8A6FBEB1FE5}" destId="{26FE4A37-9A6D-4FC9-B57A-BE0A759E4261}" srcOrd="1" destOrd="0" presId="urn:microsoft.com/office/officeart/2005/8/layout/orgChart1"/>
    <dgm:cxn modelId="{AE781EE5-C50F-4729-9D78-40B3F798B8C3}" type="presOf" srcId="{948C7AF1-3A30-4E1A-95DF-5DC1777A68C5}" destId="{1ECD5345-7FE7-4298-B2B9-29FA96305B83}" srcOrd="1" destOrd="0" presId="urn:microsoft.com/office/officeart/2005/8/layout/orgChart1"/>
    <dgm:cxn modelId="{47F73BE8-8F9D-4540-9D20-ED492E944CD5}" type="presOf" srcId="{74FE1BBE-6B8B-4D17-ADA1-7BF6E8D2CC77}" destId="{0DF50AB3-95AC-49C4-AC14-51D3538E1096}" srcOrd="1" destOrd="0" presId="urn:microsoft.com/office/officeart/2005/8/layout/orgChart1"/>
    <dgm:cxn modelId="{CD10F4E8-B891-478F-9E82-04CCA471247E}" type="presOf" srcId="{EF2E66C0-1B71-4165-A914-D63E43A0C1A3}" destId="{E4D4CC5D-A583-4255-BFD1-257E9BB28B30}" srcOrd="0" destOrd="0" presId="urn:microsoft.com/office/officeart/2005/8/layout/orgChart1"/>
    <dgm:cxn modelId="{88B78BE9-78CB-40C3-8F68-9D2FCB075458}" type="presOf" srcId="{26D0F5FB-6651-45BF-A330-971BDB2A7A48}" destId="{84380B6E-9E6C-4C96-8672-05764FA7C592}" srcOrd="0" destOrd="0" presId="urn:microsoft.com/office/officeart/2005/8/layout/orgChart1"/>
    <dgm:cxn modelId="{43F113F0-262F-4BDC-81B3-6A9CD1DD8D4E}" type="presOf" srcId="{CD285E82-3E06-47EA-A41D-7126E7BCA0CC}" destId="{7A3EA2B9-D700-490E-A40C-5D21E5D84CA4}" srcOrd="0" destOrd="0" presId="urn:microsoft.com/office/officeart/2005/8/layout/orgChart1"/>
    <dgm:cxn modelId="{D9D427F1-7859-4048-AFC7-7634F8AA304C}" type="presOf" srcId="{BF8D3EB4-1E30-4464-BD84-9DB3C99BA62D}" destId="{8DE45E64-9036-4672-9EFC-A431A64CBDE8}" srcOrd="0" destOrd="0" presId="urn:microsoft.com/office/officeart/2005/8/layout/orgChart1"/>
    <dgm:cxn modelId="{C69622F3-AE9A-42C8-AAAB-00F2A6224B43}" type="presOf" srcId="{1ADA9F46-BFD4-4A3A-9404-60EA1E0DF942}" destId="{807D8E78-C047-4679-B7DD-FCD9C8756A19}" srcOrd="0" destOrd="0" presId="urn:microsoft.com/office/officeart/2005/8/layout/orgChart1"/>
    <dgm:cxn modelId="{FB69B3F4-398B-4E05-A90E-AF99990C7B34}" srcId="{726C19D3-47A4-452D-9681-327C1DC3E4E1}" destId="{D2678F3C-4807-4E92-9A11-8FA9BC10FF7F}" srcOrd="2" destOrd="0" parTransId="{B4F571F3-14CA-4A8A-87EE-E0188ED2D6AB}" sibTransId="{E858CD2C-1558-4AAC-AF82-A5444CEFA5FC}"/>
    <dgm:cxn modelId="{B00FA6F7-155B-4145-915B-01A0866BF439}" srcId="{726C19D3-47A4-452D-9681-327C1DC3E4E1}" destId="{BC10EB05-81C8-4A6F-AAD4-81E61EDCCE7F}" srcOrd="1" destOrd="0" parTransId="{996CEB06-2747-4691-9CD8-DE4B03017806}" sibTransId="{C8C32FE1-5D7A-405A-85AE-703E6C6635A6}"/>
    <dgm:cxn modelId="{2C5E30F8-4AE0-4B73-A1CC-AED9FD6B41C6}" srcId="{948C7AF1-3A30-4E1A-95DF-5DC1777A68C5}" destId="{47996996-E68A-4698-96E1-D47279ECD919}" srcOrd="0" destOrd="0" parTransId="{EA3D30AE-D386-4802-A1C2-587B28AE8444}" sibTransId="{B6C76000-9F34-4AA0-AEA3-92F1E439946C}"/>
    <dgm:cxn modelId="{80E0B5FC-C7D1-4204-B6F9-AC97B114425D}" srcId="{BF8D3EB4-1E30-4464-BD84-9DB3C99BA62D}" destId="{52875610-D036-49BA-A198-68FE72073D90}" srcOrd="4" destOrd="0" parTransId="{159AEEE3-7CA9-414E-BC9B-B8F713B3C505}" sibTransId="{C2BF803A-7B76-476A-A4A4-7D4CFA0F9DFA}"/>
    <dgm:cxn modelId="{BD70AEFE-EE08-46E0-A36A-F5975A5889DC}" srcId="{87449590-086F-43E3-A0F9-5B4B9DDA2C00}" destId="{976FCF49-6E7C-4CF1-987B-F624D4208844}" srcOrd="0" destOrd="0" parTransId="{B69B863D-B85C-47F3-87F0-8896E99F5907}" sibTransId="{457FE459-B3B1-49A0-80B0-33A8CAA7F0AB}"/>
    <dgm:cxn modelId="{60826BFF-253A-40AA-81CE-F40B2CE996D5}" type="presOf" srcId="{A9C87BDB-00DA-4655-9A0C-D00A169D45EF}" destId="{0D9E2735-A9D2-4864-AC7C-842CE0D9F8C1}" srcOrd="0" destOrd="0" presId="urn:microsoft.com/office/officeart/2005/8/layout/orgChart1"/>
    <dgm:cxn modelId="{5B975605-1D2C-4512-9D85-B0FC2D79AD67}" type="presParOf" srcId="{EB1DD079-A18F-46BD-8E91-AD3D69C3C574}" destId="{135A65FC-71CB-4ABB-834E-D753F3E607B0}" srcOrd="0" destOrd="0" presId="urn:microsoft.com/office/officeart/2005/8/layout/orgChart1"/>
    <dgm:cxn modelId="{8C8DF672-2487-4A22-AF7C-DD90B8219298}" type="presParOf" srcId="{135A65FC-71CB-4ABB-834E-D753F3E607B0}" destId="{8C3F4080-74AE-4F37-A45A-BBFDD76DB850}" srcOrd="0" destOrd="0" presId="urn:microsoft.com/office/officeart/2005/8/layout/orgChart1"/>
    <dgm:cxn modelId="{E2C4AD17-3CC2-45C8-B652-2EA050CD3B8F}" type="presParOf" srcId="{8C3F4080-74AE-4F37-A45A-BBFDD76DB850}" destId="{00C4DF3C-0B8A-4F73-A3FF-2BCD94B24F02}" srcOrd="0" destOrd="0" presId="urn:microsoft.com/office/officeart/2005/8/layout/orgChart1"/>
    <dgm:cxn modelId="{FFE1AD27-ACD1-458D-B334-C467ADE063D9}" type="presParOf" srcId="{8C3F4080-74AE-4F37-A45A-BBFDD76DB850}" destId="{E70AB3C9-F11A-466A-8DD0-310339A3EE67}" srcOrd="1" destOrd="0" presId="urn:microsoft.com/office/officeart/2005/8/layout/orgChart1"/>
    <dgm:cxn modelId="{79D7CEF6-3075-43BC-8A91-ECAD19076EA3}" type="presParOf" srcId="{135A65FC-71CB-4ABB-834E-D753F3E607B0}" destId="{265017BD-76C9-43D9-832E-A750A1EFB233}" srcOrd="1" destOrd="0" presId="urn:microsoft.com/office/officeart/2005/8/layout/orgChart1"/>
    <dgm:cxn modelId="{DF229947-01EE-48A0-AF8B-8738C66C8990}" type="presParOf" srcId="{265017BD-76C9-43D9-832E-A750A1EFB233}" destId="{3A89F23C-AED4-4795-9F1D-266AEA10FC1F}" srcOrd="0" destOrd="0" presId="urn:microsoft.com/office/officeart/2005/8/layout/orgChart1"/>
    <dgm:cxn modelId="{742FE3C9-444B-4D3F-8ABD-2F1225225A7F}" type="presParOf" srcId="{265017BD-76C9-43D9-832E-A750A1EFB233}" destId="{93750D99-27BB-4ED7-8309-65F7664262F7}" srcOrd="1" destOrd="0" presId="urn:microsoft.com/office/officeart/2005/8/layout/orgChart1"/>
    <dgm:cxn modelId="{AFCD57AD-6BC3-447D-844E-B8F3577B43C4}" type="presParOf" srcId="{93750D99-27BB-4ED7-8309-65F7664262F7}" destId="{BBC1A973-F146-4E03-96DD-04F450CF4113}" srcOrd="0" destOrd="0" presId="urn:microsoft.com/office/officeart/2005/8/layout/orgChart1"/>
    <dgm:cxn modelId="{4B895665-F9A4-415A-A2AD-B3FE701F093B}" type="presParOf" srcId="{BBC1A973-F146-4E03-96DD-04F450CF4113}" destId="{E606D251-585F-4F37-B595-CB48B2EAB98A}" srcOrd="0" destOrd="0" presId="urn:microsoft.com/office/officeart/2005/8/layout/orgChart1"/>
    <dgm:cxn modelId="{88907B30-ACE5-4654-9430-04854A2ACE95}" type="presParOf" srcId="{BBC1A973-F146-4E03-96DD-04F450CF4113}" destId="{AFC18B6B-4468-4568-A75E-D2D83F1F84F0}" srcOrd="1" destOrd="0" presId="urn:microsoft.com/office/officeart/2005/8/layout/orgChart1"/>
    <dgm:cxn modelId="{7CB1AC0B-29D0-466A-8F81-7B44D79D62F8}" type="presParOf" srcId="{93750D99-27BB-4ED7-8309-65F7664262F7}" destId="{613ED888-06C7-46EA-8B41-C800F094F604}" srcOrd="1" destOrd="0" presId="urn:microsoft.com/office/officeart/2005/8/layout/orgChart1"/>
    <dgm:cxn modelId="{EBF4BE45-3485-4FFB-B0FF-22321748B161}" type="presParOf" srcId="{613ED888-06C7-46EA-8B41-C800F094F604}" destId="{02A70ED1-5598-4107-8CED-92A51D480E45}" srcOrd="0" destOrd="0" presId="urn:microsoft.com/office/officeart/2005/8/layout/orgChart1"/>
    <dgm:cxn modelId="{72E3040A-8DC0-4551-9411-61A787743051}" type="presParOf" srcId="{613ED888-06C7-46EA-8B41-C800F094F604}" destId="{3A4EAD85-9BC9-41C7-A219-D17806D4134A}" srcOrd="1" destOrd="0" presId="urn:microsoft.com/office/officeart/2005/8/layout/orgChart1"/>
    <dgm:cxn modelId="{5EBA98C0-315F-4F2C-BAB1-20ABFF9B2B51}" type="presParOf" srcId="{3A4EAD85-9BC9-41C7-A219-D17806D4134A}" destId="{5E204993-B1FB-49E0-AB28-E83EB151F34E}" srcOrd="0" destOrd="0" presId="urn:microsoft.com/office/officeart/2005/8/layout/orgChart1"/>
    <dgm:cxn modelId="{88DB8C1D-5831-413A-BE69-84EE5EF61CB8}" type="presParOf" srcId="{5E204993-B1FB-49E0-AB28-E83EB151F34E}" destId="{C16E3306-E3B9-45C9-AF9A-51E88A31C821}" srcOrd="0" destOrd="0" presId="urn:microsoft.com/office/officeart/2005/8/layout/orgChart1"/>
    <dgm:cxn modelId="{27D16352-A783-49E6-9E74-70C4D6495E25}" type="presParOf" srcId="{5E204993-B1FB-49E0-AB28-E83EB151F34E}" destId="{D5E98403-5AA8-41AB-963E-12EFA83447F4}" srcOrd="1" destOrd="0" presId="urn:microsoft.com/office/officeart/2005/8/layout/orgChart1"/>
    <dgm:cxn modelId="{4E7A7035-EFF7-4935-A80D-A2D0691A1988}" type="presParOf" srcId="{3A4EAD85-9BC9-41C7-A219-D17806D4134A}" destId="{B9410C76-306D-4D60-9A76-E0A26664FDC3}" srcOrd="1" destOrd="0" presId="urn:microsoft.com/office/officeart/2005/8/layout/orgChart1"/>
    <dgm:cxn modelId="{51432565-66DE-42B9-95E5-91C19AA103ED}" type="presParOf" srcId="{3A4EAD85-9BC9-41C7-A219-D17806D4134A}" destId="{8D1312EF-8507-4CE7-8E53-018A4383FDD4}" srcOrd="2" destOrd="0" presId="urn:microsoft.com/office/officeart/2005/8/layout/orgChart1"/>
    <dgm:cxn modelId="{1D9C9AEC-F090-4FED-B797-6C18C359884A}" type="presParOf" srcId="{93750D99-27BB-4ED7-8309-65F7664262F7}" destId="{92E1DC56-4BC0-4F38-81FE-7153ADC974B6}" srcOrd="2" destOrd="0" presId="urn:microsoft.com/office/officeart/2005/8/layout/orgChart1"/>
    <dgm:cxn modelId="{5CD6C03C-79AC-41C5-B395-1CD9159CF730}" type="presParOf" srcId="{265017BD-76C9-43D9-832E-A750A1EFB233}" destId="{BEB08F9A-0A23-4443-863D-C7928E8FA0F6}" srcOrd="2" destOrd="0" presId="urn:microsoft.com/office/officeart/2005/8/layout/orgChart1"/>
    <dgm:cxn modelId="{8D633A9F-1840-4E25-9F26-1D0C2FF66B65}" type="presParOf" srcId="{265017BD-76C9-43D9-832E-A750A1EFB233}" destId="{8EFDD471-31D9-4C09-BB44-54F7EB782B84}" srcOrd="3" destOrd="0" presId="urn:microsoft.com/office/officeart/2005/8/layout/orgChart1"/>
    <dgm:cxn modelId="{FCABEEE5-AA81-479F-8A1A-45D5B94D597D}" type="presParOf" srcId="{8EFDD471-31D9-4C09-BB44-54F7EB782B84}" destId="{B3C7376A-7C20-4F16-95CC-3B983618A74F}" srcOrd="0" destOrd="0" presId="urn:microsoft.com/office/officeart/2005/8/layout/orgChart1"/>
    <dgm:cxn modelId="{F34943BC-3AE2-4C6A-B2D5-C4EC1975C02B}" type="presParOf" srcId="{B3C7376A-7C20-4F16-95CC-3B983618A74F}" destId="{C3294CFA-D7B7-4D24-9837-23B4BA555ECA}" srcOrd="0" destOrd="0" presId="urn:microsoft.com/office/officeart/2005/8/layout/orgChart1"/>
    <dgm:cxn modelId="{091BD648-219C-444F-A04A-DA79A606CA6D}" type="presParOf" srcId="{B3C7376A-7C20-4F16-95CC-3B983618A74F}" destId="{FD544DD9-2CD7-462D-906B-EFBEF3313C5A}" srcOrd="1" destOrd="0" presId="urn:microsoft.com/office/officeart/2005/8/layout/orgChart1"/>
    <dgm:cxn modelId="{EF51F4E1-1C93-4637-9123-2254FEADD999}" type="presParOf" srcId="{8EFDD471-31D9-4C09-BB44-54F7EB782B84}" destId="{1EC2B7C8-2153-493C-97C8-18DB3312939F}" srcOrd="1" destOrd="0" presId="urn:microsoft.com/office/officeart/2005/8/layout/orgChart1"/>
    <dgm:cxn modelId="{2B281BA1-575A-45E8-ADEE-C929B201C0C4}" type="presParOf" srcId="{1EC2B7C8-2153-493C-97C8-18DB3312939F}" destId="{815FD736-0B88-41E0-96FC-5EC3B1F12C4F}" srcOrd="0" destOrd="0" presId="urn:microsoft.com/office/officeart/2005/8/layout/orgChart1"/>
    <dgm:cxn modelId="{3637155E-7B9B-4393-8017-E471E216E13D}" type="presParOf" srcId="{1EC2B7C8-2153-493C-97C8-18DB3312939F}" destId="{E819F849-7A04-4C25-8359-592A5384278E}" srcOrd="1" destOrd="0" presId="urn:microsoft.com/office/officeart/2005/8/layout/orgChart1"/>
    <dgm:cxn modelId="{4F2FEB5D-C97B-443B-AD0B-1F7F6FC91D81}" type="presParOf" srcId="{E819F849-7A04-4C25-8359-592A5384278E}" destId="{4836FEF4-FEC4-490B-8355-B6C8386D9DBF}" srcOrd="0" destOrd="0" presId="urn:microsoft.com/office/officeart/2005/8/layout/orgChart1"/>
    <dgm:cxn modelId="{BBF9BBC4-2F48-4685-9A47-0C3B7440CCD4}" type="presParOf" srcId="{4836FEF4-FEC4-490B-8355-B6C8386D9DBF}" destId="{5F4F8F95-4E75-4956-86AF-AE9055562FAB}" srcOrd="0" destOrd="0" presId="urn:microsoft.com/office/officeart/2005/8/layout/orgChart1"/>
    <dgm:cxn modelId="{BDF7E4DD-A776-49D6-A0FF-C676708B0487}" type="presParOf" srcId="{4836FEF4-FEC4-490B-8355-B6C8386D9DBF}" destId="{7FC697DB-E010-4969-AB07-158F798BFF43}" srcOrd="1" destOrd="0" presId="urn:microsoft.com/office/officeart/2005/8/layout/orgChart1"/>
    <dgm:cxn modelId="{4A839590-33E1-471E-AFC4-9CD485990361}" type="presParOf" srcId="{E819F849-7A04-4C25-8359-592A5384278E}" destId="{3F6F0C7D-A118-487F-A0E2-448AC4461E1E}" srcOrd="1" destOrd="0" presId="urn:microsoft.com/office/officeart/2005/8/layout/orgChart1"/>
    <dgm:cxn modelId="{F8865D1F-0F0C-42C7-ADA8-83E07B31A426}" type="presParOf" srcId="{E819F849-7A04-4C25-8359-592A5384278E}" destId="{387EE6F8-106E-4A35-B447-D5C33AC8560C}" srcOrd="2" destOrd="0" presId="urn:microsoft.com/office/officeart/2005/8/layout/orgChart1"/>
    <dgm:cxn modelId="{DB278EDD-4105-4121-B819-C4BDD850B2E1}" type="presParOf" srcId="{8EFDD471-31D9-4C09-BB44-54F7EB782B84}" destId="{C01295E7-054F-4D36-A35D-EAA364723F88}" srcOrd="2" destOrd="0" presId="urn:microsoft.com/office/officeart/2005/8/layout/orgChart1"/>
    <dgm:cxn modelId="{69C6E73E-68A2-4EB6-9BD2-4AE7421C76F0}" type="presParOf" srcId="{265017BD-76C9-43D9-832E-A750A1EFB233}" destId="{807D8E78-C047-4679-B7DD-FCD9C8756A19}" srcOrd="4" destOrd="0" presId="urn:microsoft.com/office/officeart/2005/8/layout/orgChart1"/>
    <dgm:cxn modelId="{C862757F-06AF-469F-BD81-9FAA52483163}" type="presParOf" srcId="{265017BD-76C9-43D9-832E-A750A1EFB233}" destId="{D06ADA10-A510-483E-AD03-A3BF5B0A1961}" srcOrd="5" destOrd="0" presId="urn:microsoft.com/office/officeart/2005/8/layout/orgChart1"/>
    <dgm:cxn modelId="{DD02F5C7-9222-4732-87C2-B27E37156C66}" type="presParOf" srcId="{D06ADA10-A510-483E-AD03-A3BF5B0A1961}" destId="{59BA9B47-16C4-4330-B334-A4A5A3C0A430}" srcOrd="0" destOrd="0" presId="urn:microsoft.com/office/officeart/2005/8/layout/orgChart1"/>
    <dgm:cxn modelId="{CA8098A1-42D0-4B76-90A4-7097FC10A241}" type="presParOf" srcId="{59BA9B47-16C4-4330-B334-A4A5A3C0A430}" destId="{3E0D5268-060B-4C4C-9DD1-5DD4A7BF9A3A}" srcOrd="0" destOrd="0" presId="urn:microsoft.com/office/officeart/2005/8/layout/orgChart1"/>
    <dgm:cxn modelId="{3EA39C20-AD33-49E0-AE54-397DB8FD69D4}" type="presParOf" srcId="{59BA9B47-16C4-4330-B334-A4A5A3C0A430}" destId="{1ECD5345-7FE7-4298-B2B9-29FA96305B83}" srcOrd="1" destOrd="0" presId="urn:microsoft.com/office/officeart/2005/8/layout/orgChart1"/>
    <dgm:cxn modelId="{8EBBC73C-D459-49E6-A06A-A53288EC2367}" type="presParOf" srcId="{D06ADA10-A510-483E-AD03-A3BF5B0A1961}" destId="{4B33D1F0-0D45-441D-9442-089035AD91DD}" srcOrd="1" destOrd="0" presId="urn:microsoft.com/office/officeart/2005/8/layout/orgChart1"/>
    <dgm:cxn modelId="{25320E02-E085-4E2F-8488-ED29680D630A}" type="presParOf" srcId="{4B33D1F0-0D45-441D-9442-089035AD91DD}" destId="{DFC4F60F-2284-41E7-BF9D-60452A45D4A7}" srcOrd="0" destOrd="0" presId="urn:microsoft.com/office/officeart/2005/8/layout/orgChart1"/>
    <dgm:cxn modelId="{C551A834-AF23-4D24-B20F-C4A4EF76265C}" type="presParOf" srcId="{4B33D1F0-0D45-441D-9442-089035AD91DD}" destId="{DE3FB7E3-B1FB-4FAF-9BB1-25A02E11F5C7}" srcOrd="1" destOrd="0" presId="urn:microsoft.com/office/officeart/2005/8/layout/orgChart1"/>
    <dgm:cxn modelId="{31EEA204-6B69-4899-904D-BF760A340E09}" type="presParOf" srcId="{DE3FB7E3-B1FB-4FAF-9BB1-25A02E11F5C7}" destId="{12E9CC3A-8519-4CCD-9638-33E368EDA7D5}" srcOrd="0" destOrd="0" presId="urn:microsoft.com/office/officeart/2005/8/layout/orgChart1"/>
    <dgm:cxn modelId="{5DC0303A-8DAD-4C08-A4B2-DCB83D3D9C97}" type="presParOf" srcId="{12E9CC3A-8519-4CCD-9638-33E368EDA7D5}" destId="{7F20C6D4-5396-41A9-8DDD-B79B8C4E0639}" srcOrd="0" destOrd="0" presId="urn:microsoft.com/office/officeart/2005/8/layout/orgChart1"/>
    <dgm:cxn modelId="{0A79B1F8-C6B1-4F62-97F0-5FEAA72E21A6}" type="presParOf" srcId="{12E9CC3A-8519-4CCD-9638-33E368EDA7D5}" destId="{72A000DA-BB28-498F-80FD-109C79198DE2}" srcOrd="1" destOrd="0" presId="urn:microsoft.com/office/officeart/2005/8/layout/orgChart1"/>
    <dgm:cxn modelId="{34638770-B75F-4D1B-8BE6-3BDDF2A3AA84}" type="presParOf" srcId="{DE3FB7E3-B1FB-4FAF-9BB1-25A02E11F5C7}" destId="{5FE33D59-2528-4F5E-8D77-89748D60E1EF}" srcOrd="1" destOrd="0" presId="urn:microsoft.com/office/officeart/2005/8/layout/orgChart1"/>
    <dgm:cxn modelId="{C180B6C6-204E-43C4-82B9-14083A754A46}" type="presParOf" srcId="{DE3FB7E3-B1FB-4FAF-9BB1-25A02E11F5C7}" destId="{435182D3-5886-4439-8204-7AEC119A9A6A}" srcOrd="2" destOrd="0" presId="urn:microsoft.com/office/officeart/2005/8/layout/orgChart1"/>
    <dgm:cxn modelId="{DC52B842-2F65-4C75-B084-688B49505B2F}" type="presParOf" srcId="{4B33D1F0-0D45-441D-9442-089035AD91DD}" destId="{9E0BEECC-8434-447B-B8CC-A13D8B19E1A8}" srcOrd="2" destOrd="0" presId="urn:microsoft.com/office/officeart/2005/8/layout/orgChart1"/>
    <dgm:cxn modelId="{E7B46F18-3DA9-46A3-B638-7A6C6CD2751D}" type="presParOf" srcId="{4B33D1F0-0D45-441D-9442-089035AD91DD}" destId="{079945C3-9A6E-48CB-822B-574873AB8706}" srcOrd="3" destOrd="0" presId="urn:microsoft.com/office/officeart/2005/8/layout/orgChart1"/>
    <dgm:cxn modelId="{858F3E94-A67E-4932-88F1-8502640E73F8}" type="presParOf" srcId="{079945C3-9A6E-48CB-822B-574873AB8706}" destId="{11B32F47-2BC5-4C17-99B9-3073F8F77B3F}" srcOrd="0" destOrd="0" presId="urn:microsoft.com/office/officeart/2005/8/layout/orgChart1"/>
    <dgm:cxn modelId="{66A52A32-DB6C-451B-A184-707F4BE68100}" type="presParOf" srcId="{11B32F47-2BC5-4C17-99B9-3073F8F77B3F}" destId="{EEA7A9CC-089E-4CBF-8D9A-4C47716D1AAC}" srcOrd="0" destOrd="0" presId="urn:microsoft.com/office/officeart/2005/8/layout/orgChart1"/>
    <dgm:cxn modelId="{036FF7A2-5329-424A-9E07-37091B81EF7A}" type="presParOf" srcId="{11B32F47-2BC5-4C17-99B9-3073F8F77B3F}" destId="{1AB09836-5358-4B15-9852-98BDD5507A40}" srcOrd="1" destOrd="0" presId="urn:microsoft.com/office/officeart/2005/8/layout/orgChart1"/>
    <dgm:cxn modelId="{C6D4CA13-1C97-451C-9166-94FC47CB80BE}" type="presParOf" srcId="{079945C3-9A6E-48CB-822B-574873AB8706}" destId="{37F58634-EC7B-40A5-BAE5-5490D7AAD48A}" srcOrd="1" destOrd="0" presId="urn:microsoft.com/office/officeart/2005/8/layout/orgChart1"/>
    <dgm:cxn modelId="{B44A267C-3017-476E-B0E8-09C6293CCC3B}" type="presParOf" srcId="{079945C3-9A6E-48CB-822B-574873AB8706}" destId="{EDE64D1D-6D9A-4583-9B0D-E31B066D7690}" srcOrd="2" destOrd="0" presId="urn:microsoft.com/office/officeart/2005/8/layout/orgChart1"/>
    <dgm:cxn modelId="{245C74E6-A27D-4C06-B3D2-8681B9434BA6}" type="presParOf" srcId="{4B33D1F0-0D45-441D-9442-089035AD91DD}" destId="{7A3EA2B9-D700-490E-A40C-5D21E5D84CA4}" srcOrd="4" destOrd="0" presId="urn:microsoft.com/office/officeart/2005/8/layout/orgChart1"/>
    <dgm:cxn modelId="{4C6E1B5C-3C95-4290-9256-39B3E56C9234}" type="presParOf" srcId="{4B33D1F0-0D45-441D-9442-089035AD91DD}" destId="{DA6963C2-9269-4C44-A461-9BAF7EB5553B}" srcOrd="5" destOrd="0" presId="urn:microsoft.com/office/officeart/2005/8/layout/orgChart1"/>
    <dgm:cxn modelId="{A43DE9A1-7569-4B04-8CFA-AF5887FB3B6C}" type="presParOf" srcId="{DA6963C2-9269-4C44-A461-9BAF7EB5553B}" destId="{B75D129A-6BB2-4C5E-A09C-88B05A59D438}" srcOrd="0" destOrd="0" presId="urn:microsoft.com/office/officeart/2005/8/layout/orgChart1"/>
    <dgm:cxn modelId="{99521211-C8DD-4517-8A06-A0E3AD4853F9}" type="presParOf" srcId="{B75D129A-6BB2-4C5E-A09C-88B05A59D438}" destId="{879AACE7-E0C1-4E93-A513-3313BBD2E6FE}" srcOrd="0" destOrd="0" presId="urn:microsoft.com/office/officeart/2005/8/layout/orgChart1"/>
    <dgm:cxn modelId="{1C9A65FF-3311-4DB8-B239-B97F4CC9567E}" type="presParOf" srcId="{B75D129A-6BB2-4C5E-A09C-88B05A59D438}" destId="{19DAC60E-676C-433C-93FB-A9B9F13172BC}" srcOrd="1" destOrd="0" presId="urn:microsoft.com/office/officeart/2005/8/layout/orgChart1"/>
    <dgm:cxn modelId="{32A72D79-5BA5-4E41-906B-074D49C10CCD}" type="presParOf" srcId="{DA6963C2-9269-4C44-A461-9BAF7EB5553B}" destId="{71D28A50-7EEE-4AE2-A1E2-9CA8309F88B4}" srcOrd="1" destOrd="0" presId="urn:microsoft.com/office/officeart/2005/8/layout/orgChart1"/>
    <dgm:cxn modelId="{12743D5D-1F49-4CA4-969D-BC12F6889871}" type="presParOf" srcId="{DA6963C2-9269-4C44-A461-9BAF7EB5553B}" destId="{76467BED-03D1-4B4C-948E-E03BBE01233C}" srcOrd="2" destOrd="0" presId="urn:microsoft.com/office/officeart/2005/8/layout/orgChart1"/>
    <dgm:cxn modelId="{83ECA643-EB43-4FBD-9CA1-9E3E51E99DB6}" type="presParOf" srcId="{D06ADA10-A510-483E-AD03-A3BF5B0A1961}" destId="{F275D209-EC3E-41C3-A190-56CC0F9FB26C}" srcOrd="2" destOrd="0" presId="urn:microsoft.com/office/officeart/2005/8/layout/orgChart1"/>
    <dgm:cxn modelId="{DAB97FF0-8E1F-414E-8774-9A65BC0A4FC0}" type="presParOf" srcId="{265017BD-76C9-43D9-832E-A750A1EFB233}" destId="{1F7C650A-2C96-4323-B771-F4EED6E03164}" srcOrd="6" destOrd="0" presId="urn:microsoft.com/office/officeart/2005/8/layout/orgChart1"/>
    <dgm:cxn modelId="{09EFAB6B-70A5-4706-B3DB-2B92C97827BC}" type="presParOf" srcId="{265017BD-76C9-43D9-832E-A750A1EFB233}" destId="{766A6720-8948-4CA7-9931-40F813036EF2}" srcOrd="7" destOrd="0" presId="urn:microsoft.com/office/officeart/2005/8/layout/orgChart1"/>
    <dgm:cxn modelId="{6A39EB9D-FE43-4DD8-83FB-02D09E3C7C25}" type="presParOf" srcId="{766A6720-8948-4CA7-9931-40F813036EF2}" destId="{9DE4883C-47D3-4A54-B2D8-C0630F6C7A4F}" srcOrd="0" destOrd="0" presId="urn:microsoft.com/office/officeart/2005/8/layout/orgChart1"/>
    <dgm:cxn modelId="{2CB2CB7F-100B-45D4-9108-3A91CAB2D38F}" type="presParOf" srcId="{9DE4883C-47D3-4A54-B2D8-C0630F6C7A4F}" destId="{CAA94A2C-6A4A-461A-9563-AC43B7E55616}" srcOrd="0" destOrd="0" presId="urn:microsoft.com/office/officeart/2005/8/layout/orgChart1"/>
    <dgm:cxn modelId="{CB43A0DA-E070-4FE1-8666-12117A1B95B0}" type="presParOf" srcId="{9DE4883C-47D3-4A54-B2D8-C0630F6C7A4F}" destId="{6CB756B6-A2E8-4CC0-A186-B45E2C549621}" srcOrd="1" destOrd="0" presId="urn:microsoft.com/office/officeart/2005/8/layout/orgChart1"/>
    <dgm:cxn modelId="{C7B93A7E-35D5-497F-B923-83F0BAADDC42}" type="presParOf" srcId="{766A6720-8948-4CA7-9931-40F813036EF2}" destId="{28008F8A-CC4D-4736-BBDB-F1CB015A75E7}" srcOrd="1" destOrd="0" presId="urn:microsoft.com/office/officeart/2005/8/layout/orgChart1"/>
    <dgm:cxn modelId="{2806D563-A15D-4A19-95FF-CF4E8A695742}" type="presParOf" srcId="{766A6720-8948-4CA7-9931-40F813036EF2}" destId="{5ECCCBB3-8BC1-4678-BE39-3CAA1B9A35D4}" srcOrd="2" destOrd="0" presId="urn:microsoft.com/office/officeart/2005/8/layout/orgChart1"/>
    <dgm:cxn modelId="{66760569-8ACC-4B17-A37F-B0A9A0DE5840}" type="presParOf" srcId="{265017BD-76C9-43D9-832E-A750A1EFB233}" destId="{A285F087-F437-40D7-B283-2FD621B1FDC4}" srcOrd="8" destOrd="0" presId="urn:microsoft.com/office/officeart/2005/8/layout/orgChart1"/>
    <dgm:cxn modelId="{BF152581-2621-4C60-8173-879A44FB92C5}" type="presParOf" srcId="{265017BD-76C9-43D9-832E-A750A1EFB233}" destId="{3239D09E-CEDC-4FE9-A9DB-1D618D5D0235}" srcOrd="9" destOrd="0" presId="urn:microsoft.com/office/officeart/2005/8/layout/orgChart1"/>
    <dgm:cxn modelId="{6D9DBB40-46FF-4E0D-81A3-F4A2B45972F1}" type="presParOf" srcId="{3239D09E-CEDC-4FE9-A9DB-1D618D5D0235}" destId="{19539C55-472E-4900-A94C-B4A28E4ABB37}" srcOrd="0" destOrd="0" presId="urn:microsoft.com/office/officeart/2005/8/layout/orgChart1"/>
    <dgm:cxn modelId="{5AF921FD-DC8C-4DBB-BF1F-17C12551F2D7}" type="presParOf" srcId="{19539C55-472E-4900-A94C-B4A28E4ABB37}" destId="{8DE45E64-9036-4672-9EFC-A431A64CBDE8}" srcOrd="0" destOrd="0" presId="urn:microsoft.com/office/officeart/2005/8/layout/orgChart1"/>
    <dgm:cxn modelId="{BF4BE128-0CD6-4C79-BC12-DD1AE4C84A11}" type="presParOf" srcId="{19539C55-472E-4900-A94C-B4A28E4ABB37}" destId="{75126F12-2D60-45F8-AA2F-F39B7874E78E}" srcOrd="1" destOrd="0" presId="urn:microsoft.com/office/officeart/2005/8/layout/orgChart1"/>
    <dgm:cxn modelId="{58048101-29A0-4D71-9FD3-01B8374D599F}" type="presParOf" srcId="{3239D09E-CEDC-4FE9-A9DB-1D618D5D0235}" destId="{CAC8DB7D-692A-4F6C-ABA1-56A563D4081E}" srcOrd="1" destOrd="0" presId="urn:microsoft.com/office/officeart/2005/8/layout/orgChart1"/>
    <dgm:cxn modelId="{FD24674F-31C3-4211-9DEE-DB0E3AD5475C}" type="presParOf" srcId="{CAC8DB7D-692A-4F6C-ABA1-56A563D4081E}" destId="{E4D4CC5D-A583-4255-BFD1-257E9BB28B30}" srcOrd="0" destOrd="0" presId="urn:microsoft.com/office/officeart/2005/8/layout/orgChart1"/>
    <dgm:cxn modelId="{76277547-4D1D-42A5-8CB5-7DF6C29EA4EF}" type="presParOf" srcId="{CAC8DB7D-692A-4F6C-ABA1-56A563D4081E}" destId="{30ED2485-D70A-4517-A07D-63862C8444BC}" srcOrd="1" destOrd="0" presId="urn:microsoft.com/office/officeart/2005/8/layout/orgChart1"/>
    <dgm:cxn modelId="{F6D15861-1AF5-4282-A215-42110432D679}" type="presParOf" srcId="{30ED2485-D70A-4517-A07D-63862C8444BC}" destId="{FCAE9EF3-2B0B-4268-9FEB-9855B812B6D4}" srcOrd="0" destOrd="0" presId="urn:microsoft.com/office/officeart/2005/8/layout/orgChart1"/>
    <dgm:cxn modelId="{9C6BB876-F889-46D6-9547-0D503E6E773D}" type="presParOf" srcId="{FCAE9EF3-2B0B-4268-9FEB-9855B812B6D4}" destId="{297547C6-7D13-4406-BAB7-31A659457786}" srcOrd="0" destOrd="0" presId="urn:microsoft.com/office/officeart/2005/8/layout/orgChart1"/>
    <dgm:cxn modelId="{AC4AE34F-05B9-41F6-9A67-A1422DC7593A}" type="presParOf" srcId="{FCAE9EF3-2B0B-4268-9FEB-9855B812B6D4}" destId="{26FE4A37-9A6D-4FC9-B57A-BE0A759E4261}" srcOrd="1" destOrd="0" presId="urn:microsoft.com/office/officeart/2005/8/layout/orgChart1"/>
    <dgm:cxn modelId="{D39D2D06-A158-4E05-9429-D2216012011A}" type="presParOf" srcId="{30ED2485-D70A-4517-A07D-63862C8444BC}" destId="{C8449925-4B07-434F-B4D4-0086C10CAA83}" srcOrd="1" destOrd="0" presId="urn:microsoft.com/office/officeart/2005/8/layout/orgChart1"/>
    <dgm:cxn modelId="{C949BD8C-11D3-4798-8B0F-23066E2292D8}" type="presParOf" srcId="{30ED2485-D70A-4517-A07D-63862C8444BC}" destId="{7B1615D5-55B3-4EE3-8AC9-F7F8A55573B9}" srcOrd="2" destOrd="0" presId="urn:microsoft.com/office/officeart/2005/8/layout/orgChart1"/>
    <dgm:cxn modelId="{259BA1D7-78C7-4042-93D2-54BA7EBFB503}" type="presParOf" srcId="{CAC8DB7D-692A-4F6C-ABA1-56A563D4081E}" destId="{A8F67256-1DEE-4A9B-BFC7-5F5392378E3A}" srcOrd="2" destOrd="0" presId="urn:microsoft.com/office/officeart/2005/8/layout/orgChart1"/>
    <dgm:cxn modelId="{40177DA6-57D0-4961-800B-E4D05AC15740}" type="presParOf" srcId="{CAC8DB7D-692A-4F6C-ABA1-56A563D4081E}" destId="{A33F2F45-E707-429B-B5CF-FC6F354360FC}" srcOrd="3" destOrd="0" presId="urn:microsoft.com/office/officeart/2005/8/layout/orgChart1"/>
    <dgm:cxn modelId="{64F03C44-9E2D-42D2-92AA-46BAC95C6C0A}" type="presParOf" srcId="{A33F2F45-E707-429B-B5CF-FC6F354360FC}" destId="{F66C0C13-EBE2-45CD-853D-54DA5BB8E549}" srcOrd="0" destOrd="0" presId="urn:microsoft.com/office/officeart/2005/8/layout/orgChart1"/>
    <dgm:cxn modelId="{C5A7A63C-6FDF-4890-9FDD-B3ACFA75C454}" type="presParOf" srcId="{F66C0C13-EBE2-45CD-853D-54DA5BB8E549}" destId="{B043A5FF-CA64-46AB-A614-A9F8F0E25E82}" srcOrd="0" destOrd="0" presId="urn:microsoft.com/office/officeart/2005/8/layout/orgChart1"/>
    <dgm:cxn modelId="{93D3D943-86F4-4117-9BDA-8B18E903BB21}" type="presParOf" srcId="{F66C0C13-EBE2-45CD-853D-54DA5BB8E549}" destId="{AD9A2C80-00BC-4C9B-9898-79C36D25D2F2}" srcOrd="1" destOrd="0" presId="urn:microsoft.com/office/officeart/2005/8/layout/orgChart1"/>
    <dgm:cxn modelId="{7FA6DF8F-80E2-4C6D-9613-825E4CA76ACE}" type="presParOf" srcId="{A33F2F45-E707-429B-B5CF-FC6F354360FC}" destId="{4CE5ED20-B7BA-41B0-BA60-EED4F13D27A7}" srcOrd="1" destOrd="0" presId="urn:microsoft.com/office/officeart/2005/8/layout/orgChart1"/>
    <dgm:cxn modelId="{381B29FD-1A29-46B9-9126-65799DA9705A}" type="presParOf" srcId="{A33F2F45-E707-429B-B5CF-FC6F354360FC}" destId="{20F8C69B-82ED-4482-8C14-F16452553532}" srcOrd="2" destOrd="0" presId="urn:microsoft.com/office/officeart/2005/8/layout/orgChart1"/>
    <dgm:cxn modelId="{A7EF6A85-6ED5-486A-91A3-D1483765EF10}" type="presParOf" srcId="{CAC8DB7D-692A-4F6C-ABA1-56A563D4081E}" destId="{84380B6E-9E6C-4C96-8672-05764FA7C592}" srcOrd="4" destOrd="0" presId="urn:microsoft.com/office/officeart/2005/8/layout/orgChart1"/>
    <dgm:cxn modelId="{6D7B0CA4-1ABE-419C-9FE2-337171A6C435}" type="presParOf" srcId="{CAC8DB7D-692A-4F6C-ABA1-56A563D4081E}" destId="{818BC280-3124-4A88-91DD-02AEA4D5CFCB}" srcOrd="5" destOrd="0" presId="urn:microsoft.com/office/officeart/2005/8/layout/orgChart1"/>
    <dgm:cxn modelId="{D2D216C4-C25E-4373-A7D1-FFCDAF12C855}" type="presParOf" srcId="{818BC280-3124-4A88-91DD-02AEA4D5CFCB}" destId="{F083F7E4-3752-4ADF-9B6C-7BBA532D7435}" srcOrd="0" destOrd="0" presId="urn:microsoft.com/office/officeart/2005/8/layout/orgChart1"/>
    <dgm:cxn modelId="{5D9906F7-1582-4DA1-A08B-9475334CFD5A}" type="presParOf" srcId="{F083F7E4-3752-4ADF-9B6C-7BBA532D7435}" destId="{CE26F4EE-46F1-458A-A3EB-F1DEE1A63E24}" srcOrd="0" destOrd="0" presId="urn:microsoft.com/office/officeart/2005/8/layout/orgChart1"/>
    <dgm:cxn modelId="{558A3637-0BE3-4179-9431-621EBF4F964C}" type="presParOf" srcId="{F083F7E4-3752-4ADF-9B6C-7BBA532D7435}" destId="{FFCD18E8-7A12-4230-8EB7-76A670550FF2}" srcOrd="1" destOrd="0" presId="urn:microsoft.com/office/officeart/2005/8/layout/orgChart1"/>
    <dgm:cxn modelId="{9C8B5843-0683-4022-A45B-7BAC27E3A503}" type="presParOf" srcId="{818BC280-3124-4A88-91DD-02AEA4D5CFCB}" destId="{544A6765-37C4-4393-A019-2D98E9F0EC27}" srcOrd="1" destOrd="0" presId="urn:microsoft.com/office/officeart/2005/8/layout/orgChart1"/>
    <dgm:cxn modelId="{E1B20920-B5D8-4901-9B6E-288D3859AFE6}" type="presParOf" srcId="{818BC280-3124-4A88-91DD-02AEA4D5CFCB}" destId="{108F316D-B899-457E-B5FB-C27FDDA1F930}" srcOrd="2" destOrd="0" presId="urn:microsoft.com/office/officeart/2005/8/layout/orgChart1"/>
    <dgm:cxn modelId="{6583EF6A-7705-44FE-91E6-34F0A0BA70E6}" type="presParOf" srcId="{CAC8DB7D-692A-4F6C-ABA1-56A563D4081E}" destId="{0D9E2735-A9D2-4864-AC7C-842CE0D9F8C1}" srcOrd="6" destOrd="0" presId="urn:microsoft.com/office/officeart/2005/8/layout/orgChart1"/>
    <dgm:cxn modelId="{04267B2C-C5FB-4948-BFA8-BA94654AFA61}" type="presParOf" srcId="{CAC8DB7D-692A-4F6C-ABA1-56A563D4081E}" destId="{5E57643B-EA1F-44FC-8965-C8BD7E8731CF}" srcOrd="7" destOrd="0" presId="urn:microsoft.com/office/officeart/2005/8/layout/orgChart1"/>
    <dgm:cxn modelId="{0B952831-598E-43CD-9C21-501F4C94AD62}" type="presParOf" srcId="{5E57643B-EA1F-44FC-8965-C8BD7E8731CF}" destId="{87F9865F-B252-4CE1-8505-B731125B960A}" srcOrd="0" destOrd="0" presId="urn:microsoft.com/office/officeart/2005/8/layout/orgChart1"/>
    <dgm:cxn modelId="{2F4A3629-B51D-40DC-B440-0D5AAD20B3EE}" type="presParOf" srcId="{87F9865F-B252-4CE1-8505-B731125B960A}" destId="{D3DE811A-D01C-41CC-89B1-26BF65120CE9}" srcOrd="0" destOrd="0" presId="urn:microsoft.com/office/officeart/2005/8/layout/orgChart1"/>
    <dgm:cxn modelId="{90D0D80C-B843-45FA-8CE4-6F82BB789EAB}" type="presParOf" srcId="{87F9865F-B252-4CE1-8505-B731125B960A}" destId="{0DF50AB3-95AC-49C4-AC14-51D3538E1096}" srcOrd="1" destOrd="0" presId="urn:microsoft.com/office/officeart/2005/8/layout/orgChart1"/>
    <dgm:cxn modelId="{2382A7B6-0EA8-48D0-B4DB-EB10AFCE0BD1}" type="presParOf" srcId="{5E57643B-EA1F-44FC-8965-C8BD7E8731CF}" destId="{4DB69081-E438-4CD9-868C-AFC348475C36}" srcOrd="1" destOrd="0" presId="urn:microsoft.com/office/officeart/2005/8/layout/orgChart1"/>
    <dgm:cxn modelId="{3460F242-E5EF-4E33-B0A2-8B3129DB4735}" type="presParOf" srcId="{5E57643B-EA1F-44FC-8965-C8BD7E8731CF}" destId="{83FD4E5A-862A-44E6-B3F0-C3DE780C1106}" srcOrd="2" destOrd="0" presId="urn:microsoft.com/office/officeart/2005/8/layout/orgChart1"/>
    <dgm:cxn modelId="{EEBFEA98-6FAC-41D3-A645-B1DB20E76DE8}" type="presParOf" srcId="{CAC8DB7D-692A-4F6C-ABA1-56A563D4081E}" destId="{0A55794A-FA13-41D2-96CD-1D422E1F4C49}" srcOrd="8" destOrd="0" presId="urn:microsoft.com/office/officeart/2005/8/layout/orgChart1"/>
    <dgm:cxn modelId="{C6A78CFA-5941-4D7D-BF06-47E4C394660E}" type="presParOf" srcId="{CAC8DB7D-692A-4F6C-ABA1-56A563D4081E}" destId="{DA16061F-438E-4823-97FF-F5043475933B}" srcOrd="9" destOrd="0" presId="urn:microsoft.com/office/officeart/2005/8/layout/orgChart1"/>
    <dgm:cxn modelId="{76AA0AF7-0AEA-469F-BBCA-318A7EFC92B2}" type="presParOf" srcId="{DA16061F-438E-4823-97FF-F5043475933B}" destId="{FE4DADD1-690D-4B80-B816-AA970FD86CBB}" srcOrd="0" destOrd="0" presId="urn:microsoft.com/office/officeart/2005/8/layout/orgChart1"/>
    <dgm:cxn modelId="{972B3876-D461-413C-90A2-74F8D38236C1}" type="presParOf" srcId="{FE4DADD1-690D-4B80-B816-AA970FD86CBB}" destId="{E0FBFDD5-4849-47DF-8071-B19F66D5EECE}" srcOrd="0" destOrd="0" presId="urn:microsoft.com/office/officeart/2005/8/layout/orgChart1"/>
    <dgm:cxn modelId="{9DA3FF4E-D6AA-4D99-8C88-B956744FE0DE}" type="presParOf" srcId="{FE4DADD1-690D-4B80-B816-AA970FD86CBB}" destId="{C993416F-6421-4F15-8D99-5E33EA75BC06}" srcOrd="1" destOrd="0" presId="urn:microsoft.com/office/officeart/2005/8/layout/orgChart1"/>
    <dgm:cxn modelId="{4BC42C3E-6858-474E-AD20-D772288BF87B}" type="presParOf" srcId="{DA16061F-438E-4823-97FF-F5043475933B}" destId="{4016C935-6418-4C99-9C7E-79E0AC95717E}" srcOrd="1" destOrd="0" presId="urn:microsoft.com/office/officeart/2005/8/layout/orgChart1"/>
    <dgm:cxn modelId="{B534C550-D239-4FE7-B7FC-DADBF8C035C4}" type="presParOf" srcId="{DA16061F-438E-4823-97FF-F5043475933B}" destId="{B902B3C1-BB6F-40E0-9A36-2A74BB9A4DB7}" srcOrd="2" destOrd="0" presId="urn:microsoft.com/office/officeart/2005/8/layout/orgChart1"/>
    <dgm:cxn modelId="{72A42DF9-69C8-4863-B1C4-8384B14A78A0}" type="presParOf" srcId="{3239D09E-CEDC-4FE9-A9DB-1D618D5D0235}" destId="{54DC118A-5843-4603-A2EB-990C48680FE4}" srcOrd="2" destOrd="0" presId="urn:microsoft.com/office/officeart/2005/8/layout/orgChart1"/>
    <dgm:cxn modelId="{0E7BFC1D-2019-4685-A3F5-823A8B1A613D}" type="presParOf" srcId="{265017BD-76C9-43D9-832E-A750A1EFB233}" destId="{B5178040-9311-4BA6-8E4C-D79302BE03A3}" srcOrd="10" destOrd="0" presId="urn:microsoft.com/office/officeart/2005/8/layout/orgChart1"/>
    <dgm:cxn modelId="{915C58BB-057E-4BD4-B3DC-66E07E0D11EB}" type="presParOf" srcId="{265017BD-76C9-43D9-832E-A750A1EFB233}" destId="{83F11C69-067D-4ECD-847F-3E3D721CC3B2}" srcOrd="11" destOrd="0" presId="urn:microsoft.com/office/officeart/2005/8/layout/orgChart1"/>
    <dgm:cxn modelId="{25CF202E-3F6A-4D41-84DC-FB7B4750AF0B}" type="presParOf" srcId="{83F11C69-067D-4ECD-847F-3E3D721CC3B2}" destId="{38C144B9-0C62-471A-BF59-AED65DCBF1C7}" srcOrd="0" destOrd="0" presId="urn:microsoft.com/office/officeart/2005/8/layout/orgChart1"/>
    <dgm:cxn modelId="{2721DF53-CA49-4A6E-A361-EC7CFA938EEC}" type="presParOf" srcId="{38C144B9-0C62-471A-BF59-AED65DCBF1C7}" destId="{2100C07A-53BC-4161-B51F-00653AABB3A3}" srcOrd="0" destOrd="0" presId="urn:microsoft.com/office/officeart/2005/8/layout/orgChart1"/>
    <dgm:cxn modelId="{B887F24F-D05F-426C-901C-BE4F84DA41F9}" type="presParOf" srcId="{38C144B9-0C62-471A-BF59-AED65DCBF1C7}" destId="{D9DDA93F-2740-4A36-B5AD-719CD200AACD}" srcOrd="1" destOrd="0" presId="urn:microsoft.com/office/officeart/2005/8/layout/orgChart1"/>
    <dgm:cxn modelId="{CCD5A14E-1BD3-4A17-A342-513611CF8392}" type="presParOf" srcId="{83F11C69-067D-4ECD-847F-3E3D721CC3B2}" destId="{44279276-0354-4823-9C4A-23BCE58898DA}" srcOrd="1" destOrd="0" presId="urn:microsoft.com/office/officeart/2005/8/layout/orgChart1"/>
    <dgm:cxn modelId="{1A5D3C06-38A1-48C9-B9F1-F561408112DF}" type="presParOf" srcId="{44279276-0354-4823-9C4A-23BCE58898DA}" destId="{07FD7426-6684-4C2D-A72B-E0B1D7BCFD6C}" srcOrd="0" destOrd="0" presId="urn:microsoft.com/office/officeart/2005/8/layout/orgChart1"/>
    <dgm:cxn modelId="{E7FDC66C-7C0B-4C28-BCF1-802910D0FFAC}" type="presParOf" srcId="{44279276-0354-4823-9C4A-23BCE58898DA}" destId="{B82123B7-F88D-4B2D-B9FE-79C2ACE10E2A}" srcOrd="1" destOrd="0" presId="urn:microsoft.com/office/officeart/2005/8/layout/orgChart1"/>
    <dgm:cxn modelId="{8B53D9B6-695F-423B-BA4F-E6574AD14C5C}" type="presParOf" srcId="{B82123B7-F88D-4B2D-B9FE-79C2ACE10E2A}" destId="{9A2FE58E-F4D9-4B02-B90D-06C76640C7DA}" srcOrd="0" destOrd="0" presId="urn:microsoft.com/office/officeart/2005/8/layout/orgChart1"/>
    <dgm:cxn modelId="{953CEAD7-43A5-48D4-875B-323C0D0E1D11}" type="presParOf" srcId="{9A2FE58E-F4D9-4B02-B90D-06C76640C7DA}" destId="{8C9A0C52-A437-468E-8A5B-1AD5AE57422D}" srcOrd="0" destOrd="0" presId="urn:microsoft.com/office/officeart/2005/8/layout/orgChart1"/>
    <dgm:cxn modelId="{D0D33EE1-16CD-4C5B-AD12-869D84B43F69}" type="presParOf" srcId="{9A2FE58E-F4D9-4B02-B90D-06C76640C7DA}" destId="{2B252CD4-BDA7-4AAA-B805-D16B4FB17989}" srcOrd="1" destOrd="0" presId="urn:microsoft.com/office/officeart/2005/8/layout/orgChart1"/>
    <dgm:cxn modelId="{A6F4D939-F7DB-4908-A9B3-42B1E6D99385}" type="presParOf" srcId="{B82123B7-F88D-4B2D-B9FE-79C2ACE10E2A}" destId="{4B8DA753-8358-432B-BF1F-B19BE6E8EC40}" srcOrd="1" destOrd="0" presId="urn:microsoft.com/office/officeart/2005/8/layout/orgChart1"/>
    <dgm:cxn modelId="{4FD6F920-A707-4230-8747-506400E6CD5C}" type="presParOf" srcId="{B82123B7-F88D-4B2D-B9FE-79C2ACE10E2A}" destId="{E8AC552F-1D8E-4216-8586-51500A7BA198}" srcOrd="2" destOrd="0" presId="urn:microsoft.com/office/officeart/2005/8/layout/orgChart1"/>
    <dgm:cxn modelId="{B9B63B5D-8DBF-40C3-9AB9-845615A0C231}" type="presParOf" srcId="{44279276-0354-4823-9C4A-23BCE58898DA}" destId="{41C5E44C-6CAF-48C6-9014-C386A94A79E3}" srcOrd="2" destOrd="0" presId="urn:microsoft.com/office/officeart/2005/8/layout/orgChart1"/>
    <dgm:cxn modelId="{A87163EC-CB61-4FF3-8F86-6F7A8278457D}" type="presParOf" srcId="{44279276-0354-4823-9C4A-23BCE58898DA}" destId="{1EF9E6ED-F20D-4CAF-8EDF-9D6035317AB2}" srcOrd="3" destOrd="0" presId="urn:microsoft.com/office/officeart/2005/8/layout/orgChart1"/>
    <dgm:cxn modelId="{ACBE82B0-DA23-466E-86EF-2918E2C39FB0}" type="presParOf" srcId="{1EF9E6ED-F20D-4CAF-8EDF-9D6035317AB2}" destId="{836504C2-3CC9-4761-AD0C-DFDB1000CF1C}" srcOrd="0" destOrd="0" presId="urn:microsoft.com/office/officeart/2005/8/layout/orgChart1"/>
    <dgm:cxn modelId="{44695F7D-943B-4086-A762-4550648691B3}" type="presParOf" srcId="{836504C2-3CC9-4761-AD0C-DFDB1000CF1C}" destId="{17ED8EF7-8655-4AA5-9D0C-091D088BBA3F}" srcOrd="0" destOrd="0" presId="urn:microsoft.com/office/officeart/2005/8/layout/orgChart1"/>
    <dgm:cxn modelId="{67F845CB-E82C-429E-91CB-09700F636E4B}" type="presParOf" srcId="{836504C2-3CC9-4761-AD0C-DFDB1000CF1C}" destId="{AB3A5C53-874A-4100-9A64-9A159F104812}" srcOrd="1" destOrd="0" presId="urn:microsoft.com/office/officeart/2005/8/layout/orgChart1"/>
    <dgm:cxn modelId="{8FD8AEDD-6AE3-439F-B58D-CB266D19BA8A}" type="presParOf" srcId="{1EF9E6ED-F20D-4CAF-8EDF-9D6035317AB2}" destId="{2C46BDCF-8A55-4ED6-BF68-31C88FBC7505}" srcOrd="1" destOrd="0" presId="urn:microsoft.com/office/officeart/2005/8/layout/orgChart1"/>
    <dgm:cxn modelId="{00DF9E5B-E59F-44D9-8BC9-9C1F6F26E074}" type="presParOf" srcId="{1EF9E6ED-F20D-4CAF-8EDF-9D6035317AB2}" destId="{EFD79488-5EC6-4802-B2A0-36FBFDEB0980}" srcOrd="2" destOrd="0" presId="urn:microsoft.com/office/officeart/2005/8/layout/orgChart1"/>
    <dgm:cxn modelId="{C983DEA4-FF4C-4808-B5E1-9CD6951CE5DE}" type="presParOf" srcId="{44279276-0354-4823-9C4A-23BCE58898DA}" destId="{7BFBFEF3-BA2D-487A-9F87-F5ED2671A0B1}" srcOrd="4" destOrd="0" presId="urn:microsoft.com/office/officeart/2005/8/layout/orgChart1"/>
    <dgm:cxn modelId="{BD2B0556-E84E-4AB6-9E0E-107550F9D975}" type="presParOf" srcId="{44279276-0354-4823-9C4A-23BCE58898DA}" destId="{89171E79-EEFE-4B1A-B829-5C39A4C380BF}" srcOrd="5" destOrd="0" presId="urn:microsoft.com/office/officeart/2005/8/layout/orgChart1"/>
    <dgm:cxn modelId="{70A97F49-DFB5-4085-9492-FBAAD1BF61BD}" type="presParOf" srcId="{89171E79-EEFE-4B1A-B829-5C39A4C380BF}" destId="{588B5B93-8AFA-4A8B-B8CA-538C29A84EA9}" srcOrd="0" destOrd="0" presId="urn:microsoft.com/office/officeart/2005/8/layout/orgChart1"/>
    <dgm:cxn modelId="{F31DABCD-8A62-4551-8709-FAD16BA6BE53}" type="presParOf" srcId="{588B5B93-8AFA-4A8B-B8CA-538C29A84EA9}" destId="{9EC8202A-B73A-43CA-875C-C09C5961A1D4}" srcOrd="0" destOrd="0" presId="urn:microsoft.com/office/officeart/2005/8/layout/orgChart1"/>
    <dgm:cxn modelId="{469F1408-D4E9-49E8-BC98-6B54667517C3}" type="presParOf" srcId="{588B5B93-8AFA-4A8B-B8CA-538C29A84EA9}" destId="{ED0C2EC2-F85B-416D-9C9A-837952582C10}" srcOrd="1" destOrd="0" presId="urn:microsoft.com/office/officeart/2005/8/layout/orgChart1"/>
    <dgm:cxn modelId="{E4FE8824-8A66-4733-9171-A0F766D43363}" type="presParOf" srcId="{89171E79-EEFE-4B1A-B829-5C39A4C380BF}" destId="{16FC5E2E-212C-4595-8ED4-4E02C6624F7C}" srcOrd="1" destOrd="0" presId="urn:microsoft.com/office/officeart/2005/8/layout/orgChart1"/>
    <dgm:cxn modelId="{7CD8A423-4D62-4B1D-917A-FC80ACC89C74}" type="presParOf" srcId="{89171E79-EEFE-4B1A-B829-5C39A4C380BF}" destId="{CBDDC310-A125-4009-8E36-FE39CF872B86}" srcOrd="2" destOrd="0" presId="urn:microsoft.com/office/officeart/2005/8/layout/orgChart1"/>
    <dgm:cxn modelId="{CABC2970-8659-42BD-92C7-5B6E198EDC4D}" type="presParOf" srcId="{44279276-0354-4823-9C4A-23BCE58898DA}" destId="{D173E422-19D4-4554-9932-10BD8DBA884A}" srcOrd="6" destOrd="0" presId="urn:microsoft.com/office/officeart/2005/8/layout/orgChart1"/>
    <dgm:cxn modelId="{56195788-9FBB-46E5-9605-C3E134A6408B}" type="presParOf" srcId="{44279276-0354-4823-9C4A-23BCE58898DA}" destId="{125C0F88-CA64-46E8-8963-3E40CC2A98E5}" srcOrd="7" destOrd="0" presId="urn:microsoft.com/office/officeart/2005/8/layout/orgChart1"/>
    <dgm:cxn modelId="{720B117F-D4BF-4A8B-A21A-0F1D2EEA29BE}" type="presParOf" srcId="{125C0F88-CA64-46E8-8963-3E40CC2A98E5}" destId="{3DDF6E58-D957-457F-B9B2-F860A81C8AF5}" srcOrd="0" destOrd="0" presId="urn:microsoft.com/office/officeart/2005/8/layout/orgChart1"/>
    <dgm:cxn modelId="{81EF536F-4E98-4309-A366-A2746422D266}" type="presParOf" srcId="{3DDF6E58-D957-457F-B9B2-F860A81C8AF5}" destId="{E485075E-174D-4204-8DDE-8C7E89891CD4}" srcOrd="0" destOrd="0" presId="urn:microsoft.com/office/officeart/2005/8/layout/orgChart1"/>
    <dgm:cxn modelId="{A3465DBE-F64F-4713-A3C5-CEB48A962EB5}" type="presParOf" srcId="{3DDF6E58-D957-457F-B9B2-F860A81C8AF5}" destId="{044B6C84-9C3E-44DF-910B-7D1F638C277F}" srcOrd="1" destOrd="0" presId="urn:microsoft.com/office/officeart/2005/8/layout/orgChart1"/>
    <dgm:cxn modelId="{2AAB560B-3C77-41B6-8F4E-7B874FCB4730}" type="presParOf" srcId="{125C0F88-CA64-46E8-8963-3E40CC2A98E5}" destId="{907DBFAA-5419-48FE-B1CF-CEE5092E4B1D}" srcOrd="1" destOrd="0" presId="urn:microsoft.com/office/officeart/2005/8/layout/orgChart1"/>
    <dgm:cxn modelId="{2FB261D2-CDAC-41A6-A7CD-44C0D058055B}" type="presParOf" srcId="{125C0F88-CA64-46E8-8963-3E40CC2A98E5}" destId="{FFD620D9-6E88-407E-895F-EBC23034358C}" srcOrd="2" destOrd="0" presId="urn:microsoft.com/office/officeart/2005/8/layout/orgChart1"/>
    <dgm:cxn modelId="{5959BF13-09BD-4CDF-ACED-40F7C925B021}" type="presParOf" srcId="{83F11C69-067D-4ECD-847F-3E3D721CC3B2}" destId="{8CB45FFA-7B12-43B1-8FCB-EE510E260DDA}" srcOrd="2" destOrd="0" presId="urn:microsoft.com/office/officeart/2005/8/layout/orgChart1"/>
    <dgm:cxn modelId="{5181800F-11EF-4122-A5FD-6D55C4521F6A}" type="presParOf" srcId="{265017BD-76C9-43D9-832E-A750A1EFB233}" destId="{EC6BA2DB-79A1-4C11-AADA-3B6C87F01C07}" srcOrd="12" destOrd="0" presId="urn:microsoft.com/office/officeart/2005/8/layout/orgChart1"/>
    <dgm:cxn modelId="{12E6F3ED-49A5-415A-856C-AE58DE014FCA}" type="presParOf" srcId="{265017BD-76C9-43D9-832E-A750A1EFB233}" destId="{3A1C1606-32B8-46D9-88B0-8403134B4D55}" srcOrd="13" destOrd="0" presId="urn:microsoft.com/office/officeart/2005/8/layout/orgChart1"/>
    <dgm:cxn modelId="{A9441F87-DDEE-49D2-A2C2-6A605873416A}" type="presParOf" srcId="{3A1C1606-32B8-46D9-88B0-8403134B4D55}" destId="{6D1C4E70-727A-4184-BEDF-5D8E76BCC84A}" srcOrd="0" destOrd="0" presId="urn:microsoft.com/office/officeart/2005/8/layout/orgChart1"/>
    <dgm:cxn modelId="{77866876-AE54-4BA3-A3F6-6B50FE60A839}" type="presParOf" srcId="{6D1C4E70-727A-4184-BEDF-5D8E76BCC84A}" destId="{73560320-49FA-41E1-B5F9-896E836F61BD}" srcOrd="0" destOrd="0" presId="urn:microsoft.com/office/officeart/2005/8/layout/orgChart1"/>
    <dgm:cxn modelId="{5D7D9CC6-8993-47DA-9C54-4E982016C1BC}" type="presParOf" srcId="{6D1C4E70-727A-4184-BEDF-5D8E76BCC84A}" destId="{AF9D4F4D-539C-4D78-9FA5-1F89930A1FA4}" srcOrd="1" destOrd="0" presId="urn:microsoft.com/office/officeart/2005/8/layout/orgChart1"/>
    <dgm:cxn modelId="{7E95A07B-7A0C-4E49-8747-AE065FA0064F}" type="presParOf" srcId="{3A1C1606-32B8-46D9-88B0-8403134B4D55}" destId="{5F894BE9-0D6A-4273-B31F-DA883D423426}" srcOrd="1" destOrd="0" presId="urn:microsoft.com/office/officeart/2005/8/layout/orgChart1"/>
    <dgm:cxn modelId="{3A30ECC3-C3B2-4696-A358-46DCDED85110}" type="presParOf" srcId="{5F894BE9-0D6A-4273-B31F-DA883D423426}" destId="{D504280B-E7CC-47F0-B3DE-95E4D3F57E62}" srcOrd="0" destOrd="0" presId="urn:microsoft.com/office/officeart/2005/8/layout/orgChart1"/>
    <dgm:cxn modelId="{2EF031AF-4069-455B-B0B1-5D04EE8ED93A}" type="presParOf" srcId="{5F894BE9-0D6A-4273-B31F-DA883D423426}" destId="{8BCA5BCC-70F0-4BC9-84B7-B6157FA4AF96}" srcOrd="1" destOrd="0" presId="urn:microsoft.com/office/officeart/2005/8/layout/orgChart1"/>
    <dgm:cxn modelId="{3DF3D048-CD04-4253-9CB2-064622126F34}" type="presParOf" srcId="{8BCA5BCC-70F0-4BC9-84B7-B6157FA4AF96}" destId="{E42ED743-0E9A-4F25-AC2F-6595E2AD21CF}" srcOrd="0" destOrd="0" presId="urn:microsoft.com/office/officeart/2005/8/layout/orgChart1"/>
    <dgm:cxn modelId="{C7642A81-184B-4C03-B284-4622D525F17B}" type="presParOf" srcId="{E42ED743-0E9A-4F25-AC2F-6595E2AD21CF}" destId="{20F34CD6-5ABB-47DB-B545-C7FFB8F75063}" srcOrd="0" destOrd="0" presId="urn:microsoft.com/office/officeart/2005/8/layout/orgChart1"/>
    <dgm:cxn modelId="{A3F688AB-B15A-441A-BE76-63CB4EAD62DA}" type="presParOf" srcId="{E42ED743-0E9A-4F25-AC2F-6595E2AD21CF}" destId="{7124499B-5F4E-44F9-9B53-0A94E7E9AF48}" srcOrd="1" destOrd="0" presId="urn:microsoft.com/office/officeart/2005/8/layout/orgChart1"/>
    <dgm:cxn modelId="{369A7A8E-BB96-46C8-BD39-9ADFCB370AD1}" type="presParOf" srcId="{8BCA5BCC-70F0-4BC9-84B7-B6157FA4AF96}" destId="{0737BB53-359D-45C0-97E7-FE094A66C84B}" srcOrd="1" destOrd="0" presId="urn:microsoft.com/office/officeart/2005/8/layout/orgChart1"/>
    <dgm:cxn modelId="{C583C461-4405-49AD-81F1-DA7D2C366CD3}" type="presParOf" srcId="{8BCA5BCC-70F0-4BC9-84B7-B6157FA4AF96}" destId="{CB724C25-CB61-4C78-91B2-7C9D0928B7DD}" srcOrd="2" destOrd="0" presId="urn:microsoft.com/office/officeart/2005/8/layout/orgChart1"/>
    <dgm:cxn modelId="{20C6C9A2-0F08-48B1-AA16-CDD3E659B49B}" type="presParOf" srcId="{5F894BE9-0D6A-4273-B31F-DA883D423426}" destId="{C2D76963-99D7-407E-B9CC-C97B82CB8481}" srcOrd="2" destOrd="0" presId="urn:microsoft.com/office/officeart/2005/8/layout/orgChart1"/>
    <dgm:cxn modelId="{61B2789C-51AB-487B-8A60-39EBAAC55436}" type="presParOf" srcId="{5F894BE9-0D6A-4273-B31F-DA883D423426}" destId="{748B0E60-B742-47CE-8186-1D35BF6868FB}" srcOrd="3" destOrd="0" presId="urn:microsoft.com/office/officeart/2005/8/layout/orgChart1"/>
    <dgm:cxn modelId="{D47A931A-4A24-481D-9ACF-7B112F8FD5A1}" type="presParOf" srcId="{748B0E60-B742-47CE-8186-1D35BF6868FB}" destId="{8E3A8BA4-0162-445E-AD82-848EEA67CB89}" srcOrd="0" destOrd="0" presId="urn:microsoft.com/office/officeart/2005/8/layout/orgChart1"/>
    <dgm:cxn modelId="{2B5B8F4E-1724-4771-AD32-97B8EB7272A5}" type="presParOf" srcId="{8E3A8BA4-0162-445E-AD82-848EEA67CB89}" destId="{36E508BD-9E42-40B2-8EE5-3B4BC5C3A6A5}" srcOrd="0" destOrd="0" presId="urn:microsoft.com/office/officeart/2005/8/layout/orgChart1"/>
    <dgm:cxn modelId="{062A4F9C-AA61-4079-A37A-21233A479227}" type="presParOf" srcId="{8E3A8BA4-0162-445E-AD82-848EEA67CB89}" destId="{8F8C63D0-1372-401E-98F1-9DA38BF90A74}" srcOrd="1" destOrd="0" presId="urn:microsoft.com/office/officeart/2005/8/layout/orgChart1"/>
    <dgm:cxn modelId="{2D0CE1A5-45CD-40CE-847E-E56C72CD0B49}" type="presParOf" srcId="{748B0E60-B742-47CE-8186-1D35BF6868FB}" destId="{C5A54709-6597-4CFC-B217-7CE33ED82B25}" srcOrd="1" destOrd="0" presId="urn:microsoft.com/office/officeart/2005/8/layout/orgChart1"/>
    <dgm:cxn modelId="{134A80B7-BC1E-413C-9A56-0332064A1219}" type="presParOf" srcId="{748B0E60-B742-47CE-8186-1D35BF6868FB}" destId="{72E0609C-8F4D-43A3-ADC6-7A4CBC88809A}" srcOrd="2" destOrd="0" presId="urn:microsoft.com/office/officeart/2005/8/layout/orgChart1"/>
    <dgm:cxn modelId="{C030697C-897D-49F4-B7AC-46BCD18404FE}" type="presParOf" srcId="{5F894BE9-0D6A-4273-B31F-DA883D423426}" destId="{C0B0C376-FBEC-427D-AAAA-8E82C9BC8C3C}" srcOrd="4" destOrd="0" presId="urn:microsoft.com/office/officeart/2005/8/layout/orgChart1"/>
    <dgm:cxn modelId="{F648460F-54AB-4852-B40B-34888FA7D4EB}" type="presParOf" srcId="{5F894BE9-0D6A-4273-B31F-DA883D423426}" destId="{1D0F62E8-7727-4E32-BDD1-BF2269F5A4E3}" srcOrd="5" destOrd="0" presId="urn:microsoft.com/office/officeart/2005/8/layout/orgChart1"/>
    <dgm:cxn modelId="{5B2429DB-8B8E-487A-ACEF-9D88FAA6071B}" type="presParOf" srcId="{1D0F62E8-7727-4E32-BDD1-BF2269F5A4E3}" destId="{8FFC4351-C98F-482E-841B-0D654F4FF68A}" srcOrd="0" destOrd="0" presId="urn:microsoft.com/office/officeart/2005/8/layout/orgChart1"/>
    <dgm:cxn modelId="{FCCAB081-C5A2-4A34-AB6E-95D49E8BBB30}" type="presParOf" srcId="{8FFC4351-C98F-482E-841B-0D654F4FF68A}" destId="{E10F97D5-B9E7-4260-96FD-B72AE3CFB8D7}" srcOrd="0" destOrd="0" presId="urn:microsoft.com/office/officeart/2005/8/layout/orgChart1"/>
    <dgm:cxn modelId="{80304CEB-05C4-42F4-BD0C-1F29FF21C770}" type="presParOf" srcId="{8FFC4351-C98F-482E-841B-0D654F4FF68A}" destId="{ED0A1B4C-4888-439A-BECF-A33CC66CC2BF}" srcOrd="1" destOrd="0" presId="urn:microsoft.com/office/officeart/2005/8/layout/orgChart1"/>
    <dgm:cxn modelId="{84994FF1-AB51-48C9-938D-E9CC11521A71}" type="presParOf" srcId="{1D0F62E8-7727-4E32-BDD1-BF2269F5A4E3}" destId="{DE4BE5E4-F062-47B6-A8CB-84CD94562A46}" srcOrd="1" destOrd="0" presId="urn:microsoft.com/office/officeart/2005/8/layout/orgChart1"/>
    <dgm:cxn modelId="{32253573-B253-45D7-B499-F4FA6F865DC0}" type="presParOf" srcId="{1D0F62E8-7727-4E32-BDD1-BF2269F5A4E3}" destId="{B2DF5B89-7BED-4E6B-BE8F-DB648BD2D855}" srcOrd="2" destOrd="0" presId="urn:microsoft.com/office/officeart/2005/8/layout/orgChart1"/>
    <dgm:cxn modelId="{5EF13D7E-CA0A-46CD-AD3C-0DC573BDA367}" type="presParOf" srcId="{5F894BE9-0D6A-4273-B31F-DA883D423426}" destId="{6C86A6A7-D19C-4EE4-87AC-A6D4F56F7A44}" srcOrd="6" destOrd="0" presId="urn:microsoft.com/office/officeart/2005/8/layout/orgChart1"/>
    <dgm:cxn modelId="{117D493C-83BC-4355-903B-CDB8C0E90567}" type="presParOf" srcId="{5F894BE9-0D6A-4273-B31F-DA883D423426}" destId="{923280E9-C966-4683-8158-6EC45EBF2CE6}" srcOrd="7" destOrd="0" presId="urn:microsoft.com/office/officeart/2005/8/layout/orgChart1"/>
    <dgm:cxn modelId="{B0E70B26-4712-4059-8D3E-692B2B5D7CC3}" type="presParOf" srcId="{923280E9-C966-4683-8158-6EC45EBF2CE6}" destId="{BF81E859-C90F-4D63-BBF6-41967A4CC626}" srcOrd="0" destOrd="0" presId="urn:microsoft.com/office/officeart/2005/8/layout/orgChart1"/>
    <dgm:cxn modelId="{ECF73107-4F2A-4B39-A5B5-0A345E15B9F9}" type="presParOf" srcId="{BF81E859-C90F-4D63-BBF6-41967A4CC626}" destId="{12ADCEA1-D22D-4EC2-91E0-C623DA890E65}" srcOrd="0" destOrd="0" presId="urn:microsoft.com/office/officeart/2005/8/layout/orgChart1"/>
    <dgm:cxn modelId="{AAC36349-CECE-4BF8-A6ED-511EF154E0D0}" type="presParOf" srcId="{BF81E859-C90F-4D63-BBF6-41967A4CC626}" destId="{A21DA668-1F14-4703-A5E7-E638F806209B}" srcOrd="1" destOrd="0" presId="urn:microsoft.com/office/officeart/2005/8/layout/orgChart1"/>
    <dgm:cxn modelId="{C08F4513-D76F-4702-BB70-2ABCFB78508A}" type="presParOf" srcId="{923280E9-C966-4683-8158-6EC45EBF2CE6}" destId="{C6585777-4122-438E-A20B-D5C9D8473648}" srcOrd="1" destOrd="0" presId="urn:microsoft.com/office/officeart/2005/8/layout/orgChart1"/>
    <dgm:cxn modelId="{243933B1-6BD6-4BF1-8614-1933F307B8BF}" type="presParOf" srcId="{923280E9-C966-4683-8158-6EC45EBF2CE6}" destId="{F7E3B36E-DB6F-40E5-9969-91BE7965C81C}" srcOrd="2" destOrd="0" presId="urn:microsoft.com/office/officeart/2005/8/layout/orgChart1"/>
    <dgm:cxn modelId="{55FE815E-8F4D-4167-8AE9-4DCFE0E0B5FA}" type="presParOf" srcId="{3A1C1606-32B8-46D9-88B0-8403134B4D55}" destId="{1CB39B88-79D6-449B-8AB2-88B7D467DE92}" srcOrd="2" destOrd="0" presId="urn:microsoft.com/office/officeart/2005/8/layout/orgChart1"/>
    <dgm:cxn modelId="{FD024D67-39E6-4A9D-8B2C-4713BBFA03CF}" type="presParOf" srcId="{135A65FC-71CB-4ABB-834E-D753F3E607B0}" destId="{01497D5B-4125-432F-B046-0F74A71ECA8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0BC85C1C-3DD3-4E35-9CD3-3FB1672449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gm:t>
    </dgm:pt>
    <dgm:pt modelId="{5806AE24-C7C1-441F-9D4E-7D3DA286DE53}" type="parTrans" cxnId="{C2E2B2AA-366B-4BD9-BB72-3A8A766CC13C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BA937E84-B5B9-4B92-8579-045A0BD55B1F}" type="sibTrans" cxnId="{C2E2B2AA-366B-4BD9-BB72-3A8A766CC13C}">
      <dgm:prSet/>
      <dgm:spPr/>
      <dgm:t>
        <a:bodyPr/>
        <a:lstStyle/>
        <a:p>
          <a:endParaRPr lang="en-GB"/>
        </a:p>
      </dgm:t>
    </dgm:pt>
    <dgm:pt modelId="{08BFB172-1DF5-4955-8A56-DA3F1016FA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gm:t>
    </dgm:pt>
    <dgm:pt modelId="{CE028E5A-BC41-45E7-90FD-93722DBD31FB}" type="parTrans" cxnId="{E6803A64-E528-4E99-9A89-8BE44C90BC3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C57BE78F-311F-48F7-B307-D5D74D7183D0}" type="sibTrans" cxnId="{E6803A64-E528-4E99-9A89-8BE44C90BC35}">
      <dgm:prSet/>
      <dgm:spPr/>
      <dgm:t>
        <a:bodyPr/>
        <a:lstStyle/>
        <a:p>
          <a:endParaRPr lang="en-GB"/>
        </a:p>
      </dgm:t>
    </dgm:pt>
    <dgm:pt modelId="{AE077A03-6DB1-453D-8188-49DF76CBCFD9}">
      <dgm:prSet custT="1"/>
      <dgm:spPr>
        <a:solidFill>
          <a:srgbClr val="91ACA5"/>
        </a:solidFill>
        <a:ln>
          <a:noFill/>
        </a:ln>
      </dgm:spPr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FE0EA0C-68B7-4F15-9D39-85B6A6E70420}" type="parTrans" cxnId="{426DA65F-49E2-4E99-909A-C7A59DF6E91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B81AEB59-45FF-46B2-A252-E0F72730FA37}" type="sibTrans" cxnId="{426DA65F-49E2-4E99-909A-C7A59DF6E915}">
      <dgm:prSet/>
      <dgm:spPr/>
      <dgm:t>
        <a:bodyPr/>
        <a:lstStyle/>
        <a:p>
          <a:endParaRPr lang="en-GB"/>
        </a:p>
      </dgm:t>
    </dgm:pt>
    <dgm:pt modelId="{A220ABA6-D2AE-42A4-BDA0-7CB244EB90B9}">
      <dgm:prSet custT="1"/>
      <dgm:spPr>
        <a:gradFill flip="none" rotWithShape="0">
          <a:gsLst>
            <a:gs pos="0">
              <a:srgbClr val="91ACA5">
                <a:tint val="66000"/>
                <a:satMod val="160000"/>
              </a:srgbClr>
            </a:gs>
            <a:gs pos="50000">
              <a:srgbClr val="91ACA5">
                <a:tint val="44500"/>
                <a:satMod val="160000"/>
              </a:srgbClr>
            </a:gs>
            <a:gs pos="100000">
              <a:srgbClr val="91ACA5">
                <a:tint val="23500"/>
                <a:satMod val="160000"/>
              </a:srgbClr>
            </a:gs>
          </a:gsLst>
          <a:lin ang="13500000" scaled="1"/>
          <a:tileRect/>
        </a:gradFill>
        <a:ln>
          <a:solidFill>
            <a:srgbClr val="91ACA5"/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Rachel Cutts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Schools Advisor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569EB6-6253-417E-B131-AEBA6A81FB30}" type="parTrans" cxnId="{29802534-22EB-4FD3-8F21-3FE57FBCACA3}">
      <dgm:prSet/>
      <dgm:spPr>
        <a:solidFill>
          <a:srgbClr val="91ACA5"/>
        </a:solidFill>
        <a:ln>
          <a:solidFill>
            <a:srgbClr val="2C6053"/>
          </a:solidFill>
        </a:ln>
      </dgm:spPr>
      <dgm:t>
        <a:bodyPr/>
        <a:lstStyle/>
        <a:p>
          <a:endParaRPr lang="en-GB"/>
        </a:p>
      </dgm:t>
    </dgm:pt>
    <dgm:pt modelId="{A406E3D4-EEF4-42D5-AE31-692D8538FD43}" type="sibTrans" cxnId="{29802534-22EB-4FD3-8F21-3FE57FBCACA3}">
      <dgm:prSet/>
      <dgm:spPr/>
      <dgm:t>
        <a:bodyPr/>
        <a:lstStyle/>
        <a:p>
          <a:endParaRPr lang="en-GB"/>
        </a:p>
      </dgm:t>
    </dgm:pt>
    <dgm:pt modelId="{B19B7780-8716-40E3-81A4-A56798349084}">
      <dgm:prSet custT="1"/>
      <dgm:spPr>
        <a:solidFill>
          <a:srgbClr val="91ACA5"/>
        </a:solidFill>
      </dgm:spPr>
      <dgm:t>
        <a:bodyPr/>
        <a:lstStyle/>
        <a:p>
          <a:endParaRPr lang="en-US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Claire </a:t>
          </a:r>
          <a:r>
            <a:rPr lang="en-US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Bourne</a:t>
          </a:r>
          <a:endParaRPr lang="en-US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School Improvement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A9BDA12-105E-4F92-8892-CAE8182515DC}" type="parTrans" cxnId="{6BD47B01-AB5B-4CB3-A6FD-AB77A1A358D2}">
      <dgm:prSet/>
      <dgm:spPr>
        <a:ln>
          <a:solidFill>
            <a:srgbClr val="2C6053"/>
          </a:solidFill>
        </a:ln>
      </dgm:spPr>
      <dgm:t>
        <a:bodyPr/>
        <a:lstStyle/>
        <a:p>
          <a:endParaRPr lang="en-GB"/>
        </a:p>
      </dgm:t>
    </dgm:pt>
    <dgm:pt modelId="{08E6C224-0C6A-487E-AAC4-CB15EB9D58C3}" type="sibTrans" cxnId="{6BD47B01-AB5B-4CB3-A6FD-AB77A1A358D2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2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2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2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5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5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5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5D99D408-DEEF-4DA3-8BA5-3EA7EA5D33F6}" type="pres">
      <dgm:prSet presAssocID="{5806AE24-C7C1-441F-9D4E-7D3DA286DE53}" presName="Name37" presStyleLbl="parChTrans1D3" presStyleIdx="1" presStyleCnt="5"/>
      <dgm:spPr/>
    </dgm:pt>
    <dgm:pt modelId="{8BCBDC14-3965-4A59-8B6C-F4FD25C32206}" type="pres">
      <dgm:prSet presAssocID="{0BC85C1C-3DD3-4E35-9CD3-3FB1672449C1}" presName="hierRoot2" presStyleCnt="0">
        <dgm:presLayoutVars>
          <dgm:hierBranch val="init"/>
        </dgm:presLayoutVars>
      </dgm:prSet>
      <dgm:spPr/>
    </dgm:pt>
    <dgm:pt modelId="{FF84A294-29FD-42AF-807E-D15BAE237234}" type="pres">
      <dgm:prSet presAssocID="{0BC85C1C-3DD3-4E35-9CD3-3FB1672449C1}" presName="rootComposite" presStyleCnt="0"/>
      <dgm:spPr/>
    </dgm:pt>
    <dgm:pt modelId="{35E14A6E-9C63-4A38-9909-BE483190B442}" type="pres">
      <dgm:prSet presAssocID="{0BC85C1C-3DD3-4E35-9CD3-3FB1672449C1}" presName="rootText" presStyleLbl="node3" presStyleIdx="1" presStyleCnt="5">
        <dgm:presLayoutVars>
          <dgm:chPref val="3"/>
        </dgm:presLayoutVars>
      </dgm:prSet>
      <dgm:spPr/>
    </dgm:pt>
    <dgm:pt modelId="{292797FA-C159-41F7-9237-70321F1CE72A}" type="pres">
      <dgm:prSet presAssocID="{0BC85C1C-3DD3-4E35-9CD3-3FB1672449C1}" presName="rootConnector" presStyleLbl="node3" presStyleIdx="1" presStyleCnt="5"/>
      <dgm:spPr/>
    </dgm:pt>
    <dgm:pt modelId="{7A92F7E4-B459-453B-82CB-331299BD574E}" type="pres">
      <dgm:prSet presAssocID="{0BC85C1C-3DD3-4E35-9CD3-3FB1672449C1}" presName="hierChild4" presStyleCnt="0"/>
      <dgm:spPr/>
    </dgm:pt>
    <dgm:pt modelId="{1C4DB146-D232-4033-BFDF-86CB804C72D7}" type="pres">
      <dgm:prSet presAssocID="{0BC85C1C-3DD3-4E35-9CD3-3FB1672449C1}" presName="hierChild5" presStyleCnt="0"/>
      <dgm:spPr/>
    </dgm:pt>
    <dgm:pt modelId="{60B5146A-B3A0-4CBA-80F5-DF0772D10C1B}" type="pres">
      <dgm:prSet presAssocID="{CE028E5A-BC41-45E7-90FD-93722DBD31FB}" presName="Name37" presStyleLbl="parChTrans1D3" presStyleIdx="2" presStyleCnt="5"/>
      <dgm:spPr/>
    </dgm:pt>
    <dgm:pt modelId="{CE2F0761-3D21-426B-BF0A-5EB60D746672}" type="pres">
      <dgm:prSet presAssocID="{08BFB172-1DF5-4955-8A56-DA3F1016FAC1}" presName="hierRoot2" presStyleCnt="0">
        <dgm:presLayoutVars>
          <dgm:hierBranch val="init"/>
        </dgm:presLayoutVars>
      </dgm:prSet>
      <dgm:spPr/>
    </dgm:pt>
    <dgm:pt modelId="{3D537DAB-E490-4769-9C8D-1CEBB955E60C}" type="pres">
      <dgm:prSet presAssocID="{08BFB172-1DF5-4955-8A56-DA3F1016FAC1}" presName="rootComposite" presStyleCnt="0"/>
      <dgm:spPr/>
    </dgm:pt>
    <dgm:pt modelId="{FF0C5485-0AEF-482C-AE04-482DB3433EBD}" type="pres">
      <dgm:prSet presAssocID="{08BFB172-1DF5-4955-8A56-DA3F1016FAC1}" presName="rootText" presStyleLbl="node3" presStyleIdx="2" presStyleCnt="5" custLinFactNeighborX="-689" custLinFactNeighborY="4465">
        <dgm:presLayoutVars>
          <dgm:chPref val="3"/>
        </dgm:presLayoutVars>
      </dgm:prSet>
      <dgm:spPr/>
    </dgm:pt>
    <dgm:pt modelId="{71162132-93E2-4533-BA9E-5CF30BA6E236}" type="pres">
      <dgm:prSet presAssocID="{08BFB172-1DF5-4955-8A56-DA3F1016FAC1}" presName="rootConnector" presStyleLbl="node3" presStyleIdx="2" presStyleCnt="5"/>
      <dgm:spPr/>
    </dgm:pt>
    <dgm:pt modelId="{BB687B41-8498-49E1-B070-BC5FC1B1986B}" type="pres">
      <dgm:prSet presAssocID="{08BFB172-1DF5-4955-8A56-DA3F1016FAC1}" presName="hierChild4" presStyleCnt="0"/>
      <dgm:spPr/>
    </dgm:pt>
    <dgm:pt modelId="{3649FFC6-67CC-473D-996C-EBD2FAD86215}" type="pres">
      <dgm:prSet presAssocID="{08BFB172-1DF5-4955-8A56-DA3F1016FAC1}" presName="hierChild5" presStyleCnt="0"/>
      <dgm:spPr/>
    </dgm:pt>
    <dgm:pt modelId="{42B7A810-45EE-47A8-8DB2-06382FBC7B54}" type="pres">
      <dgm:prSet presAssocID="{21569EB6-6253-417E-B131-AEBA6A81FB30}" presName="Name37" presStyleLbl="parChTrans1D3" presStyleIdx="3" presStyleCnt="5"/>
      <dgm:spPr/>
    </dgm:pt>
    <dgm:pt modelId="{79842C81-9A60-4A85-8222-C042625B72E3}" type="pres">
      <dgm:prSet presAssocID="{A220ABA6-D2AE-42A4-BDA0-7CB244EB90B9}" presName="hierRoot2" presStyleCnt="0">
        <dgm:presLayoutVars>
          <dgm:hierBranch val="init"/>
        </dgm:presLayoutVars>
      </dgm:prSet>
      <dgm:spPr/>
    </dgm:pt>
    <dgm:pt modelId="{FA76F819-1DD2-4975-98D9-E0EB6CE86927}" type="pres">
      <dgm:prSet presAssocID="{A220ABA6-D2AE-42A4-BDA0-7CB244EB90B9}" presName="rootComposite" presStyleCnt="0"/>
      <dgm:spPr/>
    </dgm:pt>
    <dgm:pt modelId="{35DEEEA7-1921-4836-BF92-692FB30B077C}" type="pres">
      <dgm:prSet presAssocID="{A220ABA6-D2AE-42A4-BDA0-7CB244EB90B9}" presName="rootText" presStyleLbl="node3" presStyleIdx="3" presStyleCnt="5">
        <dgm:presLayoutVars>
          <dgm:chPref val="3"/>
        </dgm:presLayoutVars>
      </dgm:prSet>
      <dgm:spPr/>
    </dgm:pt>
    <dgm:pt modelId="{D69E243E-419F-4F97-A90E-A01492DBCD02}" type="pres">
      <dgm:prSet presAssocID="{A220ABA6-D2AE-42A4-BDA0-7CB244EB90B9}" presName="rootConnector" presStyleLbl="node3" presStyleIdx="3" presStyleCnt="5"/>
      <dgm:spPr/>
    </dgm:pt>
    <dgm:pt modelId="{A77DCFAA-4DD8-4D4F-A701-48939C07A28A}" type="pres">
      <dgm:prSet presAssocID="{A220ABA6-D2AE-42A4-BDA0-7CB244EB90B9}" presName="hierChild4" presStyleCnt="0"/>
      <dgm:spPr/>
    </dgm:pt>
    <dgm:pt modelId="{57BFE847-19DF-4DBF-A1E9-FACAB1596A31}" type="pres">
      <dgm:prSet presAssocID="{A220ABA6-D2AE-42A4-BDA0-7CB244EB90B9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FA532A9F-11B8-4858-928B-E58447AFA23E}" type="pres">
      <dgm:prSet presAssocID="{DFE0EA0C-68B7-4F15-9D39-85B6A6E70420}" presName="Name37" presStyleLbl="parChTrans1D2" presStyleIdx="1" presStyleCnt="2"/>
      <dgm:spPr/>
    </dgm:pt>
    <dgm:pt modelId="{0D54CC8D-283C-43B9-BA78-7D3FDCF925CF}" type="pres">
      <dgm:prSet presAssocID="{AE077A03-6DB1-453D-8188-49DF76CBCFD9}" presName="hierRoot2" presStyleCnt="0">
        <dgm:presLayoutVars>
          <dgm:hierBranch val="init"/>
        </dgm:presLayoutVars>
      </dgm:prSet>
      <dgm:spPr/>
    </dgm:pt>
    <dgm:pt modelId="{2ED399CD-FDE4-4616-98E7-13ADF7CBD9E2}" type="pres">
      <dgm:prSet presAssocID="{AE077A03-6DB1-453D-8188-49DF76CBCFD9}" presName="rootComposite" presStyleCnt="0"/>
      <dgm:spPr/>
    </dgm:pt>
    <dgm:pt modelId="{3AD8D8E5-B5AF-4014-A68C-FA08FC64F95A}" type="pres">
      <dgm:prSet presAssocID="{AE077A03-6DB1-453D-8188-49DF76CBCFD9}" presName="rootText" presStyleLbl="node2" presStyleIdx="1" presStyleCnt="2">
        <dgm:presLayoutVars>
          <dgm:chPref val="3"/>
        </dgm:presLayoutVars>
      </dgm:prSet>
      <dgm:spPr/>
    </dgm:pt>
    <dgm:pt modelId="{1256FC7C-DE42-4A6F-93AC-B0F5C0964B45}" type="pres">
      <dgm:prSet presAssocID="{AE077A03-6DB1-453D-8188-49DF76CBCFD9}" presName="rootConnector" presStyleLbl="node2" presStyleIdx="1" presStyleCnt="2"/>
      <dgm:spPr/>
    </dgm:pt>
    <dgm:pt modelId="{54C978E1-048D-4A38-85A9-1F83D0A7374D}" type="pres">
      <dgm:prSet presAssocID="{AE077A03-6DB1-453D-8188-49DF76CBCFD9}" presName="hierChild4" presStyleCnt="0"/>
      <dgm:spPr/>
    </dgm:pt>
    <dgm:pt modelId="{170D9385-065B-4BAF-9CE8-3679668B4B1D}" type="pres">
      <dgm:prSet presAssocID="{0A9BDA12-105E-4F92-8892-CAE8182515DC}" presName="Name37" presStyleLbl="parChTrans1D3" presStyleIdx="4" presStyleCnt="5"/>
      <dgm:spPr/>
    </dgm:pt>
    <dgm:pt modelId="{F28402A9-EB97-47FC-9649-28A4DEA35392}" type="pres">
      <dgm:prSet presAssocID="{B19B7780-8716-40E3-81A4-A56798349084}" presName="hierRoot2" presStyleCnt="0">
        <dgm:presLayoutVars>
          <dgm:hierBranch val="init"/>
        </dgm:presLayoutVars>
      </dgm:prSet>
      <dgm:spPr/>
    </dgm:pt>
    <dgm:pt modelId="{5DA27E03-6FD1-4459-9728-76997F78D5F9}" type="pres">
      <dgm:prSet presAssocID="{B19B7780-8716-40E3-81A4-A56798349084}" presName="rootComposite" presStyleCnt="0"/>
      <dgm:spPr/>
    </dgm:pt>
    <dgm:pt modelId="{D07DC62C-B196-4A25-8798-2D7438EE5199}" type="pres">
      <dgm:prSet presAssocID="{B19B7780-8716-40E3-81A4-A56798349084}" presName="rootText" presStyleLbl="node3" presStyleIdx="4" presStyleCnt="5" custLinFactY="-38628" custLinFactNeighborX="82366" custLinFactNeighborY="-100000">
        <dgm:presLayoutVars>
          <dgm:chPref val="3"/>
        </dgm:presLayoutVars>
      </dgm:prSet>
      <dgm:spPr/>
    </dgm:pt>
    <dgm:pt modelId="{847A0F29-2192-4712-990D-E97D465E3A84}" type="pres">
      <dgm:prSet presAssocID="{B19B7780-8716-40E3-81A4-A56798349084}" presName="rootConnector" presStyleLbl="node3" presStyleIdx="4" presStyleCnt="5"/>
      <dgm:spPr/>
    </dgm:pt>
    <dgm:pt modelId="{09CB230E-9888-4634-8D57-1A9B603D6A57}" type="pres">
      <dgm:prSet presAssocID="{B19B7780-8716-40E3-81A4-A56798349084}" presName="hierChild4" presStyleCnt="0"/>
      <dgm:spPr/>
    </dgm:pt>
    <dgm:pt modelId="{5439799D-2A84-48FA-A759-F55FBE9A34EA}" type="pres">
      <dgm:prSet presAssocID="{B19B7780-8716-40E3-81A4-A56798349084}" presName="hierChild5" presStyleCnt="0"/>
      <dgm:spPr/>
    </dgm:pt>
    <dgm:pt modelId="{E2D12149-F14A-4309-A653-A2E33448F81F}" type="pres">
      <dgm:prSet presAssocID="{AE077A03-6DB1-453D-8188-49DF76CBCFD9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6BD47B01-AB5B-4CB3-A6FD-AB77A1A358D2}" srcId="{AE077A03-6DB1-453D-8188-49DF76CBCFD9}" destId="{B19B7780-8716-40E3-81A4-A56798349084}" srcOrd="0" destOrd="0" parTransId="{0A9BDA12-105E-4F92-8892-CAE8182515DC}" sibTransId="{08E6C224-0C6A-487E-AAC4-CB15EB9D58C3}"/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87BE150C-684D-4614-B89C-D515B67EFAA9}" type="presOf" srcId="{AE077A03-6DB1-453D-8188-49DF76CBCFD9}" destId="{1256FC7C-DE42-4A6F-93AC-B0F5C0964B45}" srcOrd="1" destOrd="0" presId="urn:microsoft.com/office/officeart/2005/8/layout/orgChart1"/>
    <dgm:cxn modelId="{9FD29321-FF1C-49C2-B89F-4B8C0B3938FB}" type="presOf" srcId="{21569EB6-6253-417E-B131-AEBA6A81FB30}" destId="{42B7A810-45EE-47A8-8DB2-06382FBC7B54}" srcOrd="0" destOrd="0" presId="urn:microsoft.com/office/officeart/2005/8/layout/orgChart1"/>
    <dgm:cxn modelId="{9F595123-ACF4-4590-9DF2-16A7B27BB6B5}" type="presOf" srcId="{08BFB172-1DF5-4955-8A56-DA3F1016FAC1}" destId="{FF0C5485-0AEF-482C-AE04-482DB3433EBD}" srcOrd="0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29802534-22EB-4FD3-8F21-3FE57FBCACA3}" srcId="{B9C306C8-4DB2-4F75-B833-511C8E46EEB3}" destId="{A220ABA6-D2AE-42A4-BDA0-7CB244EB90B9}" srcOrd="3" destOrd="0" parTransId="{21569EB6-6253-417E-B131-AEBA6A81FB30}" sibTransId="{A406E3D4-EEF4-42D5-AE31-692D8538FD43}"/>
    <dgm:cxn modelId="{3394E636-562E-4F20-AD20-5577638282A6}" type="presOf" srcId="{A220ABA6-D2AE-42A4-BDA0-7CB244EB90B9}" destId="{35DEEEA7-1921-4836-BF92-692FB30B077C}" srcOrd="0" destOrd="0" presId="urn:microsoft.com/office/officeart/2005/8/layout/orgChart1"/>
    <dgm:cxn modelId="{B467AD37-3934-4F98-B90A-5E60563164DC}" type="presOf" srcId="{A220ABA6-D2AE-42A4-BDA0-7CB244EB90B9}" destId="{D69E243E-419F-4F97-A90E-A01492DBCD02}" srcOrd="1" destOrd="0" presId="urn:microsoft.com/office/officeart/2005/8/layout/orgChart1"/>
    <dgm:cxn modelId="{E286C937-5F28-4AC6-9114-9A3FCFEB700D}" type="presOf" srcId="{B19B7780-8716-40E3-81A4-A56798349084}" destId="{D07DC62C-B196-4A25-8798-2D7438EE5199}" srcOrd="0" destOrd="0" presId="urn:microsoft.com/office/officeart/2005/8/layout/orgChart1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EC2F005C-D855-4BFB-A1CD-BAC76C869A78}" type="presOf" srcId="{0BC85C1C-3DD3-4E35-9CD3-3FB1672449C1}" destId="{292797FA-C159-41F7-9237-70321F1CE72A}" srcOrd="1" destOrd="0" presId="urn:microsoft.com/office/officeart/2005/8/layout/orgChart1"/>
    <dgm:cxn modelId="{54469E5C-A01D-4CB6-835E-90E6A180C1A4}" type="presOf" srcId="{5806AE24-C7C1-441F-9D4E-7D3DA286DE53}" destId="{5D99D408-DEEF-4DA3-8BA5-3EA7EA5D33F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426DA65F-49E2-4E99-909A-C7A59DF6E915}" srcId="{DD853D57-7668-470A-8D59-D0E001EEBA8A}" destId="{AE077A03-6DB1-453D-8188-49DF76CBCFD9}" srcOrd="1" destOrd="0" parTransId="{DFE0EA0C-68B7-4F15-9D39-85B6A6E70420}" sibTransId="{B81AEB59-45FF-46B2-A252-E0F72730FA37}"/>
    <dgm:cxn modelId="{DEFE2562-2E90-4BA1-8032-B7FD4FC8BF7B}" type="presOf" srcId="{0A9BDA12-105E-4F92-8892-CAE8182515DC}" destId="{170D9385-065B-4BAF-9CE8-3679668B4B1D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E6803A64-E528-4E99-9A89-8BE44C90BC35}" srcId="{B9C306C8-4DB2-4F75-B833-511C8E46EEB3}" destId="{08BFB172-1DF5-4955-8A56-DA3F1016FAC1}" srcOrd="2" destOrd="0" parTransId="{CE028E5A-BC41-45E7-90FD-93722DBD31FB}" sibTransId="{C57BE78F-311F-48F7-B307-D5D74D7183D0}"/>
    <dgm:cxn modelId="{713F1B47-1C57-44DB-812E-C7199B06026F}" type="presOf" srcId="{08BFB172-1DF5-4955-8A56-DA3F1016FAC1}" destId="{71162132-93E2-4533-BA9E-5CF30BA6E236}" srcOrd="1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9CC94783-C842-41BB-9A07-8DFA69307E47}" type="presOf" srcId="{DFE0EA0C-68B7-4F15-9D39-85B6A6E70420}" destId="{FA532A9F-11B8-4858-928B-E58447AFA23E}" srcOrd="0" destOrd="0" presId="urn:microsoft.com/office/officeart/2005/8/layout/orgChart1"/>
    <dgm:cxn modelId="{6512EE96-6190-48E4-BBB4-FC0871888FC0}" type="presOf" srcId="{0BC85C1C-3DD3-4E35-9CD3-3FB1672449C1}" destId="{35E14A6E-9C63-4A38-9909-BE483190B44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C2E2B2AA-366B-4BD9-BB72-3A8A766CC13C}" srcId="{B9C306C8-4DB2-4F75-B833-511C8E46EEB3}" destId="{0BC85C1C-3DD3-4E35-9CD3-3FB1672449C1}" srcOrd="1" destOrd="0" parTransId="{5806AE24-C7C1-441F-9D4E-7D3DA286DE53}" sibTransId="{BA937E84-B5B9-4B92-8579-045A0BD55B1F}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DD8458B5-DAD4-4BD4-8939-2BA1E4B0592C}" type="presOf" srcId="{CE028E5A-BC41-45E7-90FD-93722DBD31FB}" destId="{60B5146A-B3A0-4CBA-80F5-DF0772D10C1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898CB6BC-193A-4AAC-8528-A2FAE3FE6DA0}" type="presOf" srcId="{AE077A03-6DB1-453D-8188-49DF76CBCFD9}" destId="{3AD8D8E5-B5AF-4014-A68C-FA08FC64F95A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D48ADD1-BD8B-445B-A7F2-677BB22E1C83}" type="presOf" srcId="{B19B7780-8716-40E3-81A4-A56798349084}" destId="{847A0F29-2192-4712-990D-E97D465E3A84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CD8FBC57-9913-4D47-8457-28EC98D60BE2}" type="presParOf" srcId="{E22477B2-6607-43EB-B8BE-27E64499186E}" destId="{5D99D408-DEEF-4DA3-8BA5-3EA7EA5D33F6}" srcOrd="2" destOrd="0" presId="urn:microsoft.com/office/officeart/2005/8/layout/orgChart1"/>
    <dgm:cxn modelId="{312420FA-D5DE-49ED-8BC8-A7B471AA18E3}" type="presParOf" srcId="{E22477B2-6607-43EB-B8BE-27E64499186E}" destId="{8BCBDC14-3965-4A59-8B6C-F4FD25C32206}" srcOrd="3" destOrd="0" presId="urn:microsoft.com/office/officeart/2005/8/layout/orgChart1"/>
    <dgm:cxn modelId="{7E3A76A7-5E18-4911-93B4-9B3085DA2972}" type="presParOf" srcId="{8BCBDC14-3965-4A59-8B6C-F4FD25C32206}" destId="{FF84A294-29FD-42AF-807E-D15BAE237234}" srcOrd="0" destOrd="0" presId="urn:microsoft.com/office/officeart/2005/8/layout/orgChart1"/>
    <dgm:cxn modelId="{426A216B-73EA-42C3-A111-36BC6C570567}" type="presParOf" srcId="{FF84A294-29FD-42AF-807E-D15BAE237234}" destId="{35E14A6E-9C63-4A38-9909-BE483190B442}" srcOrd="0" destOrd="0" presId="urn:microsoft.com/office/officeart/2005/8/layout/orgChart1"/>
    <dgm:cxn modelId="{52871A5C-923D-4C05-ABEE-44CD2E8408CF}" type="presParOf" srcId="{FF84A294-29FD-42AF-807E-D15BAE237234}" destId="{292797FA-C159-41F7-9237-70321F1CE72A}" srcOrd="1" destOrd="0" presId="urn:microsoft.com/office/officeart/2005/8/layout/orgChart1"/>
    <dgm:cxn modelId="{1717E046-081B-47C2-A068-AC58B11D6538}" type="presParOf" srcId="{8BCBDC14-3965-4A59-8B6C-F4FD25C32206}" destId="{7A92F7E4-B459-453B-82CB-331299BD574E}" srcOrd="1" destOrd="0" presId="urn:microsoft.com/office/officeart/2005/8/layout/orgChart1"/>
    <dgm:cxn modelId="{E47FCAA3-B5FD-43E1-827E-C4635E6E29EF}" type="presParOf" srcId="{8BCBDC14-3965-4A59-8B6C-F4FD25C32206}" destId="{1C4DB146-D232-4033-BFDF-86CB804C72D7}" srcOrd="2" destOrd="0" presId="urn:microsoft.com/office/officeart/2005/8/layout/orgChart1"/>
    <dgm:cxn modelId="{997813A3-C049-488F-9DFA-02B9B47E0223}" type="presParOf" srcId="{E22477B2-6607-43EB-B8BE-27E64499186E}" destId="{60B5146A-B3A0-4CBA-80F5-DF0772D10C1B}" srcOrd="4" destOrd="0" presId="urn:microsoft.com/office/officeart/2005/8/layout/orgChart1"/>
    <dgm:cxn modelId="{A1DDA52D-DF94-48C2-82EB-D25B759B34ED}" type="presParOf" srcId="{E22477B2-6607-43EB-B8BE-27E64499186E}" destId="{CE2F0761-3D21-426B-BF0A-5EB60D746672}" srcOrd="5" destOrd="0" presId="urn:microsoft.com/office/officeart/2005/8/layout/orgChart1"/>
    <dgm:cxn modelId="{0DA858A8-8955-41E3-8220-061D47F77603}" type="presParOf" srcId="{CE2F0761-3D21-426B-BF0A-5EB60D746672}" destId="{3D537DAB-E490-4769-9C8D-1CEBB955E60C}" srcOrd="0" destOrd="0" presId="urn:microsoft.com/office/officeart/2005/8/layout/orgChart1"/>
    <dgm:cxn modelId="{01773E2E-1F47-4F5D-A668-0A2920717EFD}" type="presParOf" srcId="{3D537DAB-E490-4769-9C8D-1CEBB955E60C}" destId="{FF0C5485-0AEF-482C-AE04-482DB3433EBD}" srcOrd="0" destOrd="0" presId="urn:microsoft.com/office/officeart/2005/8/layout/orgChart1"/>
    <dgm:cxn modelId="{0448935F-51EE-4389-BCC5-15F3F0B77102}" type="presParOf" srcId="{3D537DAB-E490-4769-9C8D-1CEBB955E60C}" destId="{71162132-93E2-4533-BA9E-5CF30BA6E236}" srcOrd="1" destOrd="0" presId="urn:microsoft.com/office/officeart/2005/8/layout/orgChart1"/>
    <dgm:cxn modelId="{A9DF3D8D-8D92-42BC-B7D9-380CB0B072E2}" type="presParOf" srcId="{CE2F0761-3D21-426B-BF0A-5EB60D746672}" destId="{BB687B41-8498-49E1-B070-BC5FC1B1986B}" srcOrd="1" destOrd="0" presId="urn:microsoft.com/office/officeart/2005/8/layout/orgChart1"/>
    <dgm:cxn modelId="{5818962D-688C-40BD-BEFF-9B6045BEB5AA}" type="presParOf" srcId="{CE2F0761-3D21-426B-BF0A-5EB60D746672}" destId="{3649FFC6-67CC-473D-996C-EBD2FAD86215}" srcOrd="2" destOrd="0" presId="urn:microsoft.com/office/officeart/2005/8/layout/orgChart1"/>
    <dgm:cxn modelId="{C2C59D88-D6EC-4E37-B485-4C097830552F}" type="presParOf" srcId="{E22477B2-6607-43EB-B8BE-27E64499186E}" destId="{42B7A810-45EE-47A8-8DB2-06382FBC7B54}" srcOrd="6" destOrd="0" presId="urn:microsoft.com/office/officeart/2005/8/layout/orgChart1"/>
    <dgm:cxn modelId="{FE1A91B3-D9CB-4228-B2F1-6D81302858C5}" type="presParOf" srcId="{E22477B2-6607-43EB-B8BE-27E64499186E}" destId="{79842C81-9A60-4A85-8222-C042625B72E3}" srcOrd="7" destOrd="0" presId="urn:microsoft.com/office/officeart/2005/8/layout/orgChart1"/>
    <dgm:cxn modelId="{B2D6E8DE-31EC-4D0A-B604-4209CA4E0FFB}" type="presParOf" srcId="{79842C81-9A60-4A85-8222-C042625B72E3}" destId="{FA76F819-1DD2-4975-98D9-E0EB6CE86927}" srcOrd="0" destOrd="0" presId="urn:microsoft.com/office/officeart/2005/8/layout/orgChart1"/>
    <dgm:cxn modelId="{3E27FB51-942B-4533-A206-C371B3DA378C}" type="presParOf" srcId="{FA76F819-1DD2-4975-98D9-E0EB6CE86927}" destId="{35DEEEA7-1921-4836-BF92-692FB30B077C}" srcOrd="0" destOrd="0" presId="urn:microsoft.com/office/officeart/2005/8/layout/orgChart1"/>
    <dgm:cxn modelId="{BF564049-3911-46F9-8955-DA84914FBA34}" type="presParOf" srcId="{FA76F819-1DD2-4975-98D9-E0EB6CE86927}" destId="{D69E243E-419F-4F97-A90E-A01492DBCD02}" srcOrd="1" destOrd="0" presId="urn:microsoft.com/office/officeart/2005/8/layout/orgChart1"/>
    <dgm:cxn modelId="{82480BA1-900D-49CC-93B2-A6B819B640CE}" type="presParOf" srcId="{79842C81-9A60-4A85-8222-C042625B72E3}" destId="{A77DCFAA-4DD8-4D4F-A701-48939C07A28A}" srcOrd="1" destOrd="0" presId="urn:microsoft.com/office/officeart/2005/8/layout/orgChart1"/>
    <dgm:cxn modelId="{85B78289-0F9D-4978-B5FB-77805229389E}" type="presParOf" srcId="{79842C81-9A60-4A85-8222-C042625B72E3}" destId="{57BFE847-19DF-4DBF-A1E9-FACAB1596A31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77CE431-3EB4-48F9-9F27-18964C4D8221}" type="presParOf" srcId="{45554A20-C0C0-4D28-B1ED-753A77DF3996}" destId="{FA532A9F-11B8-4858-928B-E58447AFA23E}" srcOrd="2" destOrd="0" presId="urn:microsoft.com/office/officeart/2005/8/layout/orgChart1"/>
    <dgm:cxn modelId="{785F8817-FE6E-438B-8D5B-90449E5FD481}" type="presParOf" srcId="{45554A20-C0C0-4D28-B1ED-753A77DF3996}" destId="{0D54CC8D-283C-43B9-BA78-7D3FDCF925CF}" srcOrd="3" destOrd="0" presId="urn:microsoft.com/office/officeart/2005/8/layout/orgChart1"/>
    <dgm:cxn modelId="{104308E1-00EB-4436-9C2D-5832EA5F92B9}" type="presParOf" srcId="{0D54CC8D-283C-43B9-BA78-7D3FDCF925CF}" destId="{2ED399CD-FDE4-4616-98E7-13ADF7CBD9E2}" srcOrd="0" destOrd="0" presId="urn:microsoft.com/office/officeart/2005/8/layout/orgChart1"/>
    <dgm:cxn modelId="{F675F3BA-EB1F-4CF1-B7D7-5212DC356837}" type="presParOf" srcId="{2ED399CD-FDE4-4616-98E7-13ADF7CBD9E2}" destId="{3AD8D8E5-B5AF-4014-A68C-FA08FC64F95A}" srcOrd="0" destOrd="0" presId="urn:microsoft.com/office/officeart/2005/8/layout/orgChart1"/>
    <dgm:cxn modelId="{398501C4-4F6D-4459-8895-0F6E8212D7C9}" type="presParOf" srcId="{2ED399CD-FDE4-4616-98E7-13ADF7CBD9E2}" destId="{1256FC7C-DE42-4A6F-93AC-B0F5C0964B45}" srcOrd="1" destOrd="0" presId="urn:microsoft.com/office/officeart/2005/8/layout/orgChart1"/>
    <dgm:cxn modelId="{01348DB4-619E-4C0F-9FCC-7B8627CEFCC9}" type="presParOf" srcId="{0D54CC8D-283C-43B9-BA78-7D3FDCF925CF}" destId="{54C978E1-048D-4A38-85A9-1F83D0A7374D}" srcOrd="1" destOrd="0" presId="urn:microsoft.com/office/officeart/2005/8/layout/orgChart1"/>
    <dgm:cxn modelId="{828E0453-6327-4249-BBE2-4746531AA8EC}" type="presParOf" srcId="{54C978E1-048D-4A38-85A9-1F83D0A7374D}" destId="{170D9385-065B-4BAF-9CE8-3679668B4B1D}" srcOrd="0" destOrd="0" presId="urn:microsoft.com/office/officeart/2005/8/layout/orgChart1"/>
    <dgm:cxn modelId="{DC55CDEC-7820-4F70-B3FA-C218B6DEBA0A}" type="presParOf" srcId="{54C978E1-048D-4A38-85A9-1F83D0A7374D}" destId="{F28402A9-EB97-47FC-9649-28A4DEA35392}" srcOrd="1" destOrd="0" presId="urn:microsoft.com/office/officeart/2005/8/layout/orgChart1"/>
    <dgm:cxn modelId="{3E09E046-0224-4265-8C8C-DFFC741536AE}" type="presParOf" srcId="{F28402A9-EB97-47FC-9649-28A4DEA35392}" destId="{5DA27E03-6FD1-4459-9728-76997F78D5F9}" srcOrd="0" destOrd="0" presId="urn:microsoft.com/office/officeart/2005/8/layout/orgChart1"/>
    <dgm:cxn modelId="{A111FC1A-F949-4C2F-8F73-D013F4D4067D}" type="presParOf" srcId="{5DA27E03-6FD1-4459-9728-76997F78D5F9}" destId="{D07DC62C-B196-4A25-8798-2D7438EE5199}" srcOrd="0" destOrd="0" presId="urn:microsoft.com/office/officeart/2005/8/layout/orgChart1"/>
    <dgm:cxn modelId="{49DE62E1-3CEC-483F-90A7-BCDD6BEE3632}" type="presParOf" srcId="{5DA27E03-6FD1-4459-9728-76997F78D5F9}" destId="{847A0F29-2192-4712-990D-E97D465E3A84}" srcOrd="1" destOrd="0" presId="urn:microsoft.com/office/officeart/2005/8/layout/orgChart1"/>
    <dgm:cxn modelId="{53E58912-D32D-4F80-9684-2977A8DAD200}" type="presParOf" srcId="{F28402A9-EB97-47FC-9649-28A4DEA35392}" destId="{09CB230E-9888-4634-8D57-1A9B603D6A57}" srcOrd="1" destOrd="0" presId="urn:microsoft.com/office/officeart/2005/8/layout/orgChart1"/>
    <dgm:cxn modelId="{A150EDA6-6E0D-44C6-8C23-4AB718292D52}" type="presParOf" srcId="{F28402A9-EB97-47FC-9649-28A4DEA35392}" destId="{5439799D-2A84-48FA-A759-F55FBE9A34EA}" srcOrd="2" destOrd="0" presId="urn:microsoft.com/office/officeart/2005/8/layout/orgChart1"/>
    <dgm:cxn modelId="{852648AF-E3F4-4CDA-B763-0C1D31F66F4F}" type="presParOf" srcId="{0D54CC8D-283C-43B9-BA78-7D3FDCF925CF}" destId="{E2D12149-F14A-4309-A653-A2E33448F81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Graeme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Acting 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Suffragan Bishop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Revd Alan and Catherine Forsdike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Chaplains</a:t>
          </a: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FA2E9FC4-D8CA-4FC5-8031-0023CFBC7F53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gm:t>
    </dgm:pt>
    <dgm:pt modelId="{5299F758-CB3D-413F-B8A2-129AB6136FB1}" type="parTrans" cxnId="{8BAD50D7-E0E3-4EA0-9B21-BA2FAC06F2E3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E913A64F-FD7B-4B17-AA28-A71C9C2AD864}" type="sibTrans" cxnId="{8BAD50D7-E0E3-4EA0-9B21-BA2FAC06F2E3}">
      <dgm:prSet/>
      <dgm:spPr/>
      <dgm:t>
        <a:bodyPr/>
        <a:lstStyle/>
        <a:p>
          <a:endParaRPr lang="en-GB"/>
        </a:p>
      </dgm:t>
    </dgm:pt>
    <dgm:pt modelId="{DB7F4CEF-60E1-4FEC-988C-B5BE35185FDF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gm:t>
    </dgm:pt>
    <dgm:pt modelId="{D77BDE11-405E-490A-8D81-4E84FE2DE418}" type="parTrans" cxnId="{BA3BFB90-5E0F-408B-BB54-EBFE9D8C11B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D81141C-6D85-4E7D-B188-EAFB3690B243}" type="sibTrans" cxnId="{BA3BFB90-5E0F-408B-BB54-EBFE9D8C11B6}">
      <dgm:prSet/>
      <dgm:spPr/>
      <dgm:t>
        <a:bodyPr/>
        <a:lstStyle/>
        <a:p>
          <a:endParaRPr lang="en-GB"/>
        </a:p>
      </dgm:t>
    </dgm:pt>
    <dgm:pt modelId="{06CB6582-9FD3-4737-A4E9-922A7A06A0A7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gm:t>
    </dgm:pt>
    <dgm:pt modelId="{0368DBEE-F8A0-415C-BD25-32AEB972C8D2}" type="parTrans" cxnId="{162FF751-017E-4A05-95F4-B47807133E1A}">
      <dgm:prSet/>
      <dgm:spPr/>
      <dgm:t>
        <a:bodyPr/>
        <a:lstStyle/>
        <a:p>
          <a:endParaRPr lang="en-GB"/>
        </a:p>
      </dgm:t>
    </dgm:pt>
    <dgm:pt modelId="{B10A71CD-7132-4169-B5E8-D0230589159B}" type="sibTrans" cxnId="{162FF751-017E-4A05-95F4-B47807133E1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2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2" custScaleX="133959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2"/>
      <dgm:spPr/>
    </dgm:pt>
    <dgm:pt modelId="{AC33E3A7-3DC2-4E3D-A0EC-FF3A35EEA5A8}" type="pres">
      <dgm:prSet presAssocID="{989350D0-5311-44B7-8B1D-089F14CC793B}" presName="hierChild4" presStyleCnt="0"/>
      <dgm:spPr/>
    </dgm:pt>
    <dgm:pt modelId="{7F241639-2BDA-49A0-9B12-7E2860B42C30}" type="pres">
      <dgm:prSet presAssocID="{D77BDE11-405E-490A-8D81-4E84FE2DE418}" presName="Name37" presStyleLbl="parChTrans1D4" presStyleIdx="0" presStyleCnt="1"/>
      <dgm:spPr/>
    </dgm:pt>
    <dgm:pt modelId="{218A7A36-9BE1-43DB-AECA-195376B9A143}" type="pres">
      <dgm:prSet presAssocID="{DB7F4CEF-60E1-4FEC-988C-B5BE35185FDF}" presName="hierRoot2" presStyleCnt="0">
        <dgm:presLayoutVars>
          <dgm:hierBranch val="init"/>
        </dgm:presLayoutVars>
      </dgm:prSet>
      <dgm:spPr/>
    </dgm:pt>
    <dgm:pt modelId="{6335167C-B5C6-45A5-887F-41F1F5F50D8F}" type="pres">
      <dgm:prSet presAssocID="{DB7F4CEF-60E1-4FEC-988C-B5BE35185FDF}" presName="rootComposite" presStyleCnt="0"/>
      <dgm:spPr/>
    </dgm:pt>
    <dgm:pt modelId="{1C989F6F-DA8A-462E-B204-5EC0FD6E7D6A}" type="pres">
      <dgm:prSet presAssocID="{DB7F4CEF-60E1-4FEC-988C-B5BE35185FDF}" presName="rootText" presStyleLbl="node4" presStyleIdx="0" presStyleCnt="1">
        <dgm:presLayoutVars>
          <dgm:chPref val="3"/>
        </dgm:presLayoutVars>
      </dgm:prSet>
      <dgm:spPr/>
    </dgm:pt>
    <dgm:pt modelId="{9F07AE14-9A8B-4431-8DB4-5FF898B421C0}" type="pres">
      <dgm:prSet presAssocID="{DB7F4CEF-60E1-4FEC-988C-B5BE35185FDF}" presName="rootConnector" presStyleLbl="node4" presStyleIdx="0" presStyleCnt="1"/>
      <dgm:spPr/>
    </dgm:pt>
    <dgm:pt modelId="{4947D955-5AA0-4A4C-86FC-537E8ADABA1E}" type="pres">
      <dgm:prSet presAssocID="{DB7F4CEF-60E1-4FEC-988C-B5BE35185FDF}" presName="hierChild4" presStyleCnt="0"/>
      <dgm:spPr/>
    </dgm:pt>
    <dgm:pt modelId="{7CA3F04F-CFDB-47C2-8899-2D61FA3AA6E8}" type="pres">
      <dgm:prSet presAssocID="{DB7F4CEF-60E1-4FEC-988C-B5BE35185FDF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2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2" custScaleX="132488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2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64F78175-531E-4FE7-BA10-C1E8D4C05C3E}" type="pres">
      <dgm:prSet presAssocID="{5299F758-CB3D-413F-B8A2-129AB6136FB1}" presName="Name111" presStyleLbl="parChTrans1D2" presStyleIdx="1" presStyleCnt="3"/>
      <dgm:spPr/>
    </dgm:pt>
    <dgm:pt modelId="{CBA7DE38-CC19-42F9-8F60-41E7553B92B7}" type="pres">
      <dgm:prSet presAssocID="{FA2E9FC4-D8CA-4FC5-8031-0023CFBC7F53}" presName="hierRoot3" presStyleCnt="0">
        <dgm:presLayoutVars>
          <dgm:hierBranch val="init"/>
        </dgm:presLayoutVars>
      </dgm:prSet>
      <dgm:spPr/>
    </dgm:pt>
    <dgm:pt modelId="{E4C61C0E-E410-45A4-8B2A-58FD5ABD62DC}" type="pres">
      <dgm:prSet presAssocID="{FA2E9FC4-D8CA-4FC5-8031-0023CFBC7F53}" presName="rootComposite3" presStyleCnt="0"/>
      <dgm:spPr/>
    </dgm:pt>
    <dgm:pt modelId="{36A3C5BA-8DD5-4C46-A789-D28232DB90C0}" type="pres">
      <dgm:prSet presAssocID="{FA2E9FC4-D8CA-4FC5-8031-0023CFBC7F53}" presName="rootText3" presStyleLbl="asst1" presStyleIdx="0" presStyleCnt="2">
        <dgm:presLayoutVars>
          <dgm:chPref val="3"/>
        </dgm:presLayoutVars>
      </dgm:prSet>
      <dgm:spPr/>
    </dgm:pt>
    <dgm:pt modelId="{93F4D9E8-D9B7-4847-829B-B372A8DFB7E2}" type="pres">
      <dgm:prSet presAssocID="{FA2E9FC4-D8CA-4FC5-8031-0023CFBC7F53}" presName="rootConnector3" presStyleLbl="asst1" presStyleIdx="0" presStyleCnt="2"/>
      <dgm:spPr/>
    </dgm:pt>
    <dgm:pt modelId="{1DB76162-6D07-4AA5-AADD-063AB1F69725}" type="pres">
      <dgm:prSet presAssocID="{FA2E9FC4-D8CA-4FC5-8031-0023CFBC7F53}" presName="hierChild6" presStyleCnt="0"/>
      <dgm:spPr/>
    </dgm:pt>
    <dgm:pt modelId="{B3CE7179-134A-43C7-91F1-5DA480B426B6}" type="pres">
      <dgm:prSet presAssocID="{FA2E9FC4-D8CA-4FC5-8031-0023CFBC7F53}" presName="hierChild7" presStyleCnt="0"/>
      <dgm:spPr/>
    </dgm:pt>
    <dgm:pt modelId="{0C7ADB25-5330-46F1-B01A-79778A5163C4}" type="pres">
      <dgm:prSet presAssocID="{0368DBEE-F8A0-415C-BD25-32AEB972C8D2}" presName="Name111" presStyleLbl="parChTrans1D2" presStyleIdx="2" presStyleCnt="3"/>
      <dgm:spPr/>
    </dgm:pt>
    <dgm:pt modelId="{B67ED6F6-D4C6-4928-B733-73F93483F339}" type="pres">
      <dgm:prSet presAssocID="{06CB6582-9FD3-4737-A4E9-922A7A06A0A7}" presName="hierRoot3" presStyleCnt="0">
        <dgm:presLayoutVars>
          <dgm:hierBranch val="init"/>
        </dgm:presLayoutVars>
      </dgm:prSet>
      <dgm:spPr/>
    </dgm:pt>
    <dgm:pt modelId="{D755EA33-34A9-4C73-8D6E-6FF60DD15B0A}" type="pres">
      <dgm:prSet presAssocID="{06CB6582-9FD3-4737-A4E9-922A7A06A0A7}" presName="rootComposite3" presStyleCnt="0"/>
      <dgm:spPr/>
    </dgm:pt>
    <dgm:pt modelId="{55CAB689-96CC-4023-8177-7B50FBBC7DDC}" type="pres">
      <dgm:prSet presAssocID="{06CB6582-9FD3-4737-A4E9-922A7A06A0A7}" presName="rootText3" presStyleLbl="asst1" presStyleIdx="1" presStyleCnt="2">
        <dgm:presLayoutVars>
          <dgm:chPref val="3"/>
        </dgm:presLayoutVars>
      </dgm:prSet>
      <dgm:spPr/>
    </dgm:pt>
    <dgm:pt modelId="{9E9E04F5-AE9B-458A-B26C-15EA19AE611C}" type="pres">
      <dgm:prSet presAssocID="{06CB6582-9FD3-4737-A4E9-922A7A06A0A7}" presName="rootConnector3" presStyleLbl="asst1" presStyleIdx="1" presStyleCnt="2"/>
      <dgm:spPr/>
    </dgm:pt>
    <dgm:pt modelId="{412E380A-2A68-4440-AF1C-EDE4783B7409}" type="pres">
      <dgm:prSet presAssocID="{06CB6582-9FD3-4737-A4E9-922A7A06A0A7}" presName="hierChild6" presStyleCnt="0"/>
      <dgm:spPr/>
    </dgm:pt>
    <dgm:pt modelId="{4E1A23D7-1D78-4D4B-9E6B-D0FDEDE208A3}" type="pres">
      <dgm:prSet presAssocID="{06CB6582-9FD3-4737-A4E9-922A7A06A0A7}" presName="hierChild7" presStyleCnt="0"/>
      <dgm:spPr/>
    </dgm:pt>
  </dgm:ptLst>
  <dgm:cxnLst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2F7C0007-ECF0-429E-B15F-908EABA46C81}" type="presOf" srcId="{DB7F4CEF-60E1-4FEC-988C-B5BE35185FDF}" destId="{9F07AE14-9A8B-4431-8DB4-5FF898B421C0}" srcOrd="1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3DBCD744-F030-43BC-8149-C67C385DE1FA}" type="presOf" srcId="{DB7F4CEF-60E1-4FEC-988C-B5BE35185FDF}" destId="{1C989F6F-DA8A-462E-B204-5EC0FD6E7D6A}" srcOrd="0" destOrd="0" presId="urn:microsoft.com/office/officeart/2005/8/layout/orgChart1"/>
    <dgm:cxn modelId="{8983BB68-3902-411E-BFD4-1396E6DD61DA}" type="presOf" srcId="{06CB6582-9FD3-4737-A4E9-922A7A06A0A7}" destId="{9E9E04F5-AE9B-458A-B26C-15EA19AE611C}" srcOrd="1" destOrd="0" presId="urn:microsoft.com/office/officeart/2005/8/layout/orgChart1"/>
    <dgm:cxn modelId="{162FF751-017E-4A05-95F4-B47807133E1A}" srcId="{DD853D57-7668-470A-8D59-D0E001EEBA8A}" destId="{06CB6582-9FD3-4737-A4E9-922A7A06A0A7}" srcOrd="2" destOrd="0" parTransId="{0368DBEE-F8A0-415C-BD25-32AEB972C8D2}" sibTransId="{B10A71CD-7132-4169-B5E8-D0230589159B}"/>
    <dgm:cxn modelId="{1CAA9375-4CC3-447C-AABD-240EF549A973}" type="presOf" srcId="{FA2E9FC4-D8CA-4FC5-8031-0023CFBC7F53}" destId="{93F4D9E8-D9B7-4847-829B-B372A8DFB7E2}" srcOrd="1" destOrd="0" presId="urn:microsoft.com/office/officeart/2005/8/layout/orgChart1"/>
    <dgm:cxn modelId="{C3AAE278-7D34-4193-8D0C-D0FF6F753A87}" type="presOf" srcId="{5299F758-CB3D-413F-B8A2-129AB6136FB1}" destId="{64F78175-531E-4FE7-BA10-C1E8D4C05C3E}" srcOrd="0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6226257A-0E0C-404C-B7CF-0E957E6292CB}" type="presOf" srcId="{DCA98C1E-43D3-40B6-8108-40E5DFFB2392}" destId="{FB8EBDE9-033D-4017-8F29-BC5275817A87}" srcOrd="0" destOrd="0" presId="urn:microsoft.com/office/officeart/2005/8/layout/orgChart1"/>
    <dgm:cxn modelId="{BA3BFB90-5E0F-408B-BB54-EBFE9D8C11B6}" srcId="{989350D0-5311-44B7-8B1D-089F14CC793B}" destId="{DB7F4CEF-60E1-4FEC-988C-B5BE35185FDF}" srcOrd="0" destOrd="0" parTransId="{D77BDE11-405E-490A-8D81-4E84FE2DE418}" sibTransId="{FD81141C-6D85-4E7D-B188-EAFB3690B243}"/>
    <dgm:cxn modelId="{D192F692-967C-473B-9356-0646FDB140E8}" type="presOf" srcId="{0368DBEE-F8A0-415C-BD25-32AEB972C8D2}" destId="{0C7ADB25-5330-46F1-B01A-79778A5163C4}" srcOrd="0" destOrd="0" presId="urn:microsoft.com/office/officeart/2005/8/layout/orgChart1"/>
    <dgm:cxn modelId="{4B00689B-FB98-43C3-8FD4-A4140C1148AB}" type="presOf" srcId="{06CB6582-9FD3-4737-A4E9-922A7A06A0A7}" destId="{55CAB689-96CC-4023-8177-7B50FBBC7DDC}" srcOrd="0" destOrd="0" presId="urn:microsoft.com/office/officeart/2005/8/layout/orgChart1"/>
    <dgm:cxn modelId="{CD29D49B-5D9C-4A01-A965-A5A9E9E687F8}" type="presOf" srcId="{DCA98C1E-43D3-40B6-8108-40E5DFFB2392}" destId="{7E3072C9-D93E-4881-89D0-EA1C29738238}" srcOrd="1" destOrd="0" presId="urn:microsoft.com/office/officeart/2005/8/layout/orgChart1"/>
    <dgm:cxn modelId="{1EF51D9D-1C3A-42C6-9AEF-C45160388B20}" type="presOf" srcId="{3AC670FA-4C30-4EEB-8C56-452445568E18}" destId="{0B416A44-CCD1-4BD9-B1A2-DEF07EE1AEF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8BAD50D7-E0E3-4EA0-9B21-BA2FAC06F2E3}" srcId="{DD853D57-7668-470A-8D59-D0E001EEBA8A}" destId="{FA2E9FC4-D8CA-4FC5-8031-0023CFBC7F53}" srcOrd="1" destOrd="0" parTransId="{5299F758-CB3D-413F-B8A2-129AB6136FB1}" sibTransId="{E913A64F-FD7B-4B17-AA28-A71C9C2AD864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3D72C9FA-B396-4939-8C04-7C5B08A211A1}" type="presOf" srcId="{FA2E9FC4-D8CA-4FC5-8031-0023CFBC7F53}" destId="{36A3C5BA-8DD5-4C46-A789-D28232DB90C0}" srcOrd="0" destOrd="0" presId="urn:microsoft.com/office/officeart/2005/8/layout/orgChart1"/>
    <dgm:cxn modelId="{FDAB28FE-B795-4D38-936F-1FB016CF8170}" type="presOf" srcId="{D77BDE11-405E-490A-8D81-4E84FE2DE418}" destId="{7F241639-2BDA-49A0-9B12-7E2860B42C3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1EA56633-0382-4144-9867-A617E7404909}" type="presParOf" srcId="{AC33E3A7-3DC2-4E3D-A0EC-FF3A35EEA5A8}" destId="{7F241639-2BDA-49A0-9B12-7E2860B42C30}" srcOrd="0" destOrd="0" presId="urn:microsoft.com/office/officeart/2005/8/layout/orgChart1"/>
    <dgm:cxn modelId="{AF5C7840-3670-4804-8A32-95139FC4DFD8}" type="presParOf" srcId="{AC33E3A7-3DC2-4E3D-A0EC-FF3A35EEA5A8}" destId="{218A7A36-9BE1-43DB-AECA-195376B9A143}" srcOrd="1" destOrd="0" presId="urn:microsoft.com/office/officeart/2005/8/layout/orgChart1"/>
    <dgm:cxn modelId="{45A2E1EF-6D50-4B5C-8192-0C865863A39E}" type="presParOf" srcId="{218A7A36-9BE1-43DB-AECA-195376B9A143}" destId="{6335167C-B5C6-45A5-887F-41F1F5F50D8F}" srcOrd="0" destOrd="0" presId="urn:microsoft.com/office/officeart/2005/8/layout/orgChart1"/>
    <dgm:cxn modelId="{CC16F652-4AB3-4CED-9E6D-0B0BCC3806FA}" type="presParOf" srcId="{6335167C-B5C6-45A5-887F-41F1F5F50D8F}" destId="{1C989F6F-DA8A-462E-B204-5EC0FD6E7D6A}" srcOrd="0" destOrd="0" presId="urn:microsoft.com/office/officeart/2005/8/layout/orgChart1"/>
    <dgm:cxn modelId="{C13742EC-C4EC-44D7-A148-1328C18A77EE}" type="presParOf" srcId="{6335167C-B5C6-45A5-887F-41F1F5F50D8F}" destId="{9F07AE14-9A8B-4431-8DB4-5FF898B421C0}" srcOrd="1" destOrd="0" presId="urn:microsoft.com/office/officeart/2005/8/layout/orgChart1"/>
    <dgm:cxn modelId="{42972D72-1523-4A91-B5A6-671D493F042D}" type="presParOf" srcId="{218A7A36-9BE1-43DB-AECA-195376B9A143}" destId="{4947D955-5AA0-4A4C-86FC-537E8ADABA1E}" srcOrd="1" destOrd="0" presId="urn:microsoft.com/office/officeart/2005/8/layout/orgChart1"/>
    <dgm:cxn modelId="{4BECAC44-E0E5-4E3C-A8AF-ADBEEB602458}" type="presParOf" srcId="{218A7A36-9BE1-43DB-AECA-195376B9A143}" destId="{7CA3F04F-CFDB-47C2-8899-2D61FA3AA6E8}" srcOrd="2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34F4828D-EBF7-4D49-AC3D-9C75FEA93FE0}" type="presParOf" srcId="{E22477B2-6607-43EB-B8BE-27E64499186E}" destId="{0B416A44-CCD1-4BD9-B1A2-DEF07EE1AEF2}" srcOrd="2" destOrd="0" presId="urn:microsoft.com/office/officeart/2005/8/layout/orgChart1"/>
    <dgm:cxn modelId="{48D8DE18-031E-4195-AA76-2C741C0E8C37}" type="presParOf" srcId="{E22477B2-6607-43EB-B8BE-27E64499186E}" destId="{6DDA0184-70A2-4D86-982C-425C0DA331E6}" srcOrd="3" destOrd="0" presId="urn:microsoft.com/office/officeart/2005/8/layout/orgChart1"/>
    <dgm:cxn modelId="{C9EB7B49-71CF-4C8D-B733-83745C1F90CE}" type="presParOf" srcId="{6DDA0184-70A2-4D86-982C-425C0DA331E6}" destId="{34DC2BD7-F256-42FA-AD62-9F7DCDE07CDE}" srcOrd="0" destOrd="0" presId="urn:microsoft.com/office/officeart/2005/8/layout/orgChart1"/>
    <dgm:cxn modelId="{725325CE-A1D8-4EEC-8D1D-AACFEDA21AE9}" type="presParOf" srcId="{34DC2BD7-F256-42FA-AD62-9F7DCDE07CDE}" destId="{FB8EBDE9-033D-4017-8F29-BC5275817A87}" srcOrd="0" destOrd="0" presId="urn:microsoft.com/office/officeart/2005/8/layout/orgChart1"/>
    <dgm:cxn modelId="{919284B5-167B-46D2-8B45-CCF890929698}" type="presParOf" srcId="{34DC2BD7-F256-42FA-AD62-9F7DCDE07CDE}" destId="{7E3072C9-D93E-4881-89D0-EA1C29738238}" srcOrd="1" destOrd="0" presId="urn:microsoft.com/office/officeart/2005/8/layout/orgChart1"/>
    <dgm:cxn modelId="{9EA6ACB0-4BEC-4EB4-9429-F53A4F02475B}" type="presParOf" srcId="{6DDA0184-70A2-4D86-982C-425C0DA331E6}" destId="{190A16F0-4A98-4581-A278-FE2D252CCE8F}" srcOrd="1" destOrd="0" presId="urn:microsoft.com/office/officeart/2005/8/layout/orgChart1"/>
    <dgm:cxn modelId="{10B976A6-49AF-4DF2-B100-D6B06183987B}" type="presParOf" srcId="{6DDA0184-70A2-4D86-982C-425C0DA331E6}" destId="{BECD5B72-607F-4356-A1B5-FBD1D3FFF2D1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53EBB255-89C2-4715-92FE-C63E6E0A71E4}" type="presParOf" srcId="{19BDFBD3-75E0-4D7F-B87F-0203000FFAB2}" destId="{64F78175-531E-4FE7-BA10-C1E8D4C05C3E}" srcOrd="0" destOrd="0" presId="urn:microsoft.com/office/officeart/2005/8/layout/orgChart1"/>
    <dgm:cxn modelId="{0053A1AC-CFDD-4CD3-8C83-36629B16F743}" type="presParOf" srcId="{19BDFBD3-75E0-4D7F-B87F-0203000FFAB2}" destId="{CBA7DE38-CC19-42F9-8F60-41E7553B92B7}" srcOrd="1" destOrd="0" presId="urn:microsoft.com/office/officeart/2005/8/layout/orgChart1"/>
    <dgm:cxn modelId="{C281C815-327A-49E8-8FF7-ABE257CDA6C5}" type="presParOf" srcId="{CBA7DE38-CC19-42F9-8F60-41E7553B92B7}" destId="{E4C61C0E-E410-45A4-8B2A-58FD5ABD62DC}" srcOrd="0" destOrd="0" presId="urn:microsoft.com/office/officeart/2005/8/layout/orgChart1"/>
    <dgm:cxn modelId="{50B15D7D-6A57-4FD0-8631-55F3A10FAF4F}" type="presParOf" srcId="{E4C61C0E-E410-45A4-8B2A-58FD5ABD62DC}" destId="{36A3C5BA-8DD5-4C46-A789-D28232DB90C0}" srcOrd="0" destOrd="0" presId="urn:microsoft.com/office/officeart/2005/8/layout/orgChart1"/>
    <dgm:cxn modelId="{A3DEAC3E-FB6C-4F03-B68D-D6F438707047}" type="presParOf" srcId="{E4C61C0E-E410-45A4-8B2A-58FD5ABD62DC}" destId="{93F4D9E8-D9B7-4847-829B-B372A8DFB7E2}" srcOrd="1" destOrd="0" presId="urn:microsoft.com/office/officeart/2005/8/layout/orgChart1"/>
    <dgm:cxn modelId="{AF65A11F-BE7A-4AF8-B700-C2F16CC76F29}" type="presParOf" srcId="{CBA7DE38-CC19-42F9-8F60-41E7553B92B7}" destId="{1DB76162-6D07-4AA5-AADD-063AB1F69725}" srcOrd="1" destOrd="0" presId="urn:microsoft.com/office/officeart/2005/8/layout/orgChart1"/>
    <dgm:cxn modelId="{A3634BF5-355E-477C-AAA2-2DD8C54128D0}" type="presParOf" srcId="{CBA7DE38-CC19-42F9-8F60-41E7553B92B7}" destId="{B3CE7179-134A-43C7-91F1-5DA480B426B6}" srcOrd="2" destOrd="0" presId="urn:microsoft.com/office/officeart/2005/8/layout/orgChart1"/>
    <dgm:cxn modelId="{9EA874C1-9EA1-4B41-91ED-BC67B9FD03D8}" type="presParOf" srcId="{19BDFBD3-75E0-4D7F-B87F-0203000FFAB2}" destId="{0C7ADB25-5330-46F1-B01A-79778A5163C4}" srcOrd="2" destOrd="0" presId="urn:microsoft.com/office/officeart/2005/8/layout/orgChart1"/>
    <dgm:cxn modelId="{983FF027-C0F0-480C-8B5E-749B564CE06F}" type="presParOf" srcId="{19BDFBD3-75E0-4D7F-B87F-0203000FFAB2}" destId="{B67ED6F6-D4C6-4928-B733-73F93483F339}" srcOrd="3" destOrd="0" presId="urn:microsoft.com/office/officeart/2005/8/layout/orgChart1"/>
    <dgm:cxn modelId="{EE0816E5-8AB1-490F-BF6B-172AA6AB3A9C}" type="presParOf" srcId="{B67ED6F6-D4C6-4928-B733-73F93483F339}" destId="{D755EA33-34A9-4C73-8D6E-6FF60DD15B0A}" srcOrd="0" destOrd="0" presId="urn:microsoft.com/office/officeart/2005/8/layout/orgChart1"/>
    <dgm:cxn modelId="{04881CE4-775D-4947-B9FE-3FF6B4929803}" type="presParOf" srcId="{D755EA33-34A9-4C73-8D6E-6FF60DD15B0A}" destId="{55CAB689-96CC-4023-8177-7B50FBBC7DDC}" srcOrd="0" destOrd="0" presId="urn:microsoft.com/office/officeart/2005/8/layout/orgChart1"/>
    <dgm:cxn modelId="{0B465352-47BD-4310-BE1F-C92EBCA5248F}" type="presParOf" srcId="{D755EA33-34A9-4C73-8D6E-6FF60DD15B0A}" destId="{9E9E04F5-AE9B-458A-B26C-15EA19AE611C}" srcOrd="1" destOrd="0" presId="urn:microsoft.com/office/officeart/2005/8/layout/orgChart1"/>
    <dgm:cxn modelId="{8CD6F747-E38E-4BC1-9827-A03EC5446650}" type="presParOf" srcId="{B67ED6F6-D4C6-4928-B733-73F93483F339}" destId="{412E380A-2A68-4440-AF1C-EDE4783B7409}" srcOrd="1" destOrd="0" presId="urn:microsoft.com/office/officeart/2005/8/layout/orgChart1"/>
    <dgm:cxn modelId="{284B4315-C75D-4BE1-8669-5C1F57DF09D1}" type="presParOf" srcId="{B67ED6F6-D4C6-4928-B733-73F93483F339}" destId="{4E1A23D7-1D78-4D4B-9E6B-D0FDEDE208A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27725A93-1459-4BA9-AEBF-8AB1E8C9BCD7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ABBE7BBD-AD96-45FE-959B-CE6A3BCC2264}" type="parTrans" cxnId="{B2A11043-BF48-41A4-B448-E749E7B0B1FA}">
      <dgm:prSet/>
      <dgm:spPr/>
      <dgm:t>
        <a:bodyPr/>
        <a:lstStyle/>
        <a:p>
          <a:endParaRPr lang="en-GB"/>
        </a:p>
      </dgm:t>
    </dgm:pt>
    <dgm:pt modelId="{9ADF9548-4B3B-414B-8F63-E5A3D8AF1B6B}" type="sibTrans" cxnId="{B2A11043-BF48-41A4-B448-E749E7B0B1FA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Laura Mumford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Enabler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FF0BDEF0-57A1-4CC2-9D3A-A5DA45AB523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Moore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Learning Support Manager</a:t>
          </a:r>
        </a:p>
      </dgm:t>
    </dgm:pt>
    <dgm:pt modelId="{5428713F-E1E9-423B-9D90-14B049ECBD4F}" type="parTrans" cxnId="{97B4829E-3753-4D07-B61F-F0CAA5825C1E}">
      <dgm:prSet/>
      <dgm:spPr/>
      <dgm:t>
        <a:bodyPr/>
        <a:lstStyle/>
        <a:p>
          <a:endParaRPr lang="en-GB"/>
        </a:p>
      </dgm:t>
    </dgm:pt>
    <dgm:pt modelId="{896578B9-6454-44E3-ADF7-13CD323FE88C}" type="sibTrans" cxnId="{97B4829E-3753-4D07-B61F-F0CAA5825C1E}">
      <dgm:prSet/>
      <dgm:spPr/>
      <dgm:t>
        <a:bodyPr/>
        <a:lstStyle/>
        <a:p>
          <a:endParaRPr lang="en-GB"/>
        </a:p>
      </dgm:t>
    </dgm:pt>
    <dgm:pt modelId="{FF40EB87-E24F-42EC-A810-69351DFEEABE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Vanessa Kidd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Team Administrator</a:t>
          </a:r>
        </a:p>
      </dgm:t>
    </dgm:pt>
    <dgm:pt modelId="{C0A376F8-2C92-427E-8B9A-E182FEC85F7D}" type="parTrans" cxnId="{9592EFE6-48CB-432B-A591-AAC1341018B4}">
      <dgm:prSet/>
      <dgm:spPr/>
      <dgm:t>
        <a:bodyPr/>
        <a:lstStyle/>
        <a:p>
          <a:endParaRPr lang="en-GB"/>
        </a:p>
      </dgm:t>
    </dgm:pt>
    <dgm:pt modelId="{574CD5BA-CD1B-44CA-9CD6-598F5517DDC9}" type="sibTrans" cxnId="{9592EFE6-48CB-432B-A591-AAC1341018B4}">
      <dgm:prSet/>
      <dgm:spPr/>
      <dgm:t>
        <a:bodyPr/>
        <a:lstStyle/>
        <a:p>
          <a:endParaRPr lang="en-GB"/>
        </a:p>
      </dgm:t>
    </dgm:pt>
    <dgm:pt modelId="{1C594AFE-F3E7-4414-8181-F42B345525B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Quantrill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Mission Enabler</a:t>
          </a:r>
        </a:p>
      </dgm:t>
    </dgm:pt>
    <dgm:pt modelId="{1428DCEA-4EDF-4764-9C61-C9DDA105B3CD}" type="parTrans" cxnId="{D8B0078E-C5AB-408C-8E0F-30E6E8C2109C}">
      <dgm:prSet/>
      <dgm:spPr/>
      <dgm:t>
        <a:bodyPr/>
        <a:lstStyle/>
        <a:p>
          <a:endParaRPr lang="en-GB"/>
        </a:p>
      </dgm:t>
    </dgm:pt>
    <dgm:pt modelId="{D54F1C0A-6B94-4BA4-9676-6F8284B7C91E}" type="sibTrans" cxnId="{D8B0078E-C5AB-408C-8E0F-30E6E8C2109C}">
      <dgm:prSet/>
      <dgm:spPr/>
      <dgm:t>
        <a:bodyPr/>
        <a:lstStyle/>
        <a:p>
          <a:endParaRPr lang="en-GB"/>
        </a:p>
      </dgm:t>
    </dgm:pt>
    <dgm:pt modelId="{C1DD84DF-2355-43FE-9696-C3906FD67FA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Natalie West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6D43E368-408D-4DDE-9E88-618CD77E3BF0}" type="parTrans" cxnId="{823096D4-B72F-4953-9D9F-C0FABABD666C}">
      <dgm:prSet/>
      <dgm:spPr/>
      <dgm:t>
        <a:bodyPr/>
        <a:lstStyle/>
        <a:p>
          <a:endParaRPr lang="en-GB"/>
        </a:p>
      </dgm:t>
    </dgm:pt>
    <dgm:pt modelId="{AC8A2AD4-0867-4F60-BEA6-A268C03824E0}" type="sibTrans" cxnId="{823096D4-B72F-4953-9D9F-C0FABABD666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84D31DE9-BEF7-4A89-8791-0B8870030B99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Gooch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</a:p>
      </dgm:t>
    </dgm:pt>
    <dgm:pt modelId="{B65B0A0F-42CA-44B4-9FD0-5D7AD0295061}" type="parTrans" cxnId="{3F49599E-10F9-4921-8FA7-A37D54CA3ADA}">
      <dgm:prSet/>
      <dgm:spPr/>
      <dgm:t>
        <a:bodyPr/>
        <a:lstStyle/>
        <a:p>
          <a:endParaRPr lang="en-GB"/>
        </a:p>
      </dgm:t>
    </dgm:pt>
    <dgm:pt modelId="{7BF07D62-D3DF-40FA-8A1D-7076C933846E}" type="sibTrans" cxnId="{3F49599E-10F9-4921-8FA7-A37D54CA3ADA}">
      <dgm:prSet/>
      <dgm:spPr/>
      <dgm:t>
        <a:bodyPr/>
        <a:lstStyle/>
        <a:p>
          <a:endParaRPr lang="en-GB"/>
        </a:p>
      </dgm:t>
    </dgm:pt>
    <dgm:pt modelId="{5E18B044-64D9-4ED3-9F7C-9784029BE9BC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Chaplain University of Suffolk &amp; Suffolk New College</a:t>
          </a:r>
        </a:p>
      </dgm:t>
    </dgm:pt>
    <dgm:pt modelId="{76177984-ABDB-4084-AEF8-B1DCB66E9869}" type="parTrans" cxnId="{D55BC64E-36CD-4B71-B447-2B5AE48CFBA2}">
      <dgm:prSet/>
      <dgm:spPr/>
      <dgm:t>
        <a:bodyPr/>
        <a:lstStyle/>
        <a:p>
          <a:endParaRPr lang="en-GB"/>
        </a:p>
      </dgm:t>
    </dgm:pt>
    <dgm:pt modelId="{24953003-C7F9-49B7-B20C-354DD237DEAD}" type="sibTrans" cxnId="{D55BC64E-36CD-4B71-B447-2B5AE48CFBA2}">
      <dgm:prSet/>
      <dgm:spPr/>
      <dgm:t>
        <a:bodyPr/>
        <a:lstStyle/>
        <a:p>
          <a:endParaRPr lang="en-GB"/>
        </a:p>
      </dgm:t>
    </dgm:pt>
    <dgm:pt modelId="{023FAF29-B17D-4C68-9704-ACD4013F6032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Crisp-Hinn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Detached Youth Worker and Assistant Chaplain</a:t>
          </a:r>
        </a:p>
      </dgm:t>
    </dgm:pt>
    <dgm:pt modelId="{00559F25-9107-4AF8-82CC-5F8025CA3B5E}" type="parTrans" cxnId="{DD03160D-F7D8-43FE-9FE1-2555CBEE42E4}">
      <dgm:prSet/>
      <dgm:spPr/>
      <dgm:t>
        <a:bodyPr/>
        <a:lstStyle/>
        <a:p>
          <a:endParaRPr lang="en-GB"/>
        </a:p>
      </dgm:t>
    </dgm:pt>
    <dgm:pt modelId="{09074A0A-3A87-484B-B295-43682FD59938}" type="sibTrans" cxnId="{DD03160D-F7D8-43FE-9FE1-2555CBEE42E4}">
      <dgm:prSet/>
      <dgm:spPr/>
      <dgm:t>
        <a:bodyPr/>
        <a:lstStyle/>
        <a:p>
          <a:endParaRPr lang="en-GB"/>
        </a:p>
      </dgm:t>
    </dgm:pt>
    <dgm:pt modelId="{9458B829-B56D-405A-BDE2-6D2CB9617D4F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Kiran Lotay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Communities &amp; Families Worker</a:t>
          </a:r>
        </a:p>
      </dgm:t>
    </dgm:pt>
    <dgm:pt modelId="{1EA8D3AC-17C9-4C0D-B51B-A350728C00D3}" type="parTrans" cxnId="{4C7FA4C0-E211-44B4-9405-19DF581D59AD}">
      <dgm:prSet/>
      <dgm:spPr/>
      <dgm:t>
        <a:bodyPr/>
        <a:lstStyle/>
        <a:p>
          <a:endParaRPr lang="en-GB"/>
        </a:p>
      </dgm:t>
    </dgm:pt>
    <dgm:pt modelId="{E7FF439E-0026-4272-8880-201E39D48827}" type="sibTrans" cxnId="{4C7FA4C0-E211-44B4-9405-19DF581D59AD}">
      <dgm:prSet/>
      <dgm:spPr/>
      <dgm:t>
        <a:bodyPr/>
        <a:lstStyle/>
        <a:p>
          <a:endParaRPr lang="en-GB"/>
        </a:p>
      </dgm:t>
    </dgm:pt>
    <dgm:pt modelId="{535E3892-05D6-4745-A38C-7ACCBE7731F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Southgate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</dgm:t>
    </dgm:pt>
    <dgm:pt modelId="{8D210755-D8EC-4AE8-8D97-EBBF8B216D1C}" type="parTrans" cxnId="{BBB3FDFF-3AA4-46E2-9A78-A6F889C28081}">
      <dgm:prSet/>
      <dgm:spPr/>
      <dgm:t>
        <a:bodyPr/>
        <a:lstStyle/>
        <a:p>
          <a:endParaRPr lang="en-GB"/>
        </a:p>
      </dgm:t>
    </dgm:pt>
    <dgm:pt modelId="{D01B0DF3-845C-4652-8135-6ADB42921991}" type="sibTrans" cxnId="{BBB3FDFF-3AA4-46E2-9A78-A6F889C28081}">
      <dgm:prSet/>
      <dgm:spPr/>
      <dgm:t>
        <a:bodyPr/>
        <a:lstStyle/>
        <a:p>
          <a:endParaRPr lang="en-GB"/>
        </a:p>
      </dgm:t>
    </dgm:pt>
    <dgm:pt modelId="{8B2DB3BE-33C6-45FA-8C44-AD61BCC2BC89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gm:t>
    </dgm:pt>
    <dgm:pt modelId="{1087EB06-FC8C-4012-A101-652E3A8450CD}" type="parTrans" cxnId="{6EAD11F2-D0B3-4496-B2C3-F8AFC47D8250}">
      <dgm:prSet/>
      <dgm:spPr/>
      <dgm:t>
        <a:bodyPr/>
        <a:lstStyle/>
        <a:p>
          <a:endParaRPr lang="en-GB"/>
        </a:p>
      </dgm:t>
    </dgm:pt>
    <dgm:pt modelId="{7529099F-09AE-4A7D-9408-A346C7ABF6D8}" type="sibTrans" cxnId="{6EAD11F2-D0B3-4496-B2C3-F8AFC47D8250}">
      <dgm:prSet/>
      <dgm:spPr/>
      <dgm:t>
        <a:bodyPr/>
        <a:lstStyle/>
        <a:p>
          <a:endParaRPr lang="en-GB"/>
        </a:p>
      </dgm:t>
    </dgm:pt>
    <dgm:pt modelId="{4386FEEC-BE1D-4726-AE77-75095B42563D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Joy French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Director of Perfect Peace</a:t>
          </a:r>
        </a:p>
      </dgm:t>
    </dgm:pt>
    <dgm:pt modelId="{5F01E3E6-5F1B-4EE1-AC57-0E60816DD017}" type="parTrans" cxnId="{A4C166B9-678D-417A-B588-8DE48B374A94}">
      <dgm:prSet/>
      <dgm:spPr/>
      <dgm:t>
        <a:bodyPr/>
        <a:lstStyle/>
        <a:p>
          <a:endParaRPr lang="en-GB"/>
        </a:p>
      </dgm:t>
    </dgm:pt>
    <dgm:pt modelId="{9D87AEF5-86C3-4827-9756-15608E5F0CD6}" type="sibTrans" cxnId="{A4C166B9-678D-417A-B588-8DE48B374A94}">
      <dgm:prSet/>
      <dgm:spPr/>
      <dgm:t>
        <a:bodyPr/>
        <a:lstStyle/>
        <a:p>
          <a:endParaRPr lang="en-GB"/>
        </a:p>
      </dgm:t>
    </dgm:pt>
    <dgm:pt modelId="{3E2AB949-24DF-4C97-AB00-0C869625FBF8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Hannah Brightman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Perfect Peace Project Administrator</a:t>
          </a:r>
        </a:p>
      </dgm:t>
    </dgm:pt>
    <dgm:pt modelId="{9318256E-347C-4796-AB1C-CECF2795DFF5}" type="parTrans" cxnId="{B17A95EB-8F5E-439F-945B-454B91AF7CCE}">
      <dgm:prSet/>
      <dgm:spPr/>
      <dgm:t>
        <a:bodyPr/>
        <a:lstStyle/>
        <a:p>
          <a:endParaRPr lang="en-GB"/>
        </a:p>
      </dgm:t>
    </dgm:pt>
    <dgm:pt modelId="{D4A0BFF2-07AC-4A19-AC5A-034C18F11027}" type="sibTrans" cxnId="{B17A95EB-8F5E-439F-945B-454B91AF7CCE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4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4" custScaleX="181075" custLinFactNeighborX="-3515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4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11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11" custLinFactNeighborX="603" custLinFactNeighborY="-3181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11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D3450266-521F-41DD-AA13-5B57C3ABCB49}" type="pres">
      <dgm:prSet presAssocID="{ABBE7BBD-AD96-45FE-959B-CE6A3BCC2264}" presName="Name37" presStyleLbl="parChTrans1D2" presStyleIdx="1" presStyleCnt="4"/>
      <dgm:spPr/>
    </dgm:pt>
    <dgm:pt modelId="{97CB7EAA-E449-4B36-B976-08F68F836CB4}" type="pres">
      <dgm:prSet presAssocID="{27725A93-1459-4BA9-AEBF-8AB1E8C9BCD7}" presName="hierRoot2" presStyleCnt="0">
        <dgm:presLayoutVars>
          <dgm:hierBranch val="init"/>
        </dgm:presLayoutVars>
      </dgm:prSet>
      <dgm:spPr/>
    </dgm:pt>
    <dgm:pt modelId="{F8D326E7-9351-4DE1-9A52-5A700E6D1849}" type="pres">
      <dgm:prSet presAssocID="{27725A93-1459-4BA9-AEBF-8AB1E8C9BCD7}" presName="rootComposite" presStyleCnt="0"/>
      <dgm:spPr/>
    </dgm:pt>
    <dgm:pt modelId="{68DE601B-59F6-4CF7-9DA7-9A874517FF49}" type="pres">
      <dgm:prSet presAssocID="{27725A93-1459-4BA9-AEBF-8AB1E8C9BCD7}" presName="rootText" presStyleLbl="node2" presStyleIdx="1" presStyleCnt="4">
        <dgm:presLayoutVars>
          <dgm:chPref val="3"/>
        </dgm:presLayoutVars>
      </dgm:prSet>
      <dgm:spPr/>
    </dgm:pt>
    <dgm:pt modelId="{9E86C6D8-5335-49DD-A0DC-B623193CD28B}" type="pres">
      <dgm:prSet presAssocID="{27725A93-1459-4BA9-AEBF-8AB1E8C9BCD7}" presName="rootConnector" presStyleLbl="node2" presStyleIdx="1" presStyleCnt="4"/>
      <dgm:spPr/>
    </dgm:pt>
    <dgm:pt modelId="{B12A6AED-94AC-4BB7-AFAA-AF57683311B6}" type="pres">
      <dgm:prSet presAssocID="{27725A93-1459-4BA9-AEBF-8AB1E8C9BCD7}" presName="hierChild4" presStyleCnt="0"/>
      <dgm:spPr/>
    </dgm:pt>
    <dgm:pt modelId="{865A0F4A-2CCA-46BE-86CE-78498983E7DF}" type="pres">
      <dgm:prSet presAssocID="{C0A376F8-2C92-427E-8B9A-E182FEC85F7D}" presName="Name37" presStyleLbl="parChTrans1D3" presStyleIdx="1" presStyleCnt="11"/>
      <dgm:spPr/>
    </dgm:pt>
    <dgm:pt modelId="{6BA9128E-2E83-414A-9BA9-A88FC64D4C3D}" type="pres">
      <dgm:prSet presAssocID="{FF40EB87-E24F-42EC-A810-69351DFEEABE}" presName="hierRoot2" presStyleCnt="0">
        <dgm:presLayoutVars>
          <dgm:hierBranch val="init"/>
        </dgm:presLayoutVars>
      </dgm:prSet>
      <dgm:spPr/>
    </dgm:pt>
    <dgm:pt modelId="{D387242E-02ED-4F27-96E0-B0B1C56D60F9}" type="pres">
      <dgm:prSet presAssocID="{FF40EB87-E24F-42EC-A810-69351DFEEABE}" presName="rootComposite" presStyleCnt="0"/>
      <dgm:spPr/>
    </dgm:pt>
    <dgm:pt modelId="{F28240B3-DF66-48BA-997B-454AC6FE5BEA}" type="pres">
      <dgm:prSet presAssocID="{FF40EB87-E24F-42EC-A810-69351DFEEABE}" presName="rootText" presStyleLbl="node3" presStyleIdx="1" presStyleCnt="11">
        <dgm:presLayoutVars>
          <dgm:chPref val="3"/>
        </dgm:presLayoutVars>
      </dgm:prSet>
      <dgm:spPr/>
    </dgm:pt>
    <dgm:pt modelId="{1C718D09-4250-4D33-A8B3-26F4E3F806A1}" type="pres">
      <dgm:prSet presAssocID="{FF40EB87-E24F-42EC-A810-69351DFEEABE}" presName="rootConnector" presStyleLbl="node3" presStyleIdx="1" presStyleCnt="11"/>
      <dgm:spPr/>
    </dgm:pt>
    <dgm:pt modelId="{98A58143-261C-48AC-A2B4-4CE431E325B9}" type="pres">
      <dgm:prSet presAssocID="{FF40EB87-E24F-42EC-A810-69351DFEEABE}" presName="hierChild4" presStyleCnt="0"/>
      <dgm:spPr/>
    </dgm:pt>
    <dgm:pt modelId="{77F85C80-B03D-40B6-988B-098AEEE66622}" type="pres">
      <dgm:prSet presAssocID="{FF40EB87-E24F-42EC-A810-69351DFEEABE}" presName="hierChild5" presStyleCnt="0"/>
      <dgm:spPr/>
    </dgm:pt>
    <dgm:pt modelId="{6D4B048D-1D4B-4D0B-B57F-89B5DD501619}" type="pres">
      <dgm:prSet presAssocID="{1428DCEA-4EDF-4764-9C61-C9DDA105B3CD}" presName="Name37" presStyleLbl="parChTrans1D3" presStyleIdx="2" presStyleCnt="11"/>
      <dgm:spPr/>
    </dgm:pt>
    <dgm:pt modelId="{08B69076-B2FE-4AFC-BAF8-88299C6EC48C}" type="pres">
      <dgm:prSet presAssocID="{1C594AFE-F3E7-4414-8181-F42B345525B6}" presName="hierRoot2" presStyleCnt="0">
        <dgm:presLayoutVars>
          <dgm:hierBranch val="init"/>
        </dgm:presLayoutVars>
      </dgm:prSet>
      <dgm:spPr/>
    </dgm:pt>
    <dgm:pt modelId="{9AA1A875-DA79-42B4-913B-CF082B8BFF5D}" type="pres">
      <dgm:prSet presAssocID="{1C594AFE-F3E7-4414-8181-F42B345525B6}" presName="rootComposite" presStyleCnt="0"/>
      <dgm:spPr/>
    </dgm:pt>
    <dgm:pt modelId="{BDE4C1F0-4408-4057-913D-17EA61221A3F}" type="pres">
      <dgm:prSet presAssocID="{1C594AFE-F3E7-4414-8181-F42B345525B6}" presName="rootText" presStyleLbl="node3" presStyleIdx="2" presStyleCnt="11">
        <dgm:presLayoutVars>
          <dgm:chPref val="3"/>
        </dgm:presLayoutVars>
      </dgm:prSet>
      <dgm:spPr/>
    </dgm:pt>
    <dgm:pt modelId="{3B0C08B6-81C0-49B3-A30A-5FC1A0DDEF4C}" type="pres">
      <dgm:prSet presAssocID="{1C594AFE-F3E7-4414-8181-F42B345525B6}" presName="rootConnector" presStyleLbl="node3" presStyleIdx="2" presStyleCnt="11"/>
      <dgm:spPr/>
    </dgm:pt>
    <dgm:pt modelId="{1D8E2C71-9716-405D-9006-A60AE52FF82C}" type="pres">
      <dgm:prSet presAssocID="{1C594AFE-F3E7-4414-8181-F42B345525B6}" presName="hierChild4" presStyleCnt="0"/>
      <dgm:spPr/>
    </dgm:pt>
    <dgm:pt modelId="{07B4E9D8-F21A-4C62-BB81-06765B6EF6EE}" type="pres">
      <dgm:prSet presAssocID="{1C594AFE-F3E7-4414-8181-F42B345525B6}" presName="hierChild5" presStyleCnt="0"/>
      <dgm:spPr/>
    </dgm:pt>
    <dgm:pt modelId="{3C665558-C4C1-4165-8E60-AA3CFBB0BE82}" type="pres">
      <dgm:prSet presAssocID="{6D43E368-408D-4DDE-9E88-618CD77E3BF0}" presName="Name37" presStyleLbl="parChTrans1D3" presStyleIdx="3" presStyleCnt="11"/>
      <dgm:spPr/>
    </dgm:pt>
    <dgm:pt modelId="{902A1872-98F7-4BAE-80F5-EAA3DD4177BE}" type="pres">
      <dgm:prSet presAssocID="{C1DD84DF-2355-43FE-9696-C3906FD67FA4}" presName="hierRoot2" presStyleCnt="0">
        <dgm:presLayoutVars>
          <dgm:hierBranch val="init"/>
        </dgm:presLayoutVars>
      </dgm:prSet>
      <dgm:spPr/>
    </dgm:pt>
    <dgm:pt modelId="{B9F1DD78-5768-4A3B-A0F2-4EA770E294DA}" type="pres">
      <dgm:prSet presAssocID="{C1DD84DF-2355-43FE-9696-C3906FD67FA4}" presName="rootComposite" presStyleCnt="0"/>
      <dgm:spPr/>
    </dgm:pt>
    <dgm:pt modelId="{D1BC6EFA-F2AB-42DE-8695-30D81F3A95C1}" type="pres">
      <dgm:prSet presAssocID="{C1DD84DF-2355-43FE-9696-C3906FD67FA4}" presName="rootText" presStyleLbl="node3" presStyleIdx="3" presStyleCnt="11">
        <dgm:presLayoutVars>
          <dgm:chPref val="3"/>
        </dgm:presLayoutVars>
      </dgm:prSet>
      <dgm:spPr/>
    </dgm:pt>
    <dgm:pt modelId="{332AACF2-2083-44C2-BCB6-770D229C6208}" type="pres">
      <dgm:prSet presAssocID="{C1DD84DF-2355-43FE-9696-C3906FD67FA4}" presName="rootConnector" presStyleLbl="node3" presStyleIdx="3" presStyleCnt="11"/>
      <dgm:spPr/>
    </dgm:pt>
    <dgm:pt modelId="{659A9EDE-3EA3-4D9D-BC55-47671A25B741}" type="pres">
      <dgm:prSet presAssocID="{C1DD84DF-2355-43FE-9696-C3906FD67FA4}" presName="hierChild4" presStyleCnt="0"/>
      <dgm:spPr/>
    </dgm:pt>
    <dgm:pt modelId="{DBC710B1-2C10-4DDC-85D8-2C427FA6035F}" type="pres">
      <dgm:prSet presAssocID="{C1DD84DF-2355-43FE-9696-C3906FD67FA4}" presName="hierChild5" presStyleCnt="0"/>
      <dgm:spPr/>
    </dgm:pt>
    <dgm:pt modelId="{00B78342-AA9D-457A-A536-EE920E0A5D14}" type="pres">
      <dgm:prSet presAssocID="{1EA8D3AC-17C9-4C0D-B51B-A350728C00D3}" presName="Name37" presStyleLbl="parChTrans1D3" presStyleIdx="4" presStyleCnt="11"/>
      <dgm:spPr/>
    </dgm:pt>
    <dgm:pt modelId="{B63BC019-7058-4C53-A415-BA8E7389D9C5}" type="pres">
      <dgm:prSet presAssocID="{9458B829-B56D-405A-BDE2-6D2CB9617D4F}" presName="hierRoot2" presStyleCnt="0">
        <dgm:presLayoutVars>
          <dgm:hierBranch val="init"/>
        </dgm:presLayoutVars>
      </dgm:prSet>
      <dgm:spPr/>
    </dgm:pt>
    <dgm:pt modelId="{1BF14C49-27B6-4297-9CD2-DE2AD64908D9}" type="pres">
      <dgm:prSet presAssocID="{9458B829-B56D-405A-BDE2-6D2CB9617D4F}" presName="rootComposite" presStyleCnt="0"/>
      <dgm:spPr/>
    </dgm:pt>
    <dgm:pt modelId="{610FFF59-08BA-4199-80B2-F667A7CFDA7E}" type="pres">
      <dgm:prSet presAssocID="{9458B829-B56D-405A-BDE2-6D2CB9617D4F}" presName="rootText" presStyleLbl="node3" presStyleIdx="4" presStyleCnt="11">
        <dgm:presLayoutVars>
          <dgm:chPref val="3"/>
        </dgm:presLayoutVars>
      </dgm:prSet>
      <dgm:spPr/>
    </dgm:pt>
    <dgm:pt modelId="{985A1790-8D2D-4F4D-84C8-67DF86286342}" type="pres">
      <dgm:prSet presAssocID="{9458B829-B56D-405A-BDE2-6D2CB9617D4F}" presName="rootConnector" presStyleLbl="node3" presStyleIdx="4" presStyleCnt="11"/>
      <dgm:spPr/>
    </dgm:pt>
    <dgm:pt modelId="{AABAF95A-7961-41AE-AB6C-A656F821BE7E}" type="pres">
      <dgm:prSet presAssocID="{9458B829-B56D-405A-BDE2-6D2CB9617D4F}" presName="hierChild4" presStyleCnt="0"/>
      <dgm:spPr/>
    </dgm:pt>
    <dgm:pt modelId="{8DE4EBFB-E027-46E2-9393-16DB71436158}" type="pres">
      <dgm:prSet presAssocID="{9458B829-B56D-405A-BDE2-6D2CB9617D4F}" presName="hierChild5" presStyleCnt="0"/>
      <dgm:spPr/>
    </dgm:pt>
    <dgm:pt modelId="{A6C63273-BB77-42CA-9F2B-21CE99B44068}" type="pres">
      <dgm:prSet presAssocID="{8D210755-D8EC-4AE8-8D97-EBBF8B216D1C}" presName="Name37" presStyleLbl="parChTrans1D3" presStyleIdx="5" presStyleCnt="11"/>
      <dgm:spPr/>
    </dgm:pt>
    <dgm:pt modelId="{2DCF9674-EF8E-4C4D-BA25-43DEDF6A49BB}" type="pres">
      <dgm:prSet presAssocID="{535E3892-05D6-4745-A38C-7ACCBE7731F6}" presName="hierRoot2" presStyleCnt="0">
        <dgm:presLayoutVars>
          <dgm:hierBranch val="init"/>
        </dgm:presLayoutVars>
      </dgm:prSet>
      <dgm:spPr/>
    </dgm:pt>
    <dgm:pt modelId="{C5F36E09-2420-4863-BBC7-21947A636D68}" type="pres">
      <dgm:prSet presAssocID="{535E3892-05D6-4745-A38C-7ACCBE7731F6}" presName="rootComposite" presStyleCnt="0"/>
      <dgm:spPr/>
    </dgm:pt>
    <dgm:pt modelId="{823F2021-AD5C-4BB4-9846-FD40AFEBCED0}" type="pres">
      <dgm:prSet presAssocID="{535E3892-05D6-4745-A38C-7ACCBE7731F6}" presName="rootText" presStyleLbl="node3" presStyleIdx="5" presStyleCnt="11">
        <dgm:presLayoutVars>
          <dgm:chPref val="3"/>
        </dgm:presLayoutVars>
      </dgm:prSet>
      <dgm:spPr/>
    </dgm:pt>
    <dgm:pt modelId="{04A022F6-DA46-4D74-A2BC-73ABC353B0E3}" type="pres">
      <dgm:prSet presAssocID="{535E3892-05D6-4745-A38C-7ACCBE7731F6}" presName="rootConnector" presStyleLbl="node3" presStyleIdx="5" presStyleCnt="11"/>
      <dgm:spPr/>
    </dgm:pt>
    <dgm:pt modelId="{52E952DB-669A-4407-B316-77C91B6DC741}" type="pres">
      <dgm:prSet presAssocID="{535E3892-05D6-4745-A38C-7ACCBE7731F6}" presName="hierChild4" presStyleCnt="0"/>
      <dgm:spPr/>
    </dgm:pt>
    <dgm:pt modelId="{E280CD4D-ADCB-4A60-95B3-9BFD19C0A1B7}" type="pres">
      <dgm:prSet presAssocID="{535E3892-05D6-4745-A38C-7ACCBE7731F6}" presName="hierChild5" presStyleCnt="0"/>
      <dgm:spPr/>
    </dgm:pt>
    <dgm:pt modelId="{9605B002-1216-495D-828E-E1611C257E46}" type="pres">
      <dgm:prSet presAssocID="{1087EB06-FC8C-4012-A101-652E3A8450CD}" presName="Name37" presStyleLbl="parChTrans1D3" presStyleIdx="6" presStyleCnt="11"/>
      <dgm:spPr/>
    </dgm:pt>
    <dgm:pt modelId="{DAC8E068-5911-426E-AD30-B18C9AA81A25}" type="pres">
      <dgm:prSet presAssocID="{8B2DB3BE-33C6-45FA-8C44-AD61BCC2BC89}" presName="hierRoot2" presStyleCnt="0">
        <dgm:presLayoutVars>
          <dgm:hierBranch val="init"/>
        </dgm:presLayoutVars>
      </dgm:prSet>
      <dgm:spPr/>
    </dgm:pt>
    <dgm:pt modelId="{FA137D60-7250-4D07-B7D8-304D522B6F8E}" type="pres">
      <dgm:prSet presAssocID="{8B2DB3BE-33C6-45FA-8C44-AD61BCC2BC89}" presName="rootComposite" presStyleCnt="0"/>
      <dgm:spPr/>
    </dgm:pt>
    <dgm:pt modelId="{30374B2E-78C2-42A5-A968-1CDA72027B09}" type="pres">
      <dgm:prSet presAssocID="{8B2DB3BE-33C6-45FA-8C44-AD61BCC2BC89}" presName="rootText" presStyleLbl="node3" presStyleIdx="6" presStyleCnt="11">
        <dgm:presLayoutVars>
          <dgm:chPref val="3"/>
        </dgm:presLayoutVars>
      </dgm:prSet>
      <dgm:spPr/>
    </dgm:pt>
    <dgm:pt modelId="{4416B7E8-F67E-4929-BD7D-B3DFE3A25EE3}" type="pres">
      <dgm:prSet presAssocID="{8B2DB3BE-33C6-45FA-8C44-AD61BCC2BC89}" presName="rootConnector" presStyleLbl="node3" presStyleIdx="6" presStyleCnt="11"/>
      <dgm:spPr/>
    </dgm:pt>
    <dgm:pt modelId="{954513C2-0057-4AE8-A927-252DBD42346B}" type="pres">
      <dgm:prSet presAssocID="{8B2DB3BE-33C6-45FA-8C44-AD61BCC2BC89}" presName="hierChild4" presStyleCnt="0"/>
      <dgm:spPr/>
    </dgm:pt>
    <dgm:pt modelId="{8DD2AF4B-3205-43F2-9167-21C1953A04AA}" type="pres">
      <dgm:prSet presAssocID="{8B2DB3BE-33C6-45FA-8C44-AD61BCC2BC89}" presName="hierChild5" presStyleCnt="0"/>
      <dgm:spPr/>
    </dgm:pt>
    <dgm:pt modelId="{CEC106EA-2FA0-4703-A757-432A0FD782A8}" type="pres">
      <dgm:prSet presAssocID="{27725A93-1459-4BA9-AEBF-8AB1E8C9BCD7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2" presStyleCnt="4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2" presStyleCnt="4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2" presStyleCnt="4"/>
      <dgm:spPr/>
    </dgm:pt>
    <dgm:pt modelId="{60C8A4FB-A43F-4DDF-A800-4F85FC3D4AE0}" type="pres">
      <dgm:prSet presAssocID="{2CD21179-65DF-4C56-8FD3-1269B46A6B55}" presName="hierChild4" presStyleCnt="0"/>
      <dgm:spPr/>
    </dgm:pt>
    <dgm:pt modelId="{68C4AF97-D457-4962-95B7-FB7C2849E39E}" type="pres">
      <dgm:prSet presAssocID="{B65B0A0F-42CA-44B4-9FD0-5D7AD0295061}" presName="Name37" presStyleLbl="parChTrans1D3" presStyleIdx="7" presStyleCnt="11"/>
      <dgm:spPr/>
    </dgm:pt>
    <dgm:pt modelId="{A59B604A-50ED-4B86-8925-0B9B1AB89F95}" type="pres">
      <dgm:prSet presAssocID="{84D31DE9-BEF7-4A89-8791-0B8870030B99}" presName="hierRoot2" presStyleCnt="0">
        <dgm:presLayoutVars>
          <dgm:hierBranch val="init"/>
        </dgm:presLayoutVars>
      </dgm:prSet>
      <dgm:spPr/>
    </dgm:pt>
    <dgm:pt modelId="{F6850D0B-53C9-4594-B816-ED8BCAA7AB0D}" type="pres">
      <dgm:prSet presAssocID="{84D31DE9-BEF7-4A89-8791-0B8870030B99}" presName="rootComposite" presStyleCnt="0"/>
      <dgm:spPr/>
    </dgm:pt>
    <dgm:pt modelId="{6FC4BC6B-1F36-4B04-86DD-8805550E2E9B}" type="pres">
      <dgm:prSet presAssocID="{84D31DE9-BEF7-4A89-8791-0B8870030B99}" presName="rootText" presStyleLbl="node3" presStyleIdx="7" presStyleCnt="11">
        <dgm:presLayoutVars>
          <dgm:chPref val="3"/>
        </dgm:presLayoutVars>
      </dgm:prSet>
      <dgm:spPr/>
    </dgm:pt>
    <dgm:pt modelId="{D2D76394-CFF1-44BC-B216-8B4317949045}" type="pres">
      <dgm:prSet presAssocID="{84D31DE9-BEF7-4A89-8791-0B8870030B99}" presName="rootConnector" presStyleLbl="node3" presStyleIdx="7" presStyleCnt="11"/>
      <dgm:spPr/>
    </dgm:pt>
    <dgm:pt modelId="{775466A7-03B8-4650-95A4-96912A3C9C97}" type="pres">
      <dgm:prSet presAssocID="{84D31DE9-BEF7-4A89-8791-0B8870030B99}" presName="hierChild4" presStyleCnt="0"/>
      <dgm:spPr/>
    </dgm:pt>
    <dgm:pt modelId="{3AE449D0-0311-4AB8-8A0D-F53A25ECF37B}" type="pres">
      <dgm:prSet presAssocID="{84D31DE9-BEF7-4A89-8791-0B8870030B99}" presName="hierChild5" presStyleCnt="0"/>
      <dgm:spPr/>
    </dgm:pt>
    <dgm:pt modelId="{5D2BCB7F-187E-465A-B2F3-AC4819AA2CD7}" type="pres">
      <dgm:prSet presAssocID="{76177984-ABDB-4084-AEF8-B1DCB66E9869}" presName="Name37" presStyleLbl="parChTrans1D3" presStyleIdx="8" presStyleCnt="11"/>
      <dgm:spPr/>
    </dgm:pt>
    <dgm:pt modelId="{8EF93C95-9D98-4F65-AAF7-AFF73DA56740}" type="pres">
      <dgm:prSet presAssocID="{5E18B044-64D9-4ED3-9F7C-9784029BE9BC}" presName="hierRoot2" presStyleCnt="0">
        <dgm:presLayoutVars>
          <dgm:hierBranch val="init"/>
        </dgm:presLayoutVars>
      </dgm:prSet>
      <dgm:spPr/>
    </dgm:pt>
    <dgm:pt modelId="{4F7CC011-B3B9-4C85-B1D9-1B90F6DCF6E3}" type="pres">
      <dgm:prSet presAssocID="{5E18B044-64D9-4ED3-9F7C-9784029BE9BC}" presName="rootComposite" presStyleCnt="0"/>
      <dgm:spPr/>
    </dgm:pt>
    <dgm:pt modelId="{66EADFDE-C132-47E7-A83C-7054AF6E6207}" type="pres">
      <dgm:prSet presAssocID="{5E18B044-64D9-4ED3-9F7C-9784029BE9BC}" presName="rootText" presStyleLbl="node3" presStyleIdx="8" presStyleCnt="11" custScaleX="171845">
        <dgm:presLayoutVars>
          <dgm:chPref val="3"/>
        </dgm:presLayoutVars>
      </dgm:prSet>
      <dgm:spPr/>
    </dgm:pt>
    <dgm:pt modelId="{4BEF7721-6C3E-4DA1-9274-D238378ADA9D}" type="pres">
      <dgm:prSet presAssocID="{5E18B044-64D9-4ED3-9F7C-9784029BE9BC}" presName="rootConnector" presStyleLbl="node3" presStyleIdx="8" presStyleCnt="11"/>
      <dgm:spPr/>
    </dgm:pt>
    <dgm:pt modelId="{B964077C-C46B-45CF-84F1-59171C006695}" type="pres">
      <dgm:prSet presAssocID="{5E18B044-64D9-4ED3-9F7C-9784029BE9BC}" presName="hierChild4" presStyleCnt="0"/>
      <dgm:spPr/>
    </dgm:pt>
    <dgm:pt modelId="{5A539E30-D62B-4ED1-A416-6C570BF9AF3A}" type="pres">
      <dgm:prSet presAssocID="{5E18B044-64D9-4ED3-9F7C-9784029BE9BC}" presName="hierChild5" presStyleCnt="0"/>
      <dgm:spPr/>
    </dgm:pt>
    <dgm:pt modelId="{4F37C3F8-4159-47D7-B6DD-7F6DF2A9D9C7}" type="pres">
      <dgm:prSet presAssocID="{00559F25-9107-4AF8-82CC-5F8025CA3B5E}" presName="Name37" presStyleLbl="parChTrans1D3" presStyleIdx="9" presStyleCnt="11"/>
      <dgm:spPr/>
    </dgm:pt>
    <dgm:pt modelId="{D282B716-FDB2-4454-A5D8-0087DA549B04}" type="pres">
      <dgm:prSet presAssocID="{023FAF29-B17D-4C68-9704-ACD4013F6032}" presName="hierRoot2" presStyleCnt="0">
        <dgm:presLayoutVars>
          <dgm:hierBranch val="init"/>
        </dgm:presLayoutVars>
      </dgm:prSet>
      <dgm:spPr/>
    </dgm:pt>
    <dgm:pt modelId="{554BF65B-918F-4BDA-8D4D-DFA6AC7CFF75}" type="pres">
      <dgm:prSet presAssocID="{023FAF29-B17D-4C68-9704-ACD4013F6032}" presName="rootComposite" presStyleCnt="0"/>
      <dgm:spPr/>
    </dgm:pt>
    <dgm:pt modelId="{C90AF184-8733-4131-84BE-3992CF0ED9FC}" type="pres">
      <dgm:prSet presAssocID="{023FAF29-B17D-4C68-9704-ACD4013F6032}" presName="rootText" presStyleLbl="node3" presStyleIdx="9" presStyleCnt="11" custScaleX="170897">
        <dgm:presLayoutVars>
          <dgm:chPref val="3"/>
        </dgm:presLayoutVars>
      </dgm:prSet>
      <dgm:spPr/>
    </dgm:pt>
    <dgm:pt modelId="{87A4FE2F-97F2-40A4-8D5F-DC70A9C0C1D6}" type="pres">
      <dgm:prSet presAssocID="{023FAF29-B17D-4C68-9704-ACD4013F6032}" presName="rootConnector" presStyleLbl="node3" presStyleIdx="9" presStyleCnt="11"/>
      <dgm:spPr/>
    </dgm:pt>
    <dgm:pt modelId="{F93C87F9-928B-4CEA-8F99-B8C404315BDE}" type="pres">
      <dgm:prSet presAssocID="{023FAF29-B17D-4C68-9704-ACD4013F6032}" presName="hierChild4" presStyleCnt="0"/>
      <dgm:spPr/>
    </dgm:pt>
    <dgm:pt modelId="{E0F05EFF-A611-43D1-A4D8-DE951936E502}" type="pres">
      <dgm:prSet presAssocID="{023FAF29-B17D-4C68-9704-ACD4013F6032}" presName="hierChild5" presStyleCnt="0"/>
      <dgm:spPr/>
    </dgm:pt>
    <dgm:pt modelId="{E2B9F071-C7F0-4889-A3A9-4AFC2650114A}" type="pres">
      <dgm:prSet presAssocID="{5F01E3E6-5F1B-4EE1-AC57-0E60816DD017}" presName="Name37" presStyleLbl="parChTrans1D3" presStyleIdx="10" presStyleCnt="11"/>
      <dgm:spPr/>
    </dgm:pt>
    <dgm:pt modelId="{DF2B8048-D730-4865-A97E-18DAAA35CC27}" type="pres">
      <dgm:prSet presAssocID="{4386FEEC-BE1D-4726-AE77-75095B42563D}" presName="hierRoot2" presStyleCnt="0">
        <dgm:presLayoutVars>
          <dgm:hierBranch val="init"/>
        </dgm:presLayoutVars>
      </dgm:prSet>
      <dgm:spPr/>
    </dgm:pt>
    <dgm:pt modelId="{3AD5A2C3-15E3-437F-89CE-038635209AE4}" type="pres">
      <dgm:prSet presAssocID="{4386FEEC-BE1D-4726-AE77-75095B42563D}" presName="rootComposite" presStyleCnt="0"/>
      <dgm:spPr/>
    </dgm:pt>
    <dgm:pt modelId="{DDFF3E26-0717-470F-8E26-65AFDC01E667}" type="pres">
      <dgm:prSet presAssocID="{4386FEEC-BE1D-4726-AE77-75095B42563D}" presName="rootText" presStyleLbl="node3" presStyleIdx="10" presStyleCnt="11" custScaleX="159248">
        <dgm:presLayoutVars>
          <dgm:chPref val="3"/>
        </dgm:presLayoutVars>
      </dgm:prSet>
      <dgm:spPr/>
    </dgm:pt>
    <dgm:pt modelId="{C4047DC2-7F06-4D6D-AF2C-A24CCA6407C7}" type="pres">
      <dgm:prSet presAssocID="{4386FEEC-BE1D-4726-AE77-75095B42563D}" presName="rootConnector" presStyleLbl="node3" presStyleIdx="10" presStyleCnt="11"/>
      <dgm:spPr/>
    </dgm:pt>
    <dgm:pt modelId="{BDD1DA81-2DFB-48B0-A9F1-11280D945D18}" type="pres">
      <dgm:prSet presAssocID="{4386FEEC-BE1D-4726-AE77-75095B42563D}" presName="hierChild4" presStyleCnt="0"/>
      <dgm:spPr/>
    </dgm:pt>
    <dgm:pt modelId="{9B5C809A-6146-4056-8E8D-EB398A1B8B8A}" type="pres">
      <dgm:prSet presAssocID="{9318256E-347C-4796-AB1C-CECF2795DFF5}" presName="Name37" presStyleLbl="parChTrans1D4" presStyleIdx="0" presStyleCnt="1"/>
      <dgm:spPr/>
    </dgm:pt>
    <dgm:pt modelId="{5965E7D8-6CF1-4889-9913-F12780CFB70C}" type="pres">
      <dgm:prSet presAssocID="{3E2AB949-24DF-4C97-AB00-0C869625FBF8}" presName="hierRoot2" presStyleCnt="0">
        <dgm:presLayoutVars>
          <dgm:hierBranch val="init"/>
        </dgm:presLayoutVars>
      </dgm:prSet>
      <dgm:spPr/>
    </dgm:pt>
    <dgm:pt modelId="{4DF34379-25A4-427C-A620-B579DA5B1319}" type="pres">
      <dgm:prSet presAssocID="{3E2AB949-24DF-4C97-AB00-0C869625FBF8}" presName="rootComposite" presStyleCnt="0"/>
      <dgm:spPr/>
    </dgm:pt>
    <dgm:pt modelId="{AB046231-041C-417B-A79F-5C3886BE5E0D}" type="pres">
      <dgm:prSet presAssocID="{3E2AB949-24DF-4C97-AB00-0C869625FBF8}" presName="rootText" presStyleLbl="node4" presStyleIdx="0" presStyleCnt="1">
        <dgm:presLayoutVars>
          <dgm:chPref val="3"/>
        </dgm:presLayoutVars>
      </dgm:prSet>
      <dgm:spPr/>
    </dgm:pt>
    <dgm:pt modelId="{825470D5-CDF8-4C6E-8A99-EEF94350C32F}" type="pres">
      <dgm:prSet presAssocID="{3E2AB949-24DF-4C97-AB00-0C869625FBF8}" presName="rootConnector" presStyleLbl="node4" presStyleIdx="0" presStyleCnt="1"/>
      <dgm:spPr/>
    </dgm:pt>
    <dgm:pt modelId="{5ABE6A37-C810-46BA-BA60-956795300815}" type="pres">
      <dgm:prSet presAssocID="{3E2AB949-24DF-4C97-AB00-0C869625FBF8}" presName="hierChild4" presStyleCnt="0"/>
      <dgm:spPr/>
    </dgm:pt>
    <dgm:pt modelId="{DB8686CB-4AC2-4EF1-919E-17F9510BB2A1}" type="pres">
      <dgm:prSet presAssocID="{3E2AB949-24DF-4C97-AB00-0C869625FBF8}" presName="hierChild5" presStyleCnt="0"/>
      <dgm:spPr/>
    </dgm:pt>
    <dgm:pt modelId="{2CF882AF-DAC7-47B2-92C6-8443EF406165}" type="pres">
      <dgm:prSet presAssocID="{4386FEEC-BE1D-4726-AE77-75095B42563D}" presName="hierChild5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1EA4B5C1-46F1-4BE6-BD23-A217E65D4384}" type="pres">
      <dgm:prSet presAssocID="{5428713F-E1E9-423B-9D90-14B049ECBD4F}" presName="Name37" presStyleLbl="parChTrans1D2" presStyleIdx="3" presStyleCnt="4"/>
      <dgm:spPr/>
    </dgm:pt>
    <dgm:pt modelId="{251C21FE-9B7B-4869-914B-B15EAB70B274}" type="pres">
      <dgm:prSet presAssocID="{FF0BDEF0-57A1-4CC2-9D3A-A5DA45AB5236}" presName="hierRoot2" presStyleCnt="0">
        <dgm:presLayoutVars>
          <dgm:hierBranch val="init"/>
        </dgm:presLayoutVars>
      </dgm:prSet>
      <dgm:spPr/>
    </dgm:pt>
    <dgm:pt modelId="{97B2073F-EA79-4B4E-8B66-9F4E299CBAE1}" type="pres">
      <dgm:prSet presAssocID="{FF0BDEF0-57A1-4CC2-9D3A-A5DA45AB5236}" presName="rootComposite" presStyleCnt="0"/>
      <dgm:spPr/>
    </dgm:pt>
    <dgm:pt modelId="{68A4BE2F-7C1B-4933-99ED-A22E3E4ABD75}" type="pres">
      <dgm:prSet presAssocID="{FF0BDEF0-57A1-4CC2-9D3A-A5DA45AB5236}" presName="rootText" presStyleLbl="node2" presStyleIdx="3" presStyleCnt="4" custScaleX="130837">
        <dgm:presLayoutVars>
          <dgm:chPref val="3"/>
        </dgm:presLayoutVars>
      </dgm:prSet>
      <dgm:spPr/>
    </dgm:pt>
    <dgm:pt modelId="{2DD0A13A-C4AB-4C37-93BC-548056667B79}" type="pres">
      <dgm:prSet presAssocID="{FF0BDEF0-57A1-4CC2-9D3A-A5DA45AB5236}" presName="rootConnector" presStyleLbl="node2" presStyleIdx="3" presStyleCnt="4"/>
      <dgm:spPr/>
    </dgm:pt>
    <dgm:pt modelId="{BD2B9E09-4BEF-4F57-88CF-C6FDB7055E28}" type="pres">
      <dgm:prSet presAssocID="{FF0BDEF0-57A1-4CC2-9D3A-A5DA45AB5236}" presName="hierChild4" presStyleCnt="0"/>
      <dgm:spPr/>
    </dgm:pt>
    <dgm:pt modelId="{5011AFD6-4692-4B30-86DA-8641E4723E1F}" type="pres">
      <dgm:prSet presAssocID="{FF0BDEF0-57A1-4CC2-9D3A-A5DA45AB523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DD03160D-F7D8-43FE-9FE1-2555CBEE42E4}" srcId="{2CD21179-65DF-4C56-8FD3-1269B46A6B55}" destId="{023FAF29-B17D-4C68-9704-ACD4013F6032}" srcOrd="2" destOrd="0" parTransId="{00559F25-9107-4AF8-82CC-5F8025CA3B5E}" sibTransId="{09074A0A-3A87-484B-B295-43682FD59938}"/>
    <dgm:cxn modelId="{AA0B0814-CA2C-47A1-A8A7-17DFE52F4222}" type="presOf" srcId="{B65B0A0F-42CA-44B4-9FD0-5D7AD0295061}" destId="{68C4AF97-D457-4962-95B7-FB7C2849E39E}" srcOrd="0" destOrd="0" presId="urn:microsoft.com/office/officeart/2005/8/layout/orgChart1"/>
    <dgm:cxn modelId="{F169B219-867A-4127-BA48-A3B8B5F35DC4}" type="presOf" srcId="{C1DD84DF-2355-43FE-9696-C3906FD67FA4}" destId="{D1BC6EFA-F2AB-42DE-8695-30D81F3A95C1}" srcOrd="0" destOrd="0" presId="urn:microsoft.com/office/officeart/2005/8/layout/orgChart1"/>
    <dgm:cxn modelId="{FAD6FF22-71E5-4AD6-AA8B-8A24681FE9F8}" type="presOf" srcId="{76177984-ABDB-4084-AEF8-B1DCB66E9869}" destId="{5D2BCB7F-187E-465A-B2F3-AC4819AA2CD7}" srcOrd="0" destOrd="0" presId="urn:microsoft.com/office/officeart/2005/8/layout/orgChart1"/>
    <dgm:cxn modelId="{BB973228-F2E4-4F31-9AAA-2F9E5A177D47}" type="presOf" srcId="{00559F25-9107-4AF8-82CC-5F8025CA3B5E}" destId="{4F37C3F8-4159-47D7-B6DD-7F6DF2A9D9C7}" srcOrd="0" destOrd="0" presId="urn:microsoft.com/office/officeart/2005/8/layout/orgChart1"/>
    <dgm:cxn modelId="{D6595E2C-2A5E-4543-9F5C-F1E58504A0D0}" type="presOf" srcId="{4386FEEC-BE1D-4726-AE77-75095B42563D}" destId="{DDFF3E26-0717-470F-8E26-65AFDC01E667}" srcOrd="0" destOrd="0" presId="urn:microsoft.com/office/officeart/2005/8/layout/orgChart1"/>
    <dgm:cxn modelId="{40FB3538-F61D-4C17-91D9-34B254669D3B}" type="presOf" srcId="{1087EB06-FC8C-4012-A101-652E3A8450CD}" destId="{9605B002-1216-495D-828E-E1611C257E46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0C5C3C3D-A5DF-4497-88C1-2536006F2A6C}" type="presOf" srcId="{FF40EB87-E24F-42EC-A810-69351DFEEABE}" destId="{1C718D09-4250-4D33-A8B3-26F4E3F806A1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B2A11043-BF48-41A4-B448-E749E7B0B1FA}" srcId="{DD853D57-7668-470A-8D59-D0E001EEBA8A}" destId="{27725A93-1459-4BA9-AEBF-8AB1E8C9BCD7}" srcOrd="1" destOrd="0" parTransId="{ABBE7BBD-AD96-45FE-959B-CE6A3BCC2264}" sibTransId="{9ADF9548-4B3B-414B-8F63-E5A3D8AF1B6B}"/>
    <dgm:cxn modelId="{6927B548-8102-41EB-B243-07F191AFCE91}" type="presOf" srcId="{84D31DE9-BEF7-4A89-8791-0B8870030B99}" destId="{6FC4BC6B-1F36-4B04-86DD-8805550E2E9B}" srcOrd="0" destOrd="0" presId="urn:microsoft.com/office/officeart/2005/8/layout/orgChart1"/>
    <dgm:cxn modelId="{E25CB14A-962A-4209-9E77-61CA4060AB57}" type="presOf" srcId="{1428DCEA-4EDF-4764-9C61-C9DDA105B3CD}" destId="{6D4B048D-1D4B-4D0B-B57F-89B5DD501619}" srcOrd="0" destOrd="0" presId="urn:microsoft.com/office/officeart/2005/8/layout/orgChart1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1404C86D-6BB3-411A-8DB1-D548B5EFC7D7}" type="presOf" srcId="{9458B829-B56D-405A-BDE2-6D2CB9617D4F}" destId="{610FFF59-08BA-4199-80B2-F667A7CFDA7E}" srcOrd="0" destOrd="0" presId="urn:microsoft.com/office/officeart/2005/8/layout/orgChart1"/>
    <dgm:cxn modelId="{D55BC64E-36CD-4B71-B447-2B5AE48CFBA2}" srcId="{2CD21179-65DF-4C56-8FD3-1269B46A6B55}" destId="{5E18B044-64D9-4ED3-9F7C-9784029BE9BC}" srcOrd="1" destOrd="0" parTransId="{76177984-ABDB-4084-AEF8-B1DCB66E9869}" sibTransId="{24953003-C7F9-49B7-B20C-354DD237DEAD}"/>
    <dgm:cxn modelId="{2113DF50-44EB-44B4-831A-B1307303B549}" type="presOf" srcId="{8B2DB3BE-33C6-45FA-8C44-AD61BCC2BC89}" destId="{30374B2E-78C2-42A5-A968-1CDA72027B09}" srcOrd="0" destOrd="0" presId="urn:microsoft.com/office/officeart/2005/8/layout/orgChart1"/>
    <dgm:cxn modelId="{FFAF9952-6752-4D36-BF73-40BC91F33C70}" type="presOf" srcId="{5E18B044-64D9-4ED3-9F7C-9784029BE9BC}" destId="{4BEF7721-6C3E-4DA1-9274-D238378ADA9D}" srcOrd="1" destOrd="0" presId="urn:microsoft.com/office/officeart/2005/8/layout/orgChart1"/>
    <dgm:cxn modelId="{364A4F53-44C5-4413-AABF-AD8021E59237}" type="presOf" srcId="{3E2AB949-24DF-4C97-AB00-0C869625FBF8}" destId="{825470D5-CDF8-4C6E-8A99-EEF94350C32F}" srcOrd="1" destOrd="0" presId="urn:microsoft.com/office/officeart/2005/8/layout/orgChart1"/>
    <dgm:cxn modelId="{7D185274-D601-46AF-936D-DED58A93FF3E}" type="presOf" srcId="{6D43E368-408D-4DDE-9E88-618CD77E3BF0}" destId="{3C665558-C4C1-4165-8E60-AA3CFBB0BE82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92730176-0630-46F2-932D-EBFC046127E5}" type="presOf" srcId="{FF0BDEF0-57A1-4CC2-9D3A-A5DA45AB5236}" destId="{68A4BE2F-7C1B-4933-99ED-A22E3E4ABD75}" srcOrd="0" destOrd="0" presId="urn:microsoft.com/office/officeart/2005/8/layout/orgChart1"/>
    <dgm:cxn modelId="{B563ED79-0EFA-4EF5-96A5-9618B4267542}" type="presOf" srcId="{8D210755-D8EC-4AE8-8D97-EBBF8B216D1C}" destId="{A6C63273-BB77-42CA-9F2B-21CE99B44068}" srcOrd="0" destOrd="0" presId="urn:microsoft.com/office/officeart/2005/8/layout/orgChart1"/>
    <dgm:cxn modelId="{C2D60381-1D98-49A9-9804-5F4352BBA95F}" type="presOf" srcId="{1C594AFE-F3E7-4414-8181-F42B345525B6}" destId="{BDE4C1F0-4408-4057-913D-17EA61221A3F}" srcOrd="0" destOrd="0" presId="urn:microsoft.com/office/officeart/2005/8/layout/orgChart1"/>
    <dgm:cxn modelId="{50081F84-A857-4DB2-B805-746A5457EF2C}" type="presOf" srcId="{8B2DB3BE-33C6-45FA-8C44-AD61BCC2BC89}" destId="{4416B7E8-F67E-4929-BD7D-B3DFE3A25EE3}" srcOrd="1" destOrd="0" presId="urn:microsoft.com/office/officeart/2005/8/layout/orgChart1"/>
    <dgm:cxn modelId="{9DCCC388-A0C3-47F9-8DB2-E4CDBFDC3399}" type="presOf" srcId="{27725A93-1459-4BA9-AEBF-8AB1E8C9BCD7}" destId="{68DE601B-59F6-4CF7-9DA7-9A874517FF49}" srcOrd="0" destOrd="0" presId="urn:microsoft.com/office/officeart/2005/8/layout/orgChart1"/>
    <dgm:cxn modelId="{D8B0078E-C5AB-408C-8E0F-30E6E8C2109C}" srcId="{27725A93-1459-4BA9-AEBF-8AB1E8C9BCD7}" destId="{1C594AFE-F3E7-4414-8181-F42B345525B6}" srcOrd="1" destOrd="0" parTransId="{1428DCEA-4EDF-4764-9C61-C9DDA105B3CD}" sibTransId="{D54F1C0A-6B94-4BA4-9676-6F8284B7C91E}"/>
    <dgm:cxn modelId="{C3BDF08E-08E5-4791-83C0-4FF1AAF164DC}" type="presOf" srcId="{27725A93-1459-4BA9-AEBF-8AB1E8C9BCD7}" destId="{9E86C6D8-5335-49DD-A0DC-B623193CD28B}" srcOrd="1" destOrd="0" presId="urn:microsoft.com/office/officeart/2005/8/layout/orgChart1"/>
    <dgm:cxn modelId="{6BC11691-6612-47D5-B311-92131A396181}" type="presOf" srcId="{9318256E-347C-4796-AB1C-CECF2795DFF5}" destId="{9B5C809A-6146-4056-8E8D-EB398A1B8B8A}" srcOrd="0" destOrd="0" presId="urn:microsoft.com/office/officeart/2005/8/layout/orgChart1"/>
    <dgm:cxn modelId="{3F49599E-10F9-4921-8FA7-A37D54CA3ADA}" srcId="{2CD21179-65DF-4C56-8FD3-1269B46A6B55}" destId="{84D31DE9-BEF7-4A89-8791-0B8870030B99}" srcOrd="0" destOrd="0" parTransId="{B65B0A0F-42CA-44B4-9FD0-5D7AD0295061}" sibTransId="{7BF07D62-D3DF-40FA-8A1D-7076C933846E}"/>
    <dgm:cxn modelId="{97B4829E-3753-4D07-B61F-F0CAA5825C1E}" srcId="{DD853D57-7668-470A-8D59-D0E001EEBA8A}" destId="{FF0BDEF0-57A1-4CC2-9D3A-A5DA45AB5236}" srcOrd="3" destOrd="0" parTransId="{5428713F-E1E9-423B-9D90-14B049ECBD4F}" sibTransId="{896578B9-6454-44E3-ADF7-13CD323FE88C}"/>
    <dgm:cxn modelId="{21C48FA3-DD71-417E-B281-F29509B066DD}" type="presOf" srcId="{ABBE7BBD-AD96-45FE-959B-CE6A3BCC2264}" destId="{D3450266-521F-41DD-AA13-5B57C3ABCB49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5DC98AAC-65D1-4D4B-A4AE-F5D3DA2D0856}" type="presOf" srcId="{5E18B044-64D9-4ED3-9F7C-9784029BE9BC}" destId="{66EADFDE-C132-47E7-A83C-7054AF6E6207}" srcOrd="0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C5031BB2-680F-4498-8A2D-DB694CDCE4DE}" type="presOf" srcId="{5F01E3E6-5F1B-4EE1-AC57-0E60816DD017}" destId="{E2B9F071-C7F0-4889-A3A9-4AFC2650114A}" srcOrd="0" destOrd="0" presId="urn:microsoft.com/office/officeart/2005/8/layout/orgChart1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826B9AB3-C29C-4C48-9EBB-850EA7C50BCA}" type="presOf" srcId="{5428713F-E1E9-423B-9D90-14B049ECBD4F}" destId="{1EA4B5C1-46F1-4BE6-BD23-A217E65D4384}" srcOrd="0" destOrd="0" presId="urn:microsoft.com/office/officeart/2005/8/layout/orgChart1"/>
    <dgm:cxn modelId="{6A33D2B5-4545-43C2-91B9-77B18027ABB1}" type="presOf" srcId="{535E3892-05D6-4745-A38C-7ACCBE7731F6}" destId="{04A022F6-DA46-4D74-A2BC-73ABC353B0E3}" srcOrd="1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A4C166B9-678D-417A-B588-8DE48B374A94}" srcId="{2CD21179-65DF-4C56-8FD3-1269B46A6B55}" destId="{4386FEEC-BE1D-4726-AE77-75095B42563D}" srcOrd="3" destOrd="0" parTransId="{5F01E3E6-5F1B-4EE1-AC57-0E60816DD017}" sibTransId="{9D87AEF5-86C3-4827-9756-15608E5F0CD6}"/>
    <dgm:cxn modelId="{C238F5BE-0962-44BA-872C-49D1B1EE6AD9}" type="presOf" srcId="{FF40EB87-E24F-42EC-A810-69351DFEEABE}" destId="{F28240B3-DF66-48BA-997B-454AC6FE5BEA}" srcOrd="0" destOrd="0" presId="urn:microsoft.com/office/officeart/2005/8/layout/orgChart1"/>
    <dgm:cxn modelId="{4C7FA4C0-E211-44B4-9405-19DF581D59AD}" srcId="{27725A93-1459-4BA9-AEBF-8AB1E8C9BCD7}" destId="{9458B829-B56D-405A-BDE2-6D2CB9617D4F}" srcOrd="3" destOrd="0" parTransId="{1EA8D3AC-17C9-4C0D-B51B-A350728C00D3}" sibTransId="{E7FF439E-0026-4272-8880-201E39D48827}"/>
    <dgm:cxn modelId="{D66575C2-6108-4361-80A1-0D3E1D8D9364}" type="presOf" srcId="{1C594AFE-F3E7-4414-8181-F42B345525B6}" destId="{3B0C08B6-81C0-49B3-A30A-5FC1A0DDEF4C}" srcOrd="1" destOrd="0" presId="urn:microsoft.com/office/officeart/2005/8/layout/orgChart1"/>
    <dgm:cxn modelId="{0ECCB6C5-E0DA-4717-ADE8-4D5E5D2E198F}" type="presOf" srcId="{023FAF29-B17D-4C68-9704-ACD4013F6032}" destId="{C90AF184-8733-4131-84BE-3992CF0ED9FC}" srcOrd="0" destOrd="0" presId="urn:microsoft.com/office/officeart/2005/8/layout/orgChart1"/>
    <dgm:cxn modelId="{DC80E3C9-8E83-44C3-AC85-1831D1A2B10B}" type="presOf" srcId="{4386FEEC-BE1D-4726-AE77-75095B42563D}" destId="{C4047DC2-7F06-4D6D-AF2C-A24CCA6407C7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2" destOrd="0" parTransId="{0B462A3F-EBF0-45AF-AAC7-478B2F1150CB}" sibTransId="{077C2F5B-4501-4B08-8ABC-45814EF96C6D}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823096D4-B72F-4953-9D9F-C0FABABD666C}" srcId="{27725A93-1459-4BA9-AEBF-8AB1E8C9BCD7}" destId="{C1DD84DF-2355-43FE-9696-C3906FD67FA4}" srcOrd="2" destOrd="0" parTransId="{6D43E368-408D-4DDE-9E88-618CD77E3BF0}" sibTransId="{AC8A2AD4-0867-4F60-BEA6-A268C03824E0}"/>
    <dgm:cxn modelId="{504A55D8-C09C-430F-A29F-0475E81A7E8E}" type="presOf" srcId="{C0A376F8-2C92-427E-8B9A-E182FEC85F7D}" destId="{865A0F4A-2CCA-46BE-86CE-78498983E7DF}" srcOrd="0" destOrd="0" presId="urn:microsoft.com/office/officeart/2005/8/layout/orgChart1"/>
    <dgm:cxn modelId="{B8E824D9-78F7-4D13-B79A-8F7E1F1279EB}" type="presOf" srcId="{C1DD84DF-2355-43FE-9696-C3906FD67FA4}" destId="{332AACF2-2083-44C2-BCB6-770D229C6208}" srcOrd="1" destOrd="0" presId="urn:microsoft.com/office/officeart/2005/8/layout/orgChart1"/>
    <dgm:cxn modelId="{39D148E0-FD16-453A-8F72-E450B1C69904}" type="presOf" srcId="{023FAF29-B17D-4C68-9704-ACD4013F6032}" destId="{87A4FE2F-97F2-40A4-8D5F-DC70A9C0C1D6}" srcOrd="1" destOrd="0" presId="urn:microsoft.com/office/officeart/2005/8/layout/orgChart1"/>
    <dgm:cxn modelId="{BF4E4AE1-1F7B-410C-AB9C-DC96782BF519}" type="presOf" srcId="{1EA8D3AC-17C9-4C0D-B51B-A350728C00D3}" destId="{00B78342-AA9D-457A-A536-EE920E0A5D14}" srcOrd="0" destOrd="0" presId="urn:microsoft.com/office/officeart/2005/8/layout/orgChart1"/>
    <dgm:cxn modelId="{9592EFE6-48CB-432B-A591-AAC1341018B4}" srcId="{27725A93-1459-4BA9-AEBF-8AB1E8C9BCD7}" destId="{FF40EB87-E24F-42EC-A810-69351DFEEABE}" srcOrd="0" destOrd="0" parTransId="{C0A376F8-2C92-427E-8B9A-E182FEC85F7D}" sibTransId="{574CD5BA-CD1B-44CA-9CD6-598F5517DDC9}"/>
    <dgm:cxn modelId="{B17A95EB-8F5E-439F-945B-454B91AF7CCE}" srcId="{4386FEEC-BE1D-4726-AE77-75095B42563D}" destId="{3E2AB949-24DF-4C97-AB00-0C869625FBF8}" srcOrd="0" destOrd="0" parTransId="{9318256E-347C-4796-AB1C-CECF2795DFF5}" sibTransId="{D4A0BFF2-07AC-4A19-AC5A-034C18F11027}"/>
    <dgm:cxn modelId="{5A9AE6EB-D397-43BC-BA2B-6BE091AE7DCC}" type="presOf" srcId="{9458B829-B56D-405A-BDE2-6D2CB9617D4F}" destId="{985A1790-8D2D-4F4D-84C8-67DF86286342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834887EF-5395-4DC8-B6D5-42C153C0F0F4}" type="presOf" srcId="{FF0BDEF0-57A1-4CC2-9D3A-A5DA45AB5236}" destId="{2DD0A13A-C4AB-4C37-93BC-548056667B79}" srcOrd="1" destOrd="0" presId="urn:microsoft.com/office/officeart/2005/8/layout/orgChart1"/>
    <dgm:cxn modelId="{EF534AF0-B9A5-45C6-9E4A-E6FED8F05027}" type="presOf" srcId="{535E3892-05D6-4745-A38C-7ACCBE7731F6}" destId="{823F2021-AD5C-4BB4-9846-FD40AFEBCED0}" srcOrd="0" destOrd="0" presId="urn:microsoft.com/office/officeart/2005/8/layout/orgChart1"/>
    <dgm:cxn modelId="{6EAD11F2-D0B3-4496-B2C3-F8AFC47D8250}" srcId="{27725A93-1459-4BA9-AEBF-8AB1E8C9BCD7}" destId="{8B2DB3BE-33C6-45FA-8C44-AD61BCC2BC89}" srcOrd="5" destOrd="0" parTransId="{1087EB06-FC8C-4012-A101-652E3A8450CD}" sibTransId="{7529099F-09AE-4A7D-9408-A346C7ABF6D8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C33253F4-5243-465C-9A45-E5210C4C402E}" type="presOf" srcId="{3E2AB949-24DF-4C97-AB00-0C869625FBF8}" destId="{AB046231-041C-417B-A79F-5C3886BE5E0D}" srcOrd="0" destOrd="0" presId="urn:microsoft.com/office/officeart/2005/8/layout/orgChart1"/>
    <dgm:cxn modelId="{69CEDAFE-5105-48DB-996C-C46A3A00AA24}" type="presOf" srcId="{84D31DE9-BEF7-4A89-8791-0B8870030B99}" destId="{D2D76394-CFF1-44BC-B216-8B4317949045}" srcOrd="1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BBB3FDFF-3AA4-46E2-9A78-A6F889C28081}" srcId="{27725A93-1459-4BA9-AEBF-8AB1E8C9BCD7}" destId="{535E3892-05D6-4745-A38C-7ACCBE7731F6}" srcOrd="4" destOrd="0" parTransId="{8D210755-D8EC-4AE8-8D97-EBBF8B216D1C}" sibTransId="{D01B0DF3-845C-4652-8135-6ADB42921991}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6E437E89-82D8-4CF1-A2AC-27C3BA24C9AD}" type="presParOf" srcId="{45554A20-C0C0-4D28-B1ED-753A77DF3996}" destId="{D3450266-521F-41DD-AA13-5B57C3ABCB49}" srcOrd="2" destOrd="0" presId="urn:microsoft.com/office/officeart/2005/8/layout/orgChart1"/>
    <dgm:cxn modelId="{144AD0A0-AA12-4A4B-8B41-A5ED6353E8B2}" type="presParOf" srcId="{45554A20-C0C0-4D28-B1ED-753A77DF3996}" destId="{97CB7EAA-E449-4B36-B976-08F68F836CB4}" srcOrd="3" destOrd="0" presId="urn:microsoft.com/office/officeart/2005/8/layout/orgChart1"/>
    <dgm:cxn modelId="{9261FB89-875A-46D3-865D-2BAF2B66DE92}" type="presParOf" srcId="{97CB7EAA-E449-4B36-B976-08F68F836CB4}" destId="{F8D326E7-9351-4DE1-9A52-5A700E6D1849}" srcOrd="0" destOrd="0" presId="urn:microsoft.com/office/officeart/2005/8/layout/orgChart1"/>
    <dgm:cxn modelId="{B7F6E2DC-C979-4316-8146-60FDE75172B5}" type="presParOf" srcId="{F8D326E7-9351-4DE1-9A52-5A700E6D1849}" destId="{68DE601B-59F6-4CF7-9DA7-9A874517FF49}" srcOrd="0" destOrd="0" presId="urn:microsoft.com/office/officeart/2005/8/layout/orgChart1"/>
    <dgm:cxn modelId="{99E8CCA3-A91E-4E07-89C8-50FDB7B3B6C2}" type="presParOf" srcId="{F8D326E7-9351-4DE1-9A52-5A700E6D1849}" destId="{9E86C6D8-5335-49DD-A0DC-B623193CD28B}" srcOrd="1" destOrd="0" presId="urn:microsoft.com/office/officeart/2005/8/layout/orgChart1"/>
    <dgm:cxn modelId="{7BCAED44-DE9C-4B40-A39A-C7F62F579132}" type="presParOf" srcId="{97CB7EAA-E449-4B36-B976-08F68F836CB4}" destId="{B12A6AED-94AC-4BB7-AFAA-AF57683311B6}" srcOrd="1" destOrd="0" presId="urn:microsoft.com/office/officeart/2005/8/layout/orgChart1"/>
    <dgm:cxn modelId="{3DFA430F-6E14-43FA-BF28-E5B2CCCA306A}" type="presParOf" srcId="{B12A6AED-94AC-4BB7-AFAA-AF57683311B6}" destId="{865A0F4A-2CCA-46BE-86CE-78498983E7DF}" srcOrd="0" destOrd="0" presId="urn:microsoft.com/office/officeart/2005/8/layout/orgChart1"/>
    <dgm:cxn modelId="{6605AAD6-73CF-4798-B252-58B01D902B8E}" type="presParOf" srcId="{B12A6AED-94AC-4BB7-AFAA-AF57683311B6}" destId="{6BA9128E-2E83-414A-9BA9-A88FC64D4C3D}" srcOrd="1" destOrd="0" presId="urn:microsoft.com/office/officeart/2005/8/layout/orgChart1"/>
    <dgm:cxn modelId="{EAB76F6A-0CBC-40BF-9813-83BC39044D2C}" type="presParOf" srcId="{6BA9128E-2E83-414A-9BA9-A88FC64D4C3D}" destId="{D387242E-02ED-4F27-96E0-B0B1C56D60F9}" srcOrd="0" destOrd="0" presId="urn:microsoft.com/office/officeart/2005/8/layout/orgChart1"/>
    <dgm:cxn modelId="{0DE1C527-E9B7-4776-A11C-F8EFEF073BD3}" type="presParOf" srcId="{D387242E-02ED-4F27-96E0-B0B1C56D60F9}" destId="{F28240B3-DF66-48BA-997B-454AC6FE5BEA}" srcOrd="0" destOrd="0" presId="urn:microsoft.com/office/officeart/2005/8/layout/orgChart1"/>
    <dgm:cxn modelId="{644053B5-118E-42D9-BF48-4B9F6C0638DC}" type="presParOf" srcId="{D387242E-02ED-4F27-96E0-B0B1C56D60F9}" destId="{1C718D09-4250-4D33-A8B3-26F4E3F806A1}" srcOrd="1" destOrd="0" presId="urn:microsoft.com/office/officeart/2005/8/layout/orgChart1"/>
    <dgm:cxn modelId="{CE5105D7-9038-4231-BC40-7BE0129A66B2}" type="presParOf" srcId="{6BA9128E-2E83-414A-9BA9-A88FC64D4C3D}" destId="{98A58143-261C-48AC-A2B4-4CE431E325B9}" srcOrd="1" destOrd="0" presId="urn:microsoft.com/office/officeart/2005/8/layout/orgChart1"/>
    <dgm:cxn modelId="{70C9DE92-053D-4665-A36C-ABF10147A0CE}" type="presParOf" srcId="{6BA9128E-2E83-414A-9BA9-A88FC64D4C3D}" destId="{77F85C80-B03D-40B6-988B-098AEEE66622}" srcOrd="2" destOrd="0" presId="urn:microsoft.com/office/officeart/2005/8/layout/orgChart1"/>
    <dgm:cxn modelId="{98902983-ECDD-4FC7-B1C7-BD6F5BF0F90C}" type="presParOf" srcId="{B12A6AED-94AC-4BB7-AFAA-AF57683311B6}" destId="{6D4B048D-1D4B-4D0B-B57F-89B5DD501619}" srcOrd="2" destOrd="0" presId="urn:microsoft.com/office/officeart/2005/8/layout/orgChart1"/>
    <dgm:cxn modelId="{73A2B34D-6369-433B-AFA5-E9EA588A20A9}" type="presParOf" srcId="{B12A6AED-94AC-4BB7-AFAA-AF57683311B6}" destId="{08B69076-B2FE-4AFC-BAF8-88299C6EC48C}" srcOrd="3" destOrd="0" presId="urn:microsoft.com/office/officeart/2005/8/layout/orgChart1"/>
    <dgm:cxn modelId="{A5F5299E-A846-4235-8B8B-4C018F9A5754}" type="presParOf" srcId="{08B69076-B2FE-4AFC-BAF8-88299C6EC48C}" destId="{9AA1A875-DA79-42B4-913B-CF082B8BFF5D}" srcOrd="0" destOrd="0" presId="urn:microsoft.com/office/officeart/2005/8/layout/orgChart1"/>
    <dgm:cxn modelId="{DF3CA21F-47F6-45F0-930E-8CF1DF563846}" type="presParOf" srcId="{9AA1A875-DA79-42B4-913B-CF082B8BFF5D}" destId="{BDE4C1F0-4408-4057-913D-17EA61221A3F}" srcOrd="0" destOrd="0" presId="urn:microsoft.com/office/officeart/2005/8/layout/orgChart1"/>
    <dgm:cxn modelId="{0BB86997-1DAB-437D-9AF2-5FCF5DB3DE01}" type="presParOf" srcId="{9AA1A875-DA79-42B4-913B-CF082B8BFF5D}" destId="{3B0C08B6-81C0-49B3-A30A-5FC1A0DDEF4C}" srcOrd="1" destOrd="0" presId="urn:microsoft.com/office/officeart/2005/8/layout/orgChart1"/>
    <dgm:cxn modelId="{E51198BD-B2F6-4A73-858B-F220E2C51BA8}" type="presParOf" srcId="{08B69076-B2FE-4AFC-BAF8-88299C6EC48C}" destId="{1D8E2C71-9716-405D-9006-A60AE52FF82C}" srcOrd="1" destOrd="0" presId="urn:microsoft.com/office/officeart/2005/8/layout/orgChart1"/>
    <dgm:cxn modelId="{6C86FC80-76CD-46C3-82E7-8C1A92F64327}" type="presParOf" srcId="{08B69076-B2FE-4AFC-BAF8-88299C6EC48C}" destId="{07B4E9D8-F21A-4C62-BB81-06765B6EF6EE}" srcOrd="2" destOrd="0" presId="urn:microsoft.com/office/officeart/2005/8/layout/orgChart1"/>
    <dgm:cxn modelId="{68B4F9FF-E201-433C-923A-C2A588F12BCC}" type="presParOf" srcId="{B12A6AED-94AC-4BB7-AFAA-AF57683311B6}" destId="{3C665558-C4C1-4165-8E60-AA3CFBB0BE82}" srcOrd="4" destOrd="0" presId="urn:microsoft.com/office/officeart/2005/8/layout/orgChart1"/>
    <dgm:cxn modelId="{6B9AF92E-BE1F-43EF-BC65-A91D8692FB87}" type="presParOf" srcId="{B12A6AED-94AC-4BB7-AFAA-AF57683311B6}" destId="{902A1872-98F7-4BAE-80F5-EAA3DD4177BE}" srcOrd="5" destOrd="0" presId="urn:microsoft.com/office/officeart/2005/8/layout/orgChart1"/>
    <dgm:cxn modelId="{2F76F1A9-E473-49F8-8876-E7F04D09D129}" type="presParOf" srcId="{902A1872-98F7-4BAE-80F5-EAA3DD4177BE}" destId="{B9F1DD78-5768-4A3B-A0F2-4EA770E294DA}" srcOrd="0" destOrd="0" presId="urn:microsoft.com/office/officeart/2005/8/layout/orgChart1"/>
    <dgm:cxn modelId="{58ADD107-58AA-4EC9-883B-C3D853CF81B4}" type="presParOf" srcId="{B9F1DD78-5768-4A3B-A0F2-4EA770E294DA}" destId="{D1BC6EFA-F2AB-42DE-8695-30D81F3A95C1}" srcOrd="0" destOrd="0" presId="urn:microsoft.com/office/officeart/2005/8/layout/orgChart1"/>
    <dgm:cxn modelId="{E8BB219A-C8F1-42AD-B838-76B9843D2BE9}" type="presParOf" srcId="{B9F1DD78-5768-4A3B-A0F2-4EA770E294DA}" destId="{332AACF2-2083-44C2-BCB6-770D229C6208}" srcOrd="1" destOrd="0" presId="urn:microsoft.com/office/officeart/2005/8/layout/orgChart1"/>
    <dgm:cxn modelId="{2A3A7F88-6F4F-481D-8D3A-5ABA34E76561}" type="presParOf" srcId="{902A1872-98F7-4BAE-80F5-EAA3DD4177BE}" destId="{659A9EDE-3EA3-4D9D-BC55-47671A25B741}" srcOrd="1" destOrd="0" presId="urn:microsoft.com/office/officeart/2005/8/layout/orgChart1"/>
    <dgm:cxn modelId="{51C11676-BEAE-4CBA-9F99-E39EB93ED9EC}" type="presParOf" srcId="{902A1872-98F7-4BAE-80F5-EAA3DD4177BE}" destId="{DBC710B1-2C10-4DDC-85D8-2C427FA6035F}" srcOrd="2" destOrd="0" presId="urn:microsoft.com/office/officeart/2005/8/layout/orgChart1"/>
    <dgm:cxn modelId="{E70D0AEB-5F94-490E-9AA4-00BCF5E30217}" type="presParOf" srcId="{B12A6AED-94AC-4BB7-AFAA-AF57683311B6}" destId="{00B78342-AA9D-457A-A536-EE920E0A5D14}" srcOrd="6" destOrd="0" presId="urn:microsoft.com/office/officeart/2005/8/layout/orgChart1"/>
    <dgm:cxn modelId="{73B01BE1-5F36-4FB8-8322-7BD3EBD1E203}" type="presParOf" srcId="{B12A6AED-94AC-4BB7-AFAA-AF57683311B6}" destId="{B63BC019-7058-4C53-A415-BA8E7389D9C5}" srcOrd="7" destOrd="0" presId="urn:microsoft.com/office/officeart/2005/8/layout/orgChart1"/>
    <dgm:cxn modelId="{C48DE227-FB1E-4813-8165-D8AA74EB8DBB}" type="presParOf" srcId="{B63BC019-7058-4C53-A415-BA8E7389D9C5}" destId="{1BF14C49-27B6-4297-9CD2-DE2AD64908D9}" srcOrd="0" destOrd="0" presId="urn:microsoft.com/office/officeart/2005/8/layout/orgChart1"/>
    <dgm:cxn modelId="{AD50B38D-21D5-42D0-AF13-EDA29D7C27ED}" type="presParOf" srcId="{1BF14C49-27B6-4297-9CD2-DE2AD64908D9}" destId="{610FFF59-08BA-4199-80B2-F667A7CFDA7E}" srcOrd="0" destOrd="0" presId="urn:microsoft.com/office/officeart/2005/8/layout/orgChart1"/>
    <dgm:cxn modelId="{E403B2BE-33ED-4C14-8BDC-93C17F31FFE3}" type="presParOf" srcId="{1BF14C49-27B6-4297-9CD2-DE2AD64908D9}" destId="{985A1790-8D2D-4F4D-84C8-67DF86286342}" srcOrd="1" destOrd="0" presId="urn:microsoft.com/office/officeart/2005/8/layout/orgChart1"/>
    <dgm:cxn modelId="{F989E717-F6E2-4B02-964D-BCCD4E49F84C}" type="presParOf" srcId="{B63BC019-7058-4C53-A415-BA8E7389D9C5}" destId="{AABAF95A-7961-41AE-AB6C-A656F821BE7E}" srcOrd="1" destOrd="0" presId="urn:microsoft.com/office/officeart/2005/8/layout/orgChart1"/>
    <dgm:cxn modelId="{BEDD5BDE-82AD-4E98-95D5-B4511C030B87}" type="presParOf" srcId="{B63BC019-7058-4C53-A415-BA8E7389D9C5}" destId="{8DE4EBFB-E027-46E2-9393-16DB71436158}" srcOrd="2" destOrd="0" presId="urn:microsoft.com/office/officeart/2005/8/layout/orgChart1"/>
    <dgm:cxn modelId="{8F9B26A8-6808-4D63-8FBC-5994EE882E13}" type="presParOf" srcId="{B12A6AED-94AC-4BB7-AFAA-AF57683311B6}" destId="{A6C63273-BB77-42CA-9F2B-21CE99B44068}" srcOrd="8" destOrd="0" presId="urn:microsoft.com/office/officeart/2005/8/layout/orgChart1"/>
    <dgm:cxn modelId="{F7A2AE8E-0BB5-46AA-9D45-3C9D982B64F4}" type="presParOf" srcId="{B12A6AED-94AC-4BB7-AFAA-AF57683311B6}" destId="{2DCF9674-EF8E-4C4D-BA25-43DEDF6A49BB}" srcOrd="9" destOrd="0" presId="urn:microsoft.com/office/officeart/2005/8/layout/orgChart1"/>
    <dgm:cxn modelId="{78743885-A3CA-43FD-B8DF-C2B45E8BA72C}" type="presParOf" srcId="{2DCF9674-EF8E-4C4D-BA25-43DEDF6A49BB}" destId="{C5F36E09-2420-4863-BBC7-21947A636D68}" srcOrd="0" destOrd="0" presId="urn:microsoft.com/office/officeart/2005/8/layout/orgChart1"/>
    <dgm:cxn modelId="{287F3FE0-3CDD-4118-9305-8C7B7D0402F7}" type="presParOf" srcId="{C5F36E09-2420-4863-BBC7-21947A636D68}" destId="{823F2021-AD5C-4BB4-9846-FD40AFEBCED0}" srcOrd="0" destOrd="0" presId="urn:microsoft.com/office/officeart/2005/8/layout/orgChart1"/>
    <dgm:cxn modelId="{449F09C5-A5C9-4B71-BE12-1F368EA2649C}" type="presParOf" srcId="{C5F36E09-2420-4863-BBC7-21947A636D68}" destId="{04A022F6-DA46-4D74-A2BC-73ABC353B0E3}" srcOrd="1" destOrd="0" presId="urn:microsoft.com/office/officeart/2005/8/layout/orgChart1"/>
    <dgm:cxn modelId="{E5860BB6-0A56-4758-A422-3CEDA6CAC3BE}" type="presParOf" srcId="{2DCF9674-EF8E-4C4D-BA25-43DEDF6A49BB}" destId="{52E952DB-669A-4407-B316-77C91B6DC741}" srcOrd="1" destOrd="0" presId="urn:microsoft.com/office/officeart/2005/8/layout/orgChart1"/>
    <dgm:cxn modelId="{974D914F-E114-4BE4-A95F-98DDF389D18E}" type="presParOf" srcId="{2DCF9674-EF8E-4C4D-BA25-43DEDF6A49BB}" destId="{E280CD4D-ADCB-4A60-95B3-9BFD19C0A1B7}" srcOrd="2" destOrd="0" presId="urn:microsoft.com/office/officeart/2005/8/layout/orgChart1"/>
    <dgm:cxn modelId="{6A73AA7C-7C5A-47CF-B9D2-BA9CF717066C}" type="presParOf" srcId="{B12A6AED-94AC-4BB7-AFAA-AF57683311B6}" destId="{9605B002-1216-495D-828E-E1611C257E46}" srcOrd="10" destOrd="0" presId="urn:microsoft.com/office/officeart/2005/8/layout/orgChart1"/>
    <dgm:cxn modelId="{C1043520-2D59-4C0C-B5C3-25E8EF87B852}" type="presParOf" srcId="{B12A6AED-94AC-4BB7-AFAA-AF57683311B6}" destId="{DAC8E068-5911-426E-AD30-B18C9AA81A25}" srcOrd="11" destOrd="0" presId="urn:microsoft.com/office/officeart/2005/8/layout/orgChart1"/>
    <dgm:cxn modelId="{F31CA85A-4918-4659-9C62-F1FCBBC8A9F5}" type="presParOf" srcId="{DAC8E068-5911-426E-AD30-B18C9AA81A25}" destId="{FA137D60-7250-4D07-B7D8-304D522B6F8E}" srcOrd="0" destOrd="0" presId="urn:microsoft.com/office/officeart/2005/8/layout/orgChart1"/>
    <dgm:cxn modelId="{A8FDF427-78FD-41D5-B629-A3ED79C87C77}" type="presParOf" srcId="{FA137D60-7250-4D07-B7D8-304D522B6F8E}" destId="{30374B2E-78C2-42A5-A968-1CDA72027B09}" srcOrd="0" destOrd="0" presId="urn:microsoft.com/office/officeart/2005/8/layout/orgChart1"/>
    <dgm:cxn modelId="{48B89F04-CB3A-4731-9701-2F7E64259132}" type="presParOf" srcId="{FA137D60-7250-4D07-B7D8-304D522B6F8E}" destId="{4416B7E8-F67E-4929-BD7D-B3DFE3A25EE3}" srcOrd="1" destOrd="0" presId="urn:microsoft.com/office/officeart/2005/8/layout/orgChart1"/>
    <dgm:cxn modelId="{38BFFB2A-8B1B-4E74-9D43-ECFB684B9899}" type="presParOf" srcId="{DAC8E068-5911-426E-AD30-B18C9AA81A25}" destId="{954513C2-0057-4AE8-A927-252DBD42346B}" srcOrd="1" destOrd="0" presId="urn:microsoft.com/office/officeart/2005/8/layout/orgChart1"/>
    <dgm:cxn modelId="{990B15E9-CCFE-41E9-80D6-41BFBD9CF216}" type="presParOf" srcId="{DAC8E068-5911-426E-AD30-B18C9AA81A25}" destId="{8DD2AF4B-3205-43F2-9167-21C1953A04AA}" srcOrd="2" destOrd="0" presId="urn:microsoft.com/office/officeart/2005/8/layout/orgChart1"/>
    <dgm:cxn modelId="{463531C1-D008-4079-A4ED-753B57B58FB6}" type="presParOf" srcId="{97CB7EAA-E449-4B36-B976-08F68F836CB4}" destId="{CEC106EA-2FA0-4703-A757-432A0FD782A8}" srcOrd="2" destOrd="0" presId="urn:microsoft.com/office/officeart/2005/8/layout/orgChart1"/>
    <dgm:cxn modelId="{85675994-6A21-40EE-A1FC-5939125C2EBB}" type="presParOf" srcId="{45554A20-C0C0-4D28-B1ED-753A77DF3996}" destId="{E5D1C6E9-BD97-4DB8-8775-9B01C4E64B0B}" srcOrd="4" destOrd="0" presId="urn:microsoft.com/office/officeart/2005/8/layout/orgChart1"/>
    <dgm:cxn modelId="{EF22B0A3-39DA-4227-92E1-DCDA7080B3CA}" type="presParOf" srcId="{45554A20-C0C0-4D28-B1ED-753A77DF3996}" destId="{CDBAAC40-906F-4539-B58C-6681896E4C4B}" srcOrd="5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823529BD-D9D9-4C1E-BB71-9DD0C6147505}" type="presParOf" srcId="{60C8A4FB-A43F-4DDF-A800-4F85FC3D4AE0}" destId="{68C4AF97-D457-4962-95B7-FB7C2849E39E}" srcOrd="0" destOrd="0" presId="urn:microsoft.com/office/officeart/2005/8/layout/orgChart1"/>
    <dgm:cxn modelId="{1AD60A10-2FC7-46FE-9303-0BDAC250D43E}" type="presParOf" srcId="{60C8A4FB-A43F-4DDF-A800-4F85FC3D4AE0}" destId="{A59B604A-50ED-4B86-8925-0B9B1AB89F95}" srcOrd="1" destOrd="0" presId="urn:microsoft.com/office/officeart/2005/8/layout/orgChart1"/>
    <dgm:cxn modelId="{5CAD8582-8767-4F7A-A769-F292ADCF2807}" type="presParOf" srcId="{A59B604A-50ED-4B86-8925-0B9B1AB89F95}" destId="{F6850D0B-53C9-4594-B816-ED8BCAA7AB0D}" srcOrd="0" destOrd="0" presId="urn:microsoft.com/office/officeart/2005/8/layout/orgChart1"/>
    <dgm:cxn modelId="{BE3777AA-B91F-4415-8901-F8150F4C1B8F}" type="presParOf" srcId="{F6850D0B-53C9-4594-B816-ED8BCAA7AB0D}" destId="{6FC4BC6B-1F36-4B04-86DD-8805550E2E9B}" srcOrd="0" destOrd="0" presId="urn:microsoft.com/office/officeart/2005/8/layout/orgChart1"/>
    <dgm:cxn modelId="{DDA4E12A-AA2F-473C-92DF-F3966A8BFA83}" type="presParOf" srcId="{F6850D0B-53C9-4594-B816-ED8BCAA7AB0D}" destId="{D2D76394-CFF1-44BC-B216-8B4317949045}" srcOrd="1" destOrd="0" presId="urn:microsoft.com/office/officeart/2005/8/layout/orgChart1"/>
    <dgm:cxn modelId="{641AD57F-EE28-45B4-84BC-0D880B813074}" type="presParOf" srcId="{A59B604A-50ED-4B86-8925-0B9B1AB89F95}" destId="{775466A7-03B8-4650-95A4-96912A3C9C97}" srcOrd="1" destOrd="0" presId="urn:microsoft.com/office/officeart/2005/8/layout/orgChart1"/>
    <dgm:cxn modelId="{915E6119-2393-481A-8051-2DF889D96D6C}" type="presParOf" srcId="{A59B604A-50ED-4B86-8925-0B9B1AB89F95}" destId="{3AE449D0-0311-4AB8-8A0D-F53A25ECF37B}" srcOrd="2" destOrd="0" presId="urn:microsoft.com/office/officeart/2005/8/layout/orgChart1"/>
    <dgm:cxn modelId="{49ED451D-3944-4891-B2F5-FF630FF0AC49}" type="presParOf" srcId="{60C8A4FB-A43F-4DDF-A800-4F85FC3D4AE0}" destId="{5D2BCB7F-187E-465A-B2F3-AC4819AA2CD7}" srcOrd="2" destOrd="0" presId="urn:microsoft.com/office/officeart/2005/8/layout/orgChart1"/>
    <dgm:cxn modelId="{6B20A33B-70FD-42CC-B1F6-119CE82353DB}" type="presParOf" srcId="{60C8A4FB-A43F-4DDF-A800-4F85FC3D4AE0}" destId="{8EF93C95-9D98-4F65-AAF7-AFF73DA56740}" srcOrd="3" destOrd="0" presId="urn:microsoft.com/office/officeart/2005/8/layout/orgChart1"/>
    <dgm:cxn modelId="{D51242A5-D831-4EEC-A1A1-A36ADF7426DC}" type="presParOf" srcId="{8EF93C95-9D98-4F65-AAF7-AFF73DA56740}" destId="{4F7CC011-B3B9-4C85-B1D9-1B90F6DCF6E3}" srcOrd="0" destOrd="0" presId="urn:microsoft.com/office/officeart/2005/8/layout/orgChart1"/>
    <dgm:cxn modelId="{B906975E-9F88-4A1F-8E15-5EFC4611CC6B}" type="presParOf" srcId="{4F7CC011-B3B9-4C85-B1D9-1B90F6DCF6E3}" destId="{66EADFDE-C132-47E7-A83C-7054AF6E6207}" srcOrd="0" destOrd="0" presId="urn:microsoft.com/office/officeart/2005/8/layout/orgChart1"/>
    <dgm:cxn modelId="{06F78864-51A7-4895-A8A1-37AC39E20039}" type="presParOf" srcId="{4F7CC011-B3B9-4C85-B1D9-1B90F6DCF6E3}" destId="{4BEF7721-6C3E-4DA1-9274-D238378ADA9D}" srcOrd="1" destOrd="0" presId="urn:microsoft.com/office/officeart/2005/8/layout/orgChart1"/>
    <dgm:cxn modelId="{42483DC0-575D-4796-AAB1-9F8FBFA94D6B}" type="presParOf" srcId="{8EF93C95-9D98-4F65-AAF7-AFF73DA56740}" destId="{B964077C-C46B-45CF-84F1-59171C006695}" srcOrd="1" destOrd="0" presId="urn:microsoft.com/office/officeart/2005/8/layout/orgChart1"/>
    <dgm:cxn modelId="{02CEEF2A-65E9-4031-A597-5C2123B63328}" type="presParOf" srcId="{8EF93C95-9D98-4F65-AAF7-AFF73DA56740}" destId="{5A539E30-D62B-4ED1-A416-6C570BF9AF3A}" srcOrd="2" destOrd="0" presId="urn:microsoft.com/office/officeart/2005/8/layout/orgChart1"/>
    <dgm:cxn modelId="{67F32C50-CC6F-4705-91A9-B0E1253DA68F}" type="presParOf" srcId="{60C8A4FB-A43F-4DDF-A800-4F85FC3D4AE0}" destId="{4F37C3F8-4159-47D7-B6DD-7F6DF2A9D9C7}" srcOrd="4" destOrd="0" presId="urn:microsoft.com/office/officeart/2005/8/layout/orgChart1"/>
    <dgm:cxn modelId="{B99CEC3C-C062-470B-8042-3812AB608561}" type="presParOf" srcId="{60C8A4FB-A43F-4DDF-A800-4F85FC3D4AE0}" destId="{D282B716-FDB2-4454-A5D8-0087DA549B04}" srcOrd="5" destOrd="0" presId="urn:microsoft.com/office/officeart/2005/8/layout/orgChart1"/>
    <dgm:cxn modelId="{8DBBA0F4-A28E-424B-A472-84CE69FC5C14}" type="presParOf" srcId="{D282B716-FDB2-4454-A5D8-0087DA549B04}" destId="{554BF65B-918F-4BDA-8D4D-DFA6AC7CFF75}" srcOrd="0" destOrd="0" presId="urn:microsoft.com/office/officeart/2005/8/layout/orgChart1"/>
    <dgm:cxn modelId="{3B91EE9B-317A-42FF-9485-37F1B85D4806}" type="presParOf" srcId="{554BF65B-918F-4BDA-8D4D-DFA6AC7CFF75}" destId="{C90AF184-8733-4131-84BE-3992CF0ED9FC}" srcOrd="0" destOrd="0" presId="urn:microsoft.com/office/officeart/2005/8/layout/orgChart1"/>
    <dgm:cxn modelId="{13437BB0-6C69-4814-AE2F-75B9ECDDB9DE}" type="presParOf" srcId="{554BF65B-918F-4BDA-8D4D-DFA6AC7CFF75}" destId="{87A4FE2F-97F2-40A4-8D5F-DC70A9C0C1D6}" srcOrd="1" destOrd="0" presId="urn:microsoft.com/office/officeart/2005/8/layout/orgChart1"/>
    <dgm:cxn modelId="{36A7A579-0BBE-48FA-983F-F021F994CECB}" type="presParOf" srcId="{D282B716-FDB2-4454-A5D8-0087DA549B04}" destId="{F93C87F9-928B-4CEA-8F99-B8C404315BDE}" srcOrd="1" destOrd="0" presId="urn:microsoft.com/office/officeart/2005/8/layout/orgChart1"/>
    <dgm:cxn modelId="{55B888BF-CCF0-4F63-ABCB-BB8FB4DEFA06}" type="presParOf" srcId="{D282B716-FDB2-4454-A5D8-0087DA549B04}" destId="{E0F05EFF-A611-43D1-A4D8-DE951936E502}" srcOrd="2" destOrd="0" presId="urn:microsoft.com/office/officeart/2005/8/layout/orgChart1"/>
    <dgm:cxn modelId="{F28E274D-457E-4B67-8F68-3D397DEDF26D}" type="presParOf" srcId="{60C8A4FB-A43F-4DDF-A800-4F85FC3D4AE0}" destId="{E2B9F071-C7F0-4889-A3A9-4AFC2650114A}" srcOrd="6" destOrd="0" presId="urn:microsoft.com/office/officeart/2005/8/layout/orgChart1"/>
    <dgm:cxn modelId="{82482450-C3F7-4228-8EB2-0B82B2339744}" type="presParOf" srcId="{60C8A4FB-A43F-4DDF-A800-4F85FC3D4AE0}" destId="{DF2B8048-D730-4865-A97E-18DAAA35CC27}" srcOrd="7" destOrd="0" presId="urn:microsoft.com/office/officeart/2005/8/layout/orgChart1"/>
    <dgm:cxn modelId="{39C7ADCC-0B48-4398-9EBA-DDA0E35E5288}" type="presParOf" srcId="{DF2B8048-D730-4865-A97E-18DAAA35CC27}" destId="{3AD5A2C3-15E3-437F-89CE-038635209AE4}" srcOrd="0" destOrd="0" presId="urn:microsoft.com/office/officeart/2005/8/layout/orgChart1"/>
    <dgm:cxn modelId="{790C044B-9176-47C8-8336-8ADF6E797F1D}" type="presParOf" srcId="{3AD5A2C3-15E3-437F-89CE-038635209AE4}" destId="{DDFF3E26-0717-470F-8E26-65AFDC01E667}" srcOrd="0" destOrd="0" presId="urn:microsoft.com/office/officeart/2005/8/layout/orgChart1"/>
    <dgm:cxn modelId="{7E44CFB9-4E30-42D6-B78F-285AB4A6EB63}" type="presParOf" srcId="{3AD5A2C3-15E3-437F-89CE-038635209AE4}" destId="{C4047DC2-7F06-4D6D-AF2C-A24CCA6407C7}" srcOrd="1" destOrd="0" presId="urn:microsoft.com/office/officeart/2005/8/layout/orgChart1"/>
    <dgm:cxn modelId="{BD86CF6B-D2DE-4C7B-8605-F16E25E7943B}" type="presParOf" srcId="{DF2B8048-D730-4865-A97E-18DAAA35CC27}" destId="{BDD1DA81-2DFB-48B0-A9F1-11280D945D18}" srcOrd="1" destOrd="0" presId="urn:microsoft.com/office/officeart/2005/8/layout/orgChart1"/>
    <dgm:cxn modelId="{814F7969-F47F-4C2C-B88B-05EB14B9F46C}" type="presParOf" srcId="{BDD1DA81-2DFB-48B0-A9F1-11280D945D18}" destId="{9B5C809A-6146-4056-8E8D-EB398A1B8B8A}" srcOrd="0" destOrd="0" presId="urn:microsoft.com/office/officeart/2005/8/layout/orgChart1"/>
    <dgm:cxn modelId="{439CBFFC-7DFA-4C8D-A52E-35E1788994A6}" type="presParOf" srcId="{BDD1DA81-2DFB-48B0-A9F1-11280D945D18}" destId="{5965E7D8-6CF1-4889-9913-F12780CFB70C}" srcOrd="1" destOrd="0" presId="urn:microsoft.com/office/officeart/2005/8/layout/orgChart1"/>
    <dgm:cxn modelId="{2A1031A1-26DC-4074-A155-B6B1745F4518}" type="presParOf" srcId="{5965E7D8-6CF1-4889-9913-F12780CFB70C}" destId="{4DF34379-25A4-427C-A620-B579DA5B1319}" srcOrd="0" destOrd="0" presId="urn:microsoft.com/office/officeart/2005/8/layout/orgChart1"/>
    <dgm:cxn modelId="{626273CF-67CD-493D-BFC6-7ECFC9E6C2FE}" type="presParOf" srcId="{4DF34379-25A4-427C-A620-B579DA5B1319}" destId="{AB046231-041C-417B-A79F-5C3886BE5E0D}" srcOrd="0" destOrd="0" presId="urn:microsoft.com/office/officeart/2005/8/layout/orgChart1"/>
    <dgm:cxn modelId="{00DBF967-2037-414B-B9BA-C4B92D16A8CB}" type="presParOf" srcId="{4DF34379-25A4-427C-A620-B579DA5B1319}" destId="{825470D5-CDF8-4C6E-8A99-EEF94350C32F}" srcOrd="1" destOrd="0" presId="urn:microsoft.com/office/officeart/2005/8/layout/orgChart1"/>
    <dgm:cxn modelId="{3CC2AD7B-65E3-4D81-9CF0-44E96DD20429}" type="presParOf" srcId="{5965E7D8-6CF1-4889-9913-F12780CFB70C}" destId="{5ABE6A37-C810-46BA-BA60-956795300815}" srcOrd="1" destOrd="0" presId="urn:microsoft.com/office/officeart/2005/8/layout/orgChart1"/>
    <dgm:cxn modelId="{650E3A53-B124-4E3A-8783-0353EB24D224}" type="presParOf" srcId="{5965E7D8-6CF1-4889-9913-F12780CFB70C}" destId="{DB8686CB-4AC2-4EF1-919E-17F9510BB2A1}" srcOrd="2" destOrd="0" presId="urn:microsoft.com/office/officeart/2005/8/layout/orgChart1"/>
    <dgm:cxn modelId="{E3F309D1-69C6-4E22-84ED-CBFF76BEB69D}" type="presParOf" srcId="{DF2B8048-D730-4865-A97E-18DAAA35CC27}" destId="{2CF882AF-DAC7-47B2-92C6-8443EF406165}" srcOrd="2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2569971C-A171-4A3C-B55B-B5DC096E8941}" type="presParOf" srcId="{45554A20-C0C0-4D28-B1ED-753A77DF3996}" destId="{1EA4B5C1-46F1-4BE6-BD23-A217E65D4384}" srcOrd="6" destOrd="0" presId="urn:microsoft.com/office/officeart/2005/8/layout/orgChart1"/>
    <dgm:cxn modelId="{1106D1F4-BA2E-4B1C-B287-719681B6FD71}" type="presParOf" srcId="{45554A20-C0C0-4D28-B1ED-753A77DF3996}" destId="{251C21FE-9B7B-4869-914B-B15EAB70B274}" srcOrd="7" destOrd="0" presId="urn:microsoft.com/office/officeart/2005/8/layout/orgChart1"/>
    <dgm:cxn modelId="{45484ABE-3F0A-4BBF-B561-9EE9F8780DEA}" type="presParOf" srcId="{251C21FE-9B7B-4869-914B-B15EAB70B274}" destId="{97B2073F-EA79-4B4E-8B66-9F4E299CBAE1}" srcOrd="0" destOrd="0" presId="urn:microsoft.com/office/officeart/2005/8/layout/orgChart1"/>
    <dgm:cxn modelId="{A03CE65B-42B8-4F9C-8076-AABB5180C2AE}" type="presParOf" srcId="{97B2073F-EA79-4B4E-8B66-9F4E299CBAE1}" destId="{68A4BE2F-7C1B-4933-99ED-A22E3E4ABD75}" srcOrd="0" destOrd="0" presId="urn:microsoft.com/office/officeart/2005/8/layout/orgChart1"/>
    <dgm:cxn modelId="{1754CC05-522D-4466-9E3B-E18345C7562B}" type="presParOf" srcId="{97B2073F-EA79-4B4E-8B66-9F4E299CBAE1}" destId="{2DD0A13A-C4AB-4C37-93BC-548056667B79}" srcOrd="1" destOrd="0" presId="urn:microsoft.com/office/officeart/2005/8/layout/orgChart1"/>
    <dgm:cxn modelId="{89DFFF02-21AB-4C03-9FC0-4B20691FB957}" type="presParOf" srcId="{251C21FE-9B7B-4869-914B-B15EAB70B274}" destId="{BD2B9E09-4BEF-4F57-88CF-C6FDB7055E28}" srcOrd="1" destOrd="0" presId="urn:microsoft.com/office/officeart/2005/8/layout/orgChart1"/>
    <dgm:cxn modelId="{B77F83AB-AF24-4B8D-BA2F-6AB4A0E2E473}" type="presParOf" srcId="{251C21FE-9B7B-4869-914B-B15EAB70B274}" destId="{5011AFD6-4692-4B30-86DA-8641E4723E1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DDF9B035-BB9A-41CB-85E4-B07CE94AD14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4DCE5180-E9C6-4921-94C2-9BD4DB1311F3}" type="parTrans" cxnId="{50AB6C6B-610B-47B6-AB00-80ED62F1FD76}">
      <dgm:prSet/>
      <dgm:spPr/>
      <dgm:t>
        <a:bodyPr/>
        <a:lstStyle/>
        <a:p>
          <a:endParaRPr lang="en-GB"/>
        </a:p>
      </dgm:t>
    </dgm:pt>
    <dgm:pt modelId="{4AA89353-C569-4B3C-9446-DCECCECC809D}" type="sibTrans" cxnId="{50AB6C6B-610B-47B6-AB00-80ED62F1FD76}">
      <dgm:prSet/>
      <dgm:spPr/>
      <dgm:t>
        <a:bodyPr/>
        <a:lstStyle/>
        <a:p>
          <a:endParaRPr lang="en-GB"/>
        </a:p>
      </dgm:t>
    </dgm:pt>
    <dgm:pt modelId="{9BE135D0-8DCB-4519-92C7-12AB53141540}">
      <dgm:prSet custT="1"/>
      <dgm:spPr>
        <a:solidFill>
          <a:srgbClr val="EACFEF"/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Rick Peat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</a:p>
      </dgm:t>
    </dgm:pt>
    <dgm:pt modelId="{D0A95A92-1611-47B6-985F-57D8FD2AAE2F}" type="parTrans" cxnId="{E8240EAF-33E1-492F-939B-A11B0CA2551E}">
      <dgm:prSet/>
      <dgm:spPr/>
      <dgm:t>
        <a:bodyPr/>
        <a:lstStyle/>
        <a:p>
          <a:endParaRPr lang="en-GB"/>
        </a:p>
      </dgm:t>
    </dgm:pt>
    <dgm:pt modelId="{7F606B17-0F60-481B-AC34-16F8801B95FB}" type="sibTrans" cxnId="{E8240EAF-33E1-492F-939B-A11B0CA2551E}">
      <dgm:prSet/>
      <dgm:spPr/>
      <dgm:t>
        <a:bodyPr/>
        <a:lstStyle/>
        <a:p>
          <a:endParaRPr lang="en-GB"/>
        </a:p>
      </dgm:t>
    </dgm:pt>
    <dgm:pt modelId="{88C7D4ED-216D-4FAB-94D3-6C882A2CF5A1}">
      <dgm:prSet custT="1"/>
      <dgm:spPr>
        <a:solidFill>
          <a:srgbClr val="EACFEF"/>
        </a:solidFill>
        <a:ln>
          <a:solidFill>
            <a:srgbClr val="EACFEF"/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Assistant, Audit Project Administrator</a:t>
          </a:r>
        </a:p>
      </dgm:t>
    </dgm:pt>
    <dgm:pt modelId="{D3DDC007-CA6B-4CEC-88B8-14432715C5AC}" type="parTrans" cxnId="{79A06009-AB97-4E1D-B34D-239906BE1133}">
      <dgm:prSet/>
      <dgm:spPr/>
      <dgm:t>
        <a:bodyPr/>
        <a:lstStyle/>
        <a:p>
          <a:endParaRPr lang="en-GB"/>
        </a:p>
      </dgm:t>
    </dgm:pt>
    <dgm:pt modelId="{98354CF5-6CB5-4AC0-84FC-3D1054BDC70C}" type="sibTrans" cxnId="{79A06009-AB97-4E1D-B34D-239906BE1133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02A1C7-A4A3-419F-9660-49ABA4067284}" type="pres">
      <dgm:prSet presAssocID="{DDF9B035-BB9A-41CB-85E4-B07CE94AD142}" presName="hierRoot1" presStyleCnt="0">
        <dgm:presLayoutVars>
          <dgm:hierBranch val="init"/>
        </dgm:presLayoutVars>
      </dgm:prSet>
      <dgm:spPr/>
    </dgm:pt>
    <dgm:pt modelId="{017696D8-9E93-4FA3-B1DA-F7E05D9ED73E}" type="pres">
      <dgm:prSet presAssocID="{DDF9B035-BB9A-41CB-85E4-B07CE94AD142}" presName="rootComposite1" presStyleCnt="0"/>
      <dgm:spPr/>
    </dgm:pt>
    <dgm:pt modelId="{292F440D-6BAC-4524-B8E7-A85776A784A7}" type="pres">
      <dgm:prSet presAssocID="{DDF9B035-BB9A-41CB-85E4-B07CE94AD142}" presName="rootText1" presStyleLbl="node0" presStyleIdx="0" presStyleCnt="1">
        <dgm:presLayoutVars>
          <dgm:chPref val="3"/>
        </dgm:presLayoutVars>
      </dgm:prSet>
      <dgm:spPr/>
    </dgm:pt>
    <dgm:pt modelId="{6B1DB0B2-B248-4C32-A22E-3ED1BDB01681}" type="pres">
      <dgm:prSet presAssocID="{DDF9B035-BB9A-41CB-85E4-B07CE94AD142}" presName="rootConnector1" presStyleLbl="node1" presStyleIdx="0" presStyleCnt="0"/>
      <dgm:spPr/>
    </dgm:pt>
    <dgm:pt modelId="{EE54C8F2-AD87-4D9C-9776-A12ED0806798}" type="pres">
      <dgm:prSet presAssocID="{DDF9B035-BB9A-41CB-85E4-B07CE94AD142}" presName="hierChild2" presStyleCnt="0"/>
      <dgm:spPr/>
    </dgm:pt>
    <dgm:pt modelId="{F6C68C51-1914-4E3F-B341-B8B6BBE0CA48}" type="pres">
      <dgm:prSet presAssocID="{5F5B9739-6CB3-4CE6-843E-67BA39D835AB}" presName="Name37" presStyleLbl="parChTrans1D2" presStyleIdx="0" presStyleCnt="1"/>
      <dgm:spPr/>
    </dgm:pt>
    <dgm:pt modelId="{B5165165-D95D-47D4-AB54-088F7D3A0902}" type="pres">
      <dgm:prSet presAssocID="{DD853D57-7668-470A-8D59-D0E001EEBA8A}" presName="hierRoot2" presStyleCnt="0">
        <dgm:presLayoutVars>
          <dgm:hierBranch val="init"/>
        </dgm:presLayoutVars>
      </dgm:prSet>
      <dgm:spPr/>
    </dgm:pt>
    <dgm:pt modelId="{05ADD636-E222-4FA2-828D-F819AB18E61B}" type="pres">
      <dgm:prSet presAssocID="{DD853D57-7668-470A-8D59-D0E001EEBA8A}" presName="rootComposite" presStyleCnt="0"/>
      <dgm:spPr/>
    </dgm:pt>
    <dgm:pt modelId="{2111227F-71B2-4439-8F58-AD2C78AE7B52}" type="pres">
      <dgm:prSet presAssocID="{DD853D57-7668-470A-8D59-D0E001EEBA8A}" presName="rootText" presStyleLbl="node2" presStyleIdx="0" presStyleCnt="1">
        <dgm:presLayoutVars>
          <dgm:chPref val="3"/>
        </dgm:presLayoutVars>
      </dgm:prSet>
      <dgm:spPr/>
    </dgm:pt>
    <dgm:pt modelId="{18FD7EB2-EFAA-4ED9-A649-9F855B2B406D}" type="pres">
      <dgm:prSet presAssocID="{DD853D57-7668-470A-8D59-D0E001EEBA8A}" presName="rootConnector" presStyleLbl="node2" presStyleIdx="0" presStyleCnt="1"/>
      <dgm:spPr/>
    </dgm:pt>
    <dgm:pt modelId="{A48AC8FC-9F0D-492E-B1C8-EE2826BCE2F2}" type="pres">
      <dgm:prSet presAssocID="{DD853D57-7668-470A-8D59-D0E001EEBA8A}" presName="hierChild4" presStyleCnt="0"/>
      <dgm:spPr/>
    </dgm:pt>
    <dgm:pt modelId="{B5FAB4C7-EFEF-4C56-8180-9C862B7D2B70}" type="pres">
      <dgm:prSet presAssocID="{D0B7CF59-7403-4DD6-BA1E-B3F016A02080}" presName="Name37" presStyleLbl="parChTrans1D3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3" presStyleIdx="0" presStyleCnt="1" custScaleX="159992" custScaleY="128988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3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4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4" presStyleIdx="0" presStyleCnt="4" custScaleX="159185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4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4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4" presStyleIdx="1" presStyleCnt="4" custScaleX="159185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4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A267D3C8-0E56-45C9-8232-CEDA793DA691}" type="pres">
      <dgm:prSet presAssocID="{D0A95A92-1611-47B6-985F-57D8FD2AAE2F}" presName="Name37" presStyleLbl="parChTrans1D4" presStyleIdx="2" presStyleCnt="4"/>
      <dgm:spPr/>
    </dgm:pt>
    <dgm:pt modelId="{36F81A66-3EB0-4EDB-95BF-923DCFBE46AA}" type="pres">
      <dgm:prSet presAssocID="{9BE135D0-8DCB-4519-92C7-12AB53141540}" presName="hierRoot2" presStyleCnt="0">
        <dgm:presLayoutVars>
          <dgm:hierBranch val="init"/>
        </dgm:presLayoutVars>
      </dgm:prSet>
      <dgm:spPr/>
    </dgm:pt>
    <dgm:pt modelId="{18A9F410-9803-42F5-97C3-B58CC496ED7F}" type="pres">
      <dgm:prSet presAssocID="{9BE135D0-8DCB-4519-92C7-12AB53141540}" presName="rootComposite" presStyleCnt="0"/>
      <dgm:spPr/>
    </dgm:pt>
    <dgm:pt modelId="{8482713E-50A7-40F1-823F-F7908D123461}" type="pres">
      <dgm:prSet presAssocID="{9BE135D0-8DCB-4519-92C7-12AB53141540}" presName="rootText" presStyleLbl="node4" presStyleIdx="2" presStyleCnt="4" custScaleX="161260">
        <dgm:presLayoutVars>
          <dgm:chPref val="3"/>
        </dgm:presLayoutVars>
      </dgm:prSet>
      <dgm:spPr/>
    </dgm:pt>
    <dgm:pt modelId="{A7CD4FEA-8650-466C-AFA3-DD052AE8E5A9}" type="pres">
      <dgm:prSet presAssocID="{9BE135D0-8DCB-4519-92C7-12AB53141540}" presName="rootConnector" presStyleLbl="node4" presStyleIdx="2" presStyleCnt="4"/>
      <dgm:spPr/>
    </dgm:pt>
    <dgm:pt modelId="{8741F2CA-DC5B-4E58-B6B8-BD18ED9258D5}" type="pres">
      <dgm:prSet presAssocID="{9BE135D0-8DCB-4519-92C7-12AB53141540}" presName="hierChild4" presStyleCnt="0"/>
      <dgm:spPr/>
    </dgm:pt>
    <dgm:pt modelId="{CBF9D141-8157-412E-998A-FC8451B024C2}" type="pres">
      <dgm:prSet presAssocID="{9BE135D0-8DCB-4519-92C7-12AB53141540}" presName="hierChild5" presStyleCnt="0"/>
      <dgm:spPr/>
    </dgm:pt>
    <dgm:pt modelId="{8F41F2DF-2B3B-475B-9F70-C8D634BA0B38}" type="pres">
      <dgm:prSet presAssocID="{D3DDC007-CA6B-4CEC-88B8-14432715C5AC}" presName="Name37" presStyleLbl="parChTrans1D4" presStyleIdx="3" presStyleCnt="4"/>
      <dgm:spPr/>
    </dgm:pt>
    <dgm:pt modelId="{C192A187-5B88-4D53-AB43-BA7C9469652D}" type="pres">
      <dgm:prSet presAssocID="{88C7D4ED-216D-4FAB-94D3-6C882A2CF5A1}" presName="hierRoot2" presStyleCnt="0">
        <dgm:presLayoutVars>
          <dgm:hierBranch val="init"/>
        </dgm:presLayoutVars>
      </dgm:prSet>
      <dgm:spPr/>
    </dgm:pt>
    <dgm:pt modelId="{021B492A-E0EC-4F42-AB64-D36DF45F115A}" type="pres">
      <dgm:prSet presAssocID="{88C7D4ED-216D-4FAB-94D3-6C882A2CF5A1}" presName="rootComposite" presStyleCnt="0"/>
      <dgm:spPr/>
    </dgm:pt>
    <dgm:pt modelId="{333E3E95-A4E3-44C6-B893-A568AA052416}" type="pres">
      <dgm:prSet presAssocID="{88C7D4ED-216D-4FAB-94D3-6C882A2CF5A1}" presName="rootText" presStyleLbl="node4" presStyleIdx="3" presStyleCnt="4" custScaleX="158147">
        <dgm:presLayoutVars>
          <dgm:chPref val="3"/>
        </dgm:presLayoutVars>
      </dgm:prSet>
      <dgm:spPr/>
    </dgm:pt>
    <dgm:pt modelId="{4E3F63DE-7175-4348-AD6C-5E2A37E27EFF}" type="pres">
      <dgm:prSet presAssocID="{88C7D4ED-216D-4FAB-94D3-6C882A2CF5A1}" presName="rootConnector" presStyleLbl="node4" presStyleIdx="3" presStyleCnt="4"/>
      <dgm:spPr/>
    </dgm:pt>
    <dgm:pt modelId="{FBCCEEE7-9E6C-47AC-9BEF-2E48CF5DB6F9}" type="pres">
      <dgm:prSet presAssocID="{88C7D4ED-216D-4FAB-94D3-6C882A2CF5A1}" presName="hierChild4" presStyleCnt="0"/>
      <dgm:spPr/>
    </dgm:pt>
    <dgm:pt modelId="{50C128D2-EBCC-49C1-8617-9AB7B5A76DBA}" type="pres">
      <dgm:prSet presAssocID="{88C7D4ED-216D-4FAB-94D3-6C882A2CF5A1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4734FD8A-22AF-45C8-B894-08BBD76CF2F4}" type="pres">
      <dgm:prSet presAssocID="{DD853D57-7668-470A-8D59-D0E001EEBA8A}" presName="hierChild5" presStyleCnt="0"/>
      <dgm:spPr/>
    </dgm:pt>
    <dgm:pt modelId="{A3931EEA-2427-48BD-BC89-937C358D01AB}" type="pres">
      <dgm:prSet presAssocID="{DDF9B035-BB9A-41CB-85E4-B07CE94AD142}" presName="hierChild3" presStyleCnt="0"/>
      <dgm:spPr/>
    </dgm:pt>
  </dgm:ptLst>
  <dgm:cxnLst>
    <dgm:cxn modelId="{79A06009-AB97-4E1D-B34D-239906BE1133}" srcId="{B9C306C8-4DB2-4F75-B833-511C8E46EEB3}" destId="{88C7D4ED-216D-4FAB-94D3-6C882A2CF5A1}" srcOrd="3" destOrd="0" parTransId="{D3DDC007-CA6B-4CEC-88B8-14432715C5AC}" sibTransId="{98354CF5-6CB5-4AC0-84FC-3D1054BDC70C}"/>
    <dgm:cxn modelId="{1610B217-142C-4999-A5AB-A75800B42423}" type="presOf" srcId="{B9C306C8-4DB2-4F75-B833-511C8E46EEB3}" destId="{62CC3BF1-23C3-4182-A2F1-37EC350E0FC7}" srcOrd="1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231BF324-4FC6-40B8-A81B-E4B15B89B910}" type="presOf" srcId="{820998C7-AF3C-4F7B-8056-362E54AA9CFC}" destId="{AB624AC9-5DCD-4EDB-8683-74DF43C3A5C6}" srcOrd="0" destOrd="0" presId="urn:microsoft.com/office/officeart/2005/8/layout/orgChart1"/>
    <dgm:cxn modelId="{3B9FC237-9ACC-49FF-AD1C-6D63269CFC8C}" type="presOf" srcId="{88C7D4ED-216D-4FAB-94D3-6C882A2CF5A1}" destId="{4E3F63DE-7175-4348-AD6C-5E2A37E27EFF}" srcOrd="1" destOrd="0" presId="urn:microsoft.com/office/officeart/2005/8/layout/orgChart1"/>
    <dgm:cxn modelId="{9936593D-70DD-43F5-B1BE-A660AF56C35C}" type="presOf" srcId="{B9C306C8-4DB2-4F75-B833-511C8E46EEB3}" destId="{213C5734-2B8B-4213-A572-EA31BFCC17AB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9A17A15F-65E4-4BFF-9026-8A6F874BF6DC}" type="presOf" srcId="{989350D0-5311-44B7-8B1D-089F14CC793B}" destId="{AB674688-F98F-47A8-A6FA-6444CAE70068}" srcOrd="0" destOrd="0" presId="urn:microsoft.com/office/officeart/2005/8/layout/orgChart1"/>
    <dgm:cxn modelId="{0EFF0A60-8FD2-4496-B6F9-9B637C43E915}" type="presOf" srcId="{DDF9B035-BB9A-41CB-85E4-B07CE94AD142}" destId="{6B1DB0B2-B248-4C32-A22E-3ED1BDB01681}" srcOrd="1" destOrd="0" presId="urn:microsoft.com/office/officeart/2005/8/layout/orgChart1"/>
    <dgm:cxn modelId="{524FAF43-17EF-4C70-AE41-00B590717885}" type="presOf" srcId="{D0A95A92-1611-47B6-985F-57D8FD2AAE2F}" destId="{A267D3C8-0E56-45C9-8232-CEDA793DA691}" srcOrd="0" destOrd="0" presId="urn:microsoft.com/office/officeart/2005/8/layout/orgChart1"/>
    <dgm:cxn modelId="{50AB6C6B-610B-47B6-AB00-80ED62F1FD76}" srcId="{C110D946-52C3-41C2-BF9A-03272310010F}" destId="{DDF9B035-BB9A-41CB-85E4-B07CE94AD142}" srcOrd="0" destOrd="0" parTransId="{4DCE5180-E9C6-4921-94C2-9BD4DB1311F3}" sibTransId="{4AA89353-C569-4B3C-9446-DCECCECC809D}"/>
    <dgm:cxn modelId="{9C4D2550-DF33-45BE-9854-E298E090149B}" type="presOf" srcId="{989350D0-5311-44B7-8B1D-089F14CC793B}" destId="{23BF68DD-8EF8-478C-BACA-5C7141F8541B}" srcOrd="1" destOrd="0" presId="urn:microsoft.com/office/officeart/2005/8/layout/orgChart1"/>
    <dgm:cxn modelId="{4E16F775-236D-4884-92C1-98CAC8CBF723}" type="presOf" srcId="{DD853D57-7668-470A-8D59-D0E001EEBA8A}" destId="{18FD7EB2-EFAA-4ED9-A649-9F855B2B406D}" srcOrd="1" destOrd="0" presId="urn:microsoft.com/office/officeart/2005/8/layout/orgChart1"/>
    <dgm:cxn modelId="{CBC1FB55-1366-4041-AB72-E220E1FA2CDE}" type="presOf" srcId="{DDF9B035-BB9A-41CB-85E4-B07CE94AD142}" destId="{292F440D-6BAC-4524-B8E7-A85776A784A7}" srcOrd="0" destOrd="0" presId="urn:microsoft.com/office/officeart/2005/8/layout/orgChart1"/>
    <dgm:cxn modelId="{B48A6D8E-BC78-4D34-A02C-B04CA745E70C}" type="presOf" srcId="{D0B7CF59-7403-4DD6-BA1E-B3F016A02080}" destId="{B5FAB4C7-EFEF-4C56-8180-9C862B7D2B70}" srcOrd="0" destOrd="0" presId="urn:microsoft.com/office/officeart/2005/8/layout/orgChart1"/>
    <dgm:cxn modelId="{72A0BC91-B97F-4F4E-A15F-81297D5C9744}" type="presOf" srcId="{DCA98C1E-43D3-40B6-8108-40E5DFFB2392}" destId="{FB8EBDE9-033D-4017-8F29-BC5275817A87}" srcOrd="0" destOrd="0" presId="urn:microsoft.com/office/officeart/2005/8/layout/orgChart1"/>
    <dgm:cxn modelId="{D8235F99-21BF-419D-BAFF-5B723E7AD0ED}" type="presOf" srcId="{9BE135D0-8DCB-4519-92C7-12AB53141540}" destId="{A7CD4FEA-8650-466C-AFA3-DD052AE8E5A9}" srcOrd="1" destOrd="0" presId="urn:microsoft.com/office/officeart/2005/8/layout/orgChart1"/>
    <dgm:cxn modelId="{ED18FA9E-078E-4553-92F0-89F48C67F59D}" type="presOf" srcId="{DD853D57-7668-470A-8D59-D0E001EEBA8A}" destId="{2111227F-71B2-4439-8F58-AD2C78AE7B52}" srcOrd="0" destOrd="0" presId="urn:microsoft.com/office/officeart/2005/8/layout/orgChart1"/>
    <dgm:cxn modelId="{E8240EAF-33E1-492F-939B-A11B0CA2551E}" srcId="{B9C306C8-4DB2-4F75-B833-511C8E46EEB3}" destId="{9BE135D0-8DCB-4519-92C7-12AB53141540}" srcOrd="2" destOrd="0" parTransId="{D0A95A92-1611-47B6-985F-57D8FD2AAE2F}" sibTransId="{7F606B17-0F60-481B-AC34-16F8801B95FB}"/>
    <dgm:cxn modelId="{F41967B0-076D-4B8B-9E71-15718C65EFA4}" type="presOf" srcId="{88C7D4ED-216D-4FAB-94D3-6C882A2CF5A1}" destId="{333E3E95-A4E3-44C6-B893-A568AA052416}" srcOrd="0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DDF9B035-BB9A-41CB-85E4-B07CE94AD142}" destId="{DD853D57-7668-470A-8D59-D0E001EEBA8A}" srcOrd="0" destOrd="0" parTransId="{5F5B9739-6CB3-4CE6-843E-67BA39D835AB}" sibTransId="{C0CD455F-CA9E-495E-9355-9973E25BDE84}"/>
    <dgm:cxn modelId="{6A742CE0-7F7D-4796-AC32-99689DE5150D}" type="presOf" srcId="{DCA98C1E-43D3-40B6-8108-40E5DFFB2392}" destId="{7E3072C9-D93E-4881-89D0-EA1C29738238}" srcOrd="1" destOrd="0" presId="urn:microsoft.com/office/officeart/2005/8/layout/orgChart1"/>
    <dgm:cxn modelId="{BAC71EE2-5D91-466D-BD3B-1C890D787996}" type="presOf" srcId="{5F5B9739-6CB3-4CE6-843E-67BA39D835AB}" destId="{F6C68C51-1914-4E3F-B341-B8B6BBE0CA48}" srcOrd="0" destOrd="0" presId="urn:microsoft.com/office/officeart/2005/8/layout/orgChart1"/>
    <dgm:cxn modelId="{5FE9A4E5-2E04-4956-9E37-EA72689C0542}" type="presOf" srcId="{9BE135D0-8DCB-4519-92C7-12AB53141540}" destId="{8482713E-50A7-40F1-823F-F7908D123461}" srcOrd="0" destOrd="0" presId="urn:microsoft.com/office/officeart/2005/8/layout/orgChart1"/>
    <dgm:cxn modelId="{D94EB1E9-2B8B-45D0-8090-62ABF2719D6E}" type="presOf" srcId="{D3DDC007-CA6B-4CEC-88B8-14432715C5AC}" destId="{8F41F2DF-2B3B-475B-9F70-C8D634BA0B38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4F7EA0F9-EC38-4970-9BEA-5E8EC6448372}" type="presOf" srcId="{3AC670FA-4C30-4EEB-8C56-452445568E18}" destId="{0B416A44-CCD1-4BD9-B1A2-DEF07EE1AEF2}" srcOrd="0" destOrd="0" presId="urn:microsoft.com/office/officeart/2005/8/layout/orgChart1"/>
    <dgm:cxn modelId="{EFFA55BA-16FE-4E3F-91DB-12E26CD208B8}" type="presParOf" srcId="{E9293FDE-E521-4A7D-86F3-4FD542ABA9E6}" destId="{6F02A1C7-A4A3-419F-9660-49ABA4067284}" srcOrd="0" destOrd="0" presId="urn:microsoft.com/office/officeart/2005/8/layout/orgChart1"/>
    <dgm:cxn modelId="{1D3AB7C8-06EB-4677-A31A-AF8077E23A10}" type="presParOf" srcId="{6F02A1C7-A4A3-419F-9660-49ABA4067284}" destId="{017696D8-9E93-4FA3-B1DA-F7E05D9ED73E}" srcOrd="0" destOrd="0" presId="urn:microsoft.com/office/officeart/2005/8/layout/orgChart1"/>
    <dgm:cxn modelId="{DABFBC1F-40DC-474E-A80F-13A4C38BD8CB}" type="presParOf" srcId="{017696D8-9E93-4FA3-B1DA-F7E05D9ED73E}" destId="{292F440D-6BAC-4524-B8E7-A85776A784A7}" srcOrd="0" destOrd="0" presId="urn:microsoft.com/office/officeart/2005/8/layout/orgChart1"/>
    <dgm:cxn modelId="{DA060404-9E88-46E4-9B00-6C2204A05DB3}" type="presParOf" srcId="{017696D8-9E93-4FA3-B1DA-F7E05D9ED73E}" destId="{6B1DB0B2-B248-4C32-A22E-3ED1BDB01681}" srcOrd="1" destOrd="0" presId="urn:microsoft.com/office/officeart/2005/8/layout/orgChart1"/>
    <dgm:cxn modelId="{46928942-A84F-4D5D-9670-3B386BB63EFE}" type="presParOf" srcId="{6F02A1C7-A4A3-419F-9660-49ABA4067284}" destId="{EE54C8F2-AD87-4D9C-9776-A12ED0806798}" srcOrd="1" destOrd="0" presId="urn:microsoft.com/office/officeart/2005/8/layout/orgChart1"/>
    <dgm:cxn modelId="{6D01495B-1FB7-4D1B-9735-CDE6BAFAF370}" type="presParOf" srcId="{EE54C8F2-AD87-4D9C-9776-A12ED0806798}" destId="{F6C68C51-1914-4E3F-B341-B8B6BBE0CA48}" srcOrd="0" destOrd="0" presId="urn:microsoft.com/office/officeart/2005/8/layout/orgChart1"/>
    <dgm:cxn modelId="{036593A3-9D54-4757-A27A-E5B4E3FE3907}" type="presParOf" srcId="{EE54C8F2-AD87-4D9C-9776-A12ED0806798}" destId="{B5165165-D95D-47D4-AB54-088F7D3A0902}" srcOrd="1" destOrd="0" presId="urn:microsoft.com/office/officeart/2005/8/layout/orgChart1"/>
    <dgm:cxn modelId="{78494EBA-0ECC-44F1-AC22-FC13D8D702A0}" type="presParOf" srcId="{B5165165-D95D-47D4-AB54-088F7D3A0902}" destId="{05ADD636-E222-4FA2-828D-F819AB18E61B}" srcOrd="0" destOrd="0" presId="urn:microsoft.com/office/officeart/2005/8/layout/orgChart1"/>
    <dgm:cxn modelId="{5453D16C-91CF-43F3-8A41-E31BF5AB847F}" type="presParOf" srcId="{05ADD636-E222-4FA2-828D-F819AB18E61B}" destId="{2111227F-71B2-4439-8F58-AD2C78AE7B52}" srcOrd="0" destOrd="0" presId="urn:microsoft.com/office/officeart/2005/8/layout/orgChart1"/>
    <dgm:cxn modelId="{90B0E192-CE08-4983-ACB7-4ED36B4FFC26}" type="presParOf" srcId="{05ADD636-E222-4FA2-828D-F819AB18E61B}" destId="{18FD7EB2-EFAA-4ED9-A649-9F855B2B406D}" srcOrd="1" destOrd="0" presId="urn:microsoft.com/office/officeart/2005/8/layout/orgChart1"/>
    <dgm:cxn modelId="{96AAB218-7A12-4B68-8E2D-F893EA3872B8}" type="presParOf" srcId="{B5165165-D95D-47D4-AB54-088F7D3A0902}" destId="{A48AC8FC-9F0D-492E-B1C8-EE2826BCE2F2}" srcOrd="1" destOrd="0" presId="urn:microsoft.com/office/officeart/2005/8/layout/orgChart1"/>
    <dgm:cxn modelId="{741C25D3-DDAE-4ECE-B392-3F949D8847CD}" type="presParOf" srcId="{A48AC8FC-9F0D-492E-B1C8-EE2826BCE2F2}" destId="{B5FAB4C7-EFEF-4C56-8180-9C862B7D2B70}" srcOrd="0" destOrd="0" presId="urn:microsoft.com/office/officeart/2005/8/layout/orgChart1"/>
    <dgm:cxn modelId="{B532DA40-7352-4A7F-82CB-8DD794EB3556}" type="presParOf" srcId="{A48AC8FC-9F0D-492E-B1C8-EE2826BCE2F2}" destId="{F64E50CD-33F3-4499-A56C-69B9F356C8F0}" srcOrd="1" destOrd="0" presId="urn:microsoft.com/office/officeart/2005/8/layout/orgChart1"/>
    <dgm:cxn modelId="{C5263FA8-6B14-48BA-90EE-6DFB1EE4F407}" type="presParOf" srcId="{F64E50CD-33F3-4499-A56C-69B9F356C8F0}" destId="{58434033-12FE-47B7-85E3-6C18AE664F18}" srcOrd="0" destOrd="0" presId="urn:microsoft.com/office/officeart/2005/8/layout/orgChart1"/>
    <dgm:cxn modelId="{3D61E251-B9FB-4D37-83BA-9DB5AAFD8125}" type="presParOf" srcId="{58434033-12FE-47B7-85E3-6C18AE664F18}" destId="{213C5734-2B8B-4213-A572-EA31BFCC17AB}" srcOrd="0" destOrd="0" presId="urn:microsoft.com/office/officeart/2005/8/layout/orgChart1"/>
    <dgm:cxn modelId="{67E45F53-39AB-483F-BE47-F7315CC3971C}" type="presParOf" srcId="{58434033-12FE-47B7-85E3-6C18AE664F18}" destId="{62CC3BF1-23C3-4182-A2F1-37EC350E0FC7}" srcOrd="1" destOrd="0" presId="urn:microsoft.com/office/officeart/2005/8/layout/orgChart1"/>
    <dgm:cxn modelId="{24319059-AFD2-4AC9-B83F-8507F5C6CB81}" type="presParOf" srcId="{F64E50CD-33F3-4499-A56C-69B9F356C8F0}" destId="{E22477B2-6607-43EB-B8BE-27E64499186E}" srcOrd="1" destOrd="0" presId="urn:microsoft.com/office/officeart/2005/8/layout/orgChart1"/>
    <dgm:cxn modelId="{4D5FD8E6-0D19-4CE8-8495-B0B16C1A1A82}" type="presParOf" srcId="{E22477B2-6607-43EB-B8BE-27E64499186E}" destId="{AB624AC9-5DCD-4EDB-8683-74DF43C3A5C6}" srcOrd="0" destOrd="0" presId="urn:microsoft.com/office/officeart/2005/8/layout/orgChart1"/>
    <dgm:cxn modelId="{93FA1E7E-75E1-409F-A4C7-25655D89550A}" type="presParOf" srcId="{E22477B2-6607-43EB-B8BE-27E64499186E}" destId="{415B3660-C060-4E7E-A1EF-15F9F90156AC}" srcOrd="1" destOrd="0" presId="urn:microsoft.com/office/officeart/2005/8/layout/orgChart1"/>
    <dgm:cxn modelId="{5D16D033-E764-429D-86E5-8A10552A994B}" type="presParOf" srcId="{415B3660-C060-4E7E-A1EF-15F9F90156AC}" destId="{0C097C29-B8B8-48C7-BC71-FEC2CD1034D8}" srcOrd="0" destOrd="0" presId="urn:microsoft.com/office/officeart/2005/8/layout/orgChart1"/>
    <dgm:cxn modelId="{818B8909-961F-4A9E-B4A2-3D48A6244A5D}" type="presParOf" srcId="{0C097C29-B8B8-48C7-BC71-FEC2CD1034D8}" destId="{AB674688-F98F-47A8-A6FA-6444CAE70068}" srcOrd="0" destOrd="0" presId="urn:microsoft.com/office/officeart/2005/8/layout/orgChart1"/>
    <dgm:cxn modelId="{915070EE-5441-4AE4-B519-D1DEC77DBA39}" type="presParOf" srcId="{0C097C29-B8B8-48C7-BC71-FEC2CD1034D8}" destId="{23BF68DD-8EF8-478C-BACA-5C7141F8541B}" srcOrd="1" destOrd="0" presId="urn:microsoft.com/office/officeart/2005/8/layout/orgChart1"/>
    <dgm:cxn modelId="{C3090563-4757-49BD-BD8D-BD7F8B265D50}" type="presParOf" srcId="{415B3660-C060-4E7E-A1EF-15F9F90156AC}" destId="{AC33E3A7-3DC2-4E3D-A0EC-FF3A35EEA5A8}" srcOrd="1" destOrd="0" presId="urn:microsoft.com/office/officeart/2005/8/layout/orgChart1"/>
    <dgm:cxn modelId="{E3CA8188-6BD5-4261-91E9-8E7CAEA93DD7}" type="presParOf" srcId="{415B3660-C060-4E7E-A1EF-15F9F90156AC}" destId="{82116C2E-876A-4BA3-B519-538F7B221954}" srcOrd="2" destOrd="0" presId="urn:microsoft.com/office/officeart/2005/8/layout/orgChart1"/>
    <dgm:cxn modelId="{A88FD610-953E-453E-8065-B58F154C8B6C}" type="presParOf" srcId="{E22477B2-6607-43EB-B8BE-27E64499186E}" destId="{0B416A44-CCD1-4BD9-B1A2-DEF07EE1AEF2}" srcOrd="2" destOrd="0" presId="urn:microsoft.com/office/officeart/2005/8/layout/orgChart1"/>
    <dgm:cxn modelId="{517278F8-C70D-42CD-A265-DBE8152E990D}" type="presParOf" srcId="{E22477B2-6607-43EB-B8BE-27E64499186E}" destId="{6DDA0184-70A2-4D86-982C-425C0DA331E6}" srcOrd="3" destOrd="0" presId="urn:microsoft.com/office/officeart/2005/8/layout/orgChart1"/>
    <dgm:cxn modelId="{F6F8E5E6-34A2-4CD4-9C9F-7F0707F35652}" type="presParOf" srcId="{6DDA0184-70A2-4D86-982C-425C0DA331E6}" destId="{34DC2BD7-F256-42FA-AD62-9F7DCDE07CDE}" srcOrd="0" destOrd="0" presId="urn:microsoft.com/office/officeart/2005/8/layout/orgChart1"/>
    <dgm:cxn modelId="{75EC13D6-B3A9-47D6-896E-9994DC44D6B4}" type="presParOf" srcId="{34DC2BD7-F256-42FA-AD62-9F7DCDE07CDE}" destId="{FB8EBDE9-033D-4017-8F29-BC5275817A87}" srcOrd="0" destOrd="0" presId="urn:microsoft.com/office/officeart/2005/8/layout/orgChart1"/>
    <dgm:cxn modelId="{83A83CFB-0E8F-4751-A779-61C9133A4C6F}" type="presParOf" srcId="{34DC2BD7-F256-42FA-AD62-9F7DCDE07CDE}" destId="{7E3072C9-D93E-4881-89D0-EA1C29738238}" srcOrd="1" destOrd="0" presId="urn:microsoft.com/office/officeart/2005/8/layout/orgChart1"/>
    <dgm:cxn modelId="{6B586443-6242-4564-970C-3295651A46FD}" type="presParOf" srcId="{6DDA0184-70A2-4D86-982C-425C0DA331E6}" destId="{190A16F0-4A98-4581-A278-FE2D252CCE8F}" srcOrd="1" destOrd="0" presId="urn:microsoft.com/office/officeart/2005/8/layout/orgChart1"/>
    <dgm:cxn modelId="{193D288B-8F48-4C63-974A-1593324EC07A}" type="presParOf" srcId="{6DDA0184-70A2-4D86-982C-425C0DA331E6}" destId="{BECD5B72-607F-4356-A1B5-FBD1D3FFF2D1}" srcOrd="2" destOrd="0" presId="urn:microsoft.com/office/officeart/2005/8/layout/orgChart1"/>
    <dgm:cxn modelId="{EB811458-6C34-4C1E-9168-6F41A4E0CE5C}" type="presParOf" srcId="{E22477B2-6607-43EB-B8BE-27E64499186E}" destId="{A267D3C8-0E56-45C9-8232-CEDA793DA691}" srcOrd="4" destOrd="0" presId="urn:microsoft.com/office/officeart/2005/8/layout/orgChart1"/>
    <dgm:cxn modelId="{1078194B-4386-4EE7-9BFD-4432CE6C0EFC}" type="presParOf" srcId="{E22477B2-6607-43EB-B8BE-27E64499186E}" destId="{36F81A66-3EB0-4EDB-95BF-923DCFBE46AA}" srcOrd="5" destOrd="0" presId="urn:microsoft.com/office/officeart/2005/8/layout/orgChart1"/>
    <dgm:cxn modelId="{90B1FC11-EC94-4F03-8BC9-C4A10287BAAF}" type="presParOf" srcId="{36F81A66-3EB0-4EDB-95BF-923DCFBE46AA}" destId="{18A9F410-9803-42F5-97C3-B58CC496ED7F}" srcOrd="0" destOrd="0" presId="urn:microsoft.com/office/officeart/2005/8/layout/orgChart1"/>
    <dgm:cxn modelId="{B3986E8B-2070-435F-82F6-3C8403E99F82}" type="presParOf" srcId="{18A9F410-9803-42F5-97C3-B58CC496ED7F}" destId="{8482713E-50A7-40F1-823F-F7908D123461}" srcOrd="0" destOrd="0" presId="urn:microsoft.com/office/officeart/2005/8/layout/orgChart1"/>
    <dgm:cxn modelId="{51F279A4-5153-4614-8BE4-57B6AEB268DF}" type="presParOf" srcId="{18A9F410-9803-42F5-97C3-B58CC496ED7F}" destId="{A7CD4FEA-8650-466C-AFA3-DD052AE8E5A9}" srcOrd="1" destOrd="0" presId="urn:microsoft.com/office/officeart/2005/8/layout/orgChart1"/>
    <dgm:cxn modelId="{A7C64B04-23CD-4D98-8445-6FF322AADC4A}" type="presParOf" srcId="{36F81A66-3EB0-4EDB-95BF-923DCFBE46AA}" destId="{8741F2CA-DC5B-4E58-B6B8-BD18ED9258D5}" srcOrd="1" destOrd="0" presId="urn:microsoft.com/office/officeart/2005/8/layout/orgChart1"/>
    <dgm:cxn modelId="{F5FAECC7-BFFD-478C-8C88-26F5AF0B14C6}" type="presParOf" srcId="{36F81A66-3EB0-4EDB-95BF-923DCFBE46AA}" destId="{CBF9D141-8157-412E-998A-FC8451B024C2}" srcOrd="2" destOrd="0" presId="urn:microsoft.com/office/officeart/2005/8/layout/orgChart1"/>
    <dgm:cxn modelId="{1694DF70-C5B8-4BE8-9376-5AB0503C5418}" type="presParOf" srcId="{E22477B2-6607-43EB-B8BE-27E64499186E}" destId="{8F41F2DF-2B3B-475B-9F70-C8D634BA0B38}" srcOrd="6" destOrd="0" presId="urn:microsoft.com/office/officeart/2005/8/layout/orgChart1"/>
    <dgm:cxn modelId="{EC2754F5-99F2-4B13-80B7-BFD9226BD758}" type="presParOf" srcId="{E22477B2-6607-43EB-B8BE-27E64499186E}" destId="{C192A187-5B88-4D53-AB43-BA7C9469652D}" srcOrd="7" destOrd="0" presId="urn:microsoft.com/office/officeart/2005/8/layout/orgChart1"/>
    <dgm:cxn modelId="{E06EA4EA-BDD2-4E70-BEA0-DFCD45329317}" type="presParOf" srcId="{C192A187-5B88-4D53-AB43-BA7C9469652D}" destId="{021B492A-E0EC-4F42-AB64-D36DF45F115A}" srcOrd="0" destOrd="0" presId="urn:microsoft.com/office/officeart/2005/8/layout/orgChart1"/>
    <dgm:cxn modelId="{0C731C67-D2E1-4F8A-B182-FF20C7AAE802}" type="presParOf" srcId="{021B492A-E0EC-4F42-AB64-D36DF45F115A}" destId="{333E3E95-A4E3-44C6-B893-A568AA052416}" srcOrd="0" destOrd="0" presId="urn:microsoft.com/office/officeart/2005/8/layout/orgChart1"/>
    <dgm:cxn modelId="{32588EAE-EB6F-4AD4-AB46-865CB2F048FA}" type="presParOf" srcId="{021B492A-E0EC-4F42-AB64-D36DF45F115A}" destId="{4E3F63DE-7175-4348-AD6C-5E2A37E27EFF}" srcOrd="1" destOrd="0" presId="urn:microsoft.com/office/officeart/2005/8/layout/orgChart1"/>
    <dgm:cxn modelId="{28E7F4E1-EC6A-4DD8-AF00-C469B7BF7D18}" type="presParOf" srcId="{C192A187-5B88-4D53-AB43-BA7C9469652D}" destId="{FBCCEEE7-9E6C-47AC-9BEF-2E48CF5DB6F9}" srcOrd="1" destOrd="0" presId="urn:microsoft.com/office/officeart/2005/8/layout/orgChart1"/>
    <dgm:cxn modelId="{44611BB2-C800-4638-B501-B462DC1E60E6}" type="presParOf" srcId="{C192A187-5B88-4D53-AB43-BA7C9469652D}" destId="{50C128D2-EBCC-49C1-8617-9AB7B5A76DBA}" srcOrd="2" destOrd="0" presId="urn:microsoft.com/office/officeart/2005/8/layout/orgChart1"/>
    <dgm:cxn modelId="{33EDCC4F-8F82-422C-A496-DC2B7316B471}" type="presParOf" srcId="{F64E50CD-33F3-4499-A56C-69B9F356C8F0}" destId="{47470E90-0C0C-4096-9D73-7FE759FADE49}" srcOrd="2" destOrd="0" presId="urn:microsoft.com/office/officeart/2005/8/layout/orgChart1"/>
    <dgm:cxn modelId="{3622AACA-23BB-49A0-AE8A-7F165AF90F7A}" type="presParOf" srcId="{B5165165-D95D-47D4-AB54-088F7D3A0902}" destId="{4734FD8A-22AF-45C8-B894-08BBD76CF2F4}" srcOrd="2" destOrd="0" presId="urn:microsoft.com/office/officeart/2005/8/layout/orgChart1"/>
    <dgm:cxn modelId="{C31FF353-DECA-4D44-AFF9-9E3DB7C7603F}" type="presParOf" srcId="{6F02A1C7-A4A3-419F-9660-49ABA4067284}" destId="{A3931EEA-2427-48BD-BC89-937C358D01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  <a:endParaRPr lang="en-GB" sz="900" dirty="0">
            <a:solidFill>
              <a:srgbClr val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bg1">
            <a:lumMod val="50000"/>
            <a:lumOff val="50000"/>
            <a:alpha val="25000"/>
          </a:schemeClr>
        </a:solidFill>
        <a:ln>
          <a:solidFill>
            <a:schemeClr val="tx2">
              <a:lumMod val="90000"/>
            </a:schemeClr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gm:t>
    </dgm:pt>
    <dgm:pt modelId="{3AC670FA-4C30-4EEB-8C56-452445568E18}" type="parTrans" cxnId="{886EAC24-F4E8-4840-880B-D0FA9EF33C16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>
        <a:ln w="19050"/>
      </dgm:spPr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>
        <a:solidFill>
          <a:schemeClr val="tx2">
            <a:lumMod val="75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01311C73-75AA-45F1-ACDF-F2E1ECED7801}">
      <dgm:prSet custT="1"/>
      <dgm:spPr>
        <a:solidFill>
          <a:srgbClr val="EACFEF"/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</a:p>
      </dgm:t>
    </dgm:pt>
    <dgm:pt modelId="{B1C283FC-2C59-4DBB-9E61-0812B88BB326}" type="parTrans" cxnId="{ED4E1D57-636E-4F08-9D4E-6BFA512358F9}">
      <dgm:prSet/>
      <dgm:spPr/>
      <dgm:t>
        <a:bodyPr/>
        <a:lstStyle/>
        <a:p>
          <a:endParaRPr lang="en-GB"/>
        </a:p>
      </dgm:t>
    </dgm:pt>
    <dgm:pt modelId="{13536ED0-7B54-4672-A599-AE38E5F2259F}" type="sibTrans" cxnId="{ED4E1D57-636E-4F08-9D4E-6BFA512358F9}">
      <dgm:prSet/>
      <dgm:spPr/>
      <dgm:t>
        <a:bodyPr/>
        <a:lstStyle/>
        <a:p>
          <a:endParaRPr lang="en-GB"/>
        </a:p>
      </dgm:t>
    </dgm:pt>
    <dgm:pt modelId="{96CE2F1E-E106-4DF5-B3F6-AE67899B5AD2}">
      <dgm:prSet custT="1"/>
      <dgm:spPr>
        <a:solidFill>
          <a:srgbClr val="EACFEF"/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Insight Content Manager</a:t>
          </a:r>
        </a:p>
      </dgm:t>
    </dgm:pt>
    <dgm:pt modelId="{CC9A8967-D47F-41F4-8B47-B03EEC35DC6A}" type="parTrans" cxnId="{BF156C19-F12A-42A4-9946-86ADC493F2B0}">
      <dgm:prSet/>
      <dgm:spPr/>
      <dgm:t>
        <a:bodyPr/>
        <a:lstStyle/>
        <a:p>
          <a:endParaRPr lang="en-GB"/>
        </a:p>
      </dgm:t>
    </dgm:pt>
    <dgm:pt modelId="{BAAAB802-A512-4FCC-856E-BE350948DA96}" type="sibTrans" cxnId="{BF156C19-F12A-42A4-9946-86ADC493F2B0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0B416A44-CCD1-4BD9-B1A2-DEF07EE1AEF2}" type="pres">
      <dgm:prSet presAssocID="{3AC670FA-4C30-4EEB-8C56-452445568E18}" presName="Name37" presStyleLbl="parChTrans1D2" presStyleIdx="0" presStyleCnt="1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0" presStyleCnt="1" custLinFactNeighborX="169" custLinFactNeighborY="-1345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0" presStyleCnt="1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0" presStyleCnt="1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0" presStyleCnt="1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0" presStyleCnt="1"/>
      <dgm:spPr/>
    </dgm:pt>
    <dgm:pt modelId="{AE7C1DDC-DB69-40BF-AE27-9DFDFE0CB226}" type="pres">
      <dgm:prSet presAssocID="{BE4E1365-728A-4A51-A8FE-510BB37DE4CF}" presName="hierChild4" presStyleCnt="0"/>
      <dgm:spPr/>
    </dgm:pt>
    <dgm:pt modelId="{89710E9B-8726-4C92-A15A-10D2B60752EF}" type="pres">
      <dgm:prSet presAssocID="{B1C283FC-2C59-4DBB-9E61-0812B88BB326}" presName="Name37" presStyleLbl="parChTrans1D4" presStyleIdx="0" presStyleCnt="2"/>
      <dgm:spPr/>
    </dgm:pt>
    <dgm:pt modelId="{6C37BAD0-6356-48EF-8539-FC0F2D17DA41}" type="pres">
      <dgm:prSet presAssocID="{01311C73-75AA-45F1-ACDF-F2E1ECED7801}" presName="hierRoot2" presStyleCnt="0">
        <dgm:presLayoutVars>
          <dgm:hierBranch val="init"/>
        </dgm:presLayoutVars>
      </dgm:prSet>
      <dgm:spPr/>
    </dgm:pt>
    <dgm:pt modelId="{E985F41A-6F3E-44D6-A599-533B257B9D7C}" type="pres">
      <dgm:prSet presAssocID="{01311C73-75AA-45F1-ACDF-F2E1ECED7801}" presName="rootComposite" presStyleCnt="0"/>
      <dgm:spPr/>
    </dgm:pt>
    <dgm:pt modelId="{B7EFF9BE-6780-4849-AB7C-F7D21A3C545B}" type="pres">
      <dgm:prSet presAssocID="{01311C73-75AA-45F1-ACDF-F2E1ECED7801}" presName="rootText" presStyleLbl="node4" presStyleIdx="0" presStyleCnt="2">
        <dgm:presLayoutVars>
          <dgm:chPref val="3"/>
        </dgm:presLayoutVars>
      </dgm:prSet>
      <dgm:spPr/>
    </dgm:pt>
    <dgm:pt modelId="{528E0561-A295-45FC-9F4E-3CAAB0BBDE6C}" type="pres">
      <dgm:prSet presAssocID="{01311C73-75AA-45F1-ACDF-F2E1ECED7801}" presName="rootConnector" presStyleLbl="node4" presStyleIdx="0" presStyleCnt="2"/>
      <dgm:spPr/>
    </dgm:pt>
    <dgm:pt modelId="{5F347D63-F7A8-44F6-B570-66E4A3D40DA0}" type="pres">
      <dgm:prSet presAssocID="{01311C73-75AA-45F1-ACDF-F2E1ECED7801}" presName="hierChild4" presStyleCnt="0"/>
      <dgm:spPr/>
    </dgm:pt>
    <dgm:pt modelId="{94B05B0C-7B5D-475C-90DF-BEE923D7A2E3}" type="pres">
      <dgm:prSet presAssocID="{01311C73-75AA-45F1-ACDF-F2E1ECED7801}" presName="hierChild5" presStyleCnt="0"/>
      <dgm:spPr/>
    </dgm:pt>
    <dgm:pt modelId="{3621F79E-DA0D-4AE0-B2FD-D00A71535190}" type="pres">
      <dgm:prSet presAssocID="{CC9A8967-D47F-41F4-8B47-B03EEC35DC6A}" presName="Name37" presStyleLbl="parChTrans1D4" presStyleIdx="1" presStyleCnt="2"/>
      <dgm:spPr/>
    </dgm:pt>
    <dgm:pt modelId="{A5ECDA74-D7E6-45A8-97CE-68FA5A4071C5}" type="pres">
      <dgm:prSet presAssocID="{96CE2F1E-E106-4DF5-B3F6-AE67899B5AD2}" presName="hierRoot2" presStyleCnt="0">
        <dgm:presLayoutVars>
          <dgm:hierBranch val="init"/>
        </dgm:presLayoutVars>
      </dgm:prSet>
      <dgm:spPr/>
    </dgm:pt>
    <dgm:pt modelId="{AD9D030C-36D7-4647-A6C8-66A84AE0846E}" type="pres">
      <dgm:prSet presAssocID="{96CE2F1E-E106-4DF5-B3F6-AE67899B5AD2}" presName="rootComposite" presStyleCnt="0"/>
      <dgm:spPr/>
    </dgm:pt>
    <dgm:pt modelId="{8823B9F1-1E8D-437B-AEDB-AC22D4ED9FFA}" type="pres">
      <dgm:prSet presAssocID="{96CE2F1E-E106-4DF5-B3F6-AE67899B5AD2}" presName="rootText" presStyleLbl="node4" presStyleIdx="1" presStyleCnt="2">
        <dgm:presLayoutVars>
          <dgm:chPref val="3"/>
        </dgm:presLayoutVars>
      </dgm:prSet>
      <dgm:spPr/>
    </dgm:pt>
    <dgm:pt modelId="{9BA81C0E-F620-4615-AE03-14186D543A67}" type="pres">
      <dgm:prSet presAssocID="{96CE2F1E-E106-4DF5-B3F6-AE67899B5AD2}" presName="rootConnector" presStyleLbl="node4" presStyleIdx="1" presStyleCnt="2"/>
      <dgm:spPr/>
    </dgm:pt>
    <dgm:pt modelId="{2BA2ADBA-4D79-4A50-8362-2619FEEED17F}" type="pres">
      <dgm:prSet presAssocID="{96CE2F1E-E106-4DF5-B3F6-AE67899B5AD2}" presName="hierChild4" presStyleCnt="0"/>
      <dgm:spPr/>
    </dgm:pt>
    <dgm:pt modelId="{3D4D2B05-6CEE-46E0-880C-DAF91F0205E2}" type="pres">
      <dgm:prSet presAssocID="{96CE2F1E-E106-4DF5-B3F6-AE67899B5AD2}" presName="hierChild5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156C19-F12A-42A4-9946-86ADC493F2B0}" srcId="{BE4E1365-728A-4A51-A8FE-510BB37DE4CF}" destId="{96CE2F1E-E106-4DF5-B3F6-AE67899B5AD2}" srcOrd="1" destOrd="0" parTransId="{CC9A8967-D47F-41F4-8B47-B03EEC35DC6A}" sibTransId="{BAAAB802-A512-4FCC-856E-BE350948DA96}"/>
    <dgm:cxn modelId="{886EAC24-F4E8-4840-880B-D0FA9EF33C16}" srcId="{DD853D57-7668-470A-8D59-D0E001EEBA8A}" destId="{DCA98C1E-43D3-40B6-8108-40E5DFFB2392}" srcOrd="0" destOrd="0" parTransId="{3AC670FA-4C30-4EEB-8C56-452445568E18}" sibTransId="{0BDE55E7-E893-4EC2-BB35-5B0D7D0B8023}"/>
    <dgm:cxn modelId="{95A80E2A-EFA8-4180-9837-733C134CA53F}" type="presOf" srcId="{96CE2F1E-E106-4DF5-B3F6-AE67899B5AD2}" destId="{9BA81C0E-F620-4615-AE03-14186D543A67}" srcOrd="1" destOrd="0" presId="urn:microsoft.com/office/officeart/2005/8/layout/orgChart1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F550624D-B98D-40C3-92D4-C54B56185DF1}" type="presOf" srcId="{BE4E1365-728A-4A51-A8FE-510BB37DE4CF}" destId="{DA1AE00A-A76A-4C87-9603-B02888740FEE}" srcOrd="0" destOrd="0" presId="urn:microsoft.com/office/officeart/2005/8/layout/orgChart1"/>
    <dgm:cxn modelId="{100DA24D-F716-4185-A659-E3B7A780D5BD}" type="presOf" srcId="{CC9A8967-D47F-41F4-8B47-B03EEC35DC6A}" destId="{3621F79E-DA0D-4AE0-B2FD-D00A71535190}" srcOrd="0" destOrd="0" presId="urn:microsoft.com/office/officeart/2005/8/layout/orgChart1"/>
    <dgm:cxn modelId="{84034F52-E9E4-46F0-A9AF-5232C9AE1B83}" type="presOf" srcId="{B1C283FC-2C59-4DBB-9E61-0812B88BB326}" destId="{89710E9B-8726-4C92-A15A-10D2B60752EF}" srcOrd="0" destOrd="0" presId="urn:microsoft.com/office/officeart/2005/8/layout/orgChart1"/>
    <dgm:cxn modelId="{C5AB4B54-AE52-4594-88CF-741AB789EB58}" type="presOf" srcId="{DCA98C1E-43D3-40B6-8108-40E5DFFB2392}" destId="{7E3072C9-D93E-4881-89D0-EA1C29738238}" srcOrd="1" destOrd="0" presId="urn:microsoft.com/office/officeart/2005/8/layout/orgChart1"/>
    <dgm:cxn modelId="{ED4E1D57-636E-4F08-9D4E-6BFA512358F9}" srcId="{BE4E1365-728A-4A51-A8FE-510BB37DE4CF}" destId="{01311C73-75AA-45F1-ACDF-F2E1ECED7801}" srcOrd="0" destOrd="0" parTransId="{B1C283FC-2C59-4DBB-9E61-0812B88BB326}" sibTransId="{13536ED0-7B54-4672-A599-AE38E5F2259F}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FC1A9180-7D90-4BF3-9BFB-013005B6D597}" type="presOf" srcId="{01311C73-75AA-45F1-ACDF-F2E1ECED7801}" destId="{528E0561-A295-45FC-9F4E-3CAAB0BBDE6C}" srcOrd="1" destOrd="0" presId="urn:microsoft.com/office/officeart/2005/8/layout/orgChart1"/>
    <dgm:cxn modelId="{4378408B-977A-4FC1-AC19-3D0746ECED24}" type="presOf" srcId="{01311C73-75AA-45F1-ACDF-F2E1ECED7801}" destId="{B7EFF9BE-6780-4849-AB7C-F7D21A3C545B}" srcOrd="0" destOrd="0" presId="urn:microsoft.com/office/officeart/2005/8/layout/orgChart1"/>
    <dgm:cxn modelId="{BBFF60AB-8ACE-4F21-915A-28A674CA085F}" type="presOf" srcId="{96CE2F1E-E106-4DF5-B3F6-AE67899B5AD2}" destId="{8823B9F1-1E8D-437B-AEDB-AC22D4ED9FFA}" srcOrd="0" destOrd="0" presId="urn:microsoft.com/office/officeart/2005/8/layout/orgChart1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6FA8EDF-879E-4598-9694-95C03C46992E}" type="presOf" srcId="{D8710AB6-AF46-449B-BEC3-C16812BCAA9F}" destId="{58ADCCCA-BE5C-4627-86AB-2CF98321BB38}" srcOrd="0" destOrd="0" presId="urn:microsoft.com/office/officeart/2005/8/layout/orgChart1"/>
    <dgm:cxn modelId="{F0AF17E5-3BF7-4D32-A627-1DD24D48322A}" type="presOf" srcId="{DCA98C1E-43D3-40B6-8108-40E5DFFB2392}" destId="{FB8EBDE9-033D-4017-8F29-BC5275817A87}" srcOrd="0" destOrd="0" presId="urn:microsoft.com/office/officeart/2005/8/layout/orgChart1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D3B418FA-ADA6-47DA-B730-FA7CCEC28069}" type="presOf" srcId="{BE4E1365-728A-4A51-A8FE-510BB37DE4CF}" destId="{F90D98B3-4059-4335-A422-E6F9C63F1D6B}" srcOrd="1" destOrd="0" presId="urn:microsoft.com/office/officeart/2005/8/layout/orgChart1"/>
    <dgm:cxn modelId="{3BBD5900-31C3-4F66-9B4F-F07D8CB6CD7E}" type="presParOf" srcId="{E9293FDE-E521-4A7D-86F3-4FD542ABA9E6}" destId="{B2D0C0E7-CC22-4904-9C09-8F43DACA744E}" srcOrd="0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C02994C8-DA27-465D-B64A-3682403A190C}" type="presParOf" srcId="{45554A20-C0C0-4D28-B1ED-753A77DF3996}" destId="{0B416A44-CCD1-4BD9-B1A2-DEF07EE1AEF2}" srcOrd="0" destOrd="0" presId="urn:microsoft.com/office/officeart/2005/8/layout/orgChart1"/>
    <dgm:cxn modelId="{5E69E38F-1D9C-4CC6-9499-46B14D1425F0}" type="presParOf" srcId="{45554A20-C0C0-4D28-B1ED-753A77DF3996}" destId="{6DDA0184-70A2-4D86-982C-425C0DA331E6}" srcOrd="1" destOrd="0" presId="urn:microsoft.com/office/officeart/2005/8/layout/orgChart1"/>
    <dgm:cxn modelId="{FD70B44F-0C43-469D-AF1A-14FF0C01F895}" type="presParOf" srcId="{6DDA0184-70A2-4D86-982C-425C0DA331E6}" destId="{34DC2BD7-F256-42FA-AD62-9F7DCDE07CDE}" srcOrd="0" destOrd="0" presId="urn:microsoft.com/office/officeart/2005/8/layout/orgChart1"/>
    <dgm:cxn modelId="{B6D5663C-491C-4D2D-838D-BF8E838159EA}" type="presParOf" srcId="{34DC2BD7-F256-42FA-AD62-9F7DCDE07CDE}" destId="{FB8EBDE9-033D-4017-8F29-BC5275817A87}" srcOrd="0" destOrd="0" presId="urn:microsoft.com/office/officeart/2005/8/layout/orgChart1"/>
    <dgm:cxn modelId="{04CD502F-F2A1-44CD-82E7-8C5613F3035D}" type="presParOf" srcId="{34DC2BD7-F256-42FA-AD62-9F7DCDE07CDE}" destId="{7E3072C9-D93E-4881-89D0-EA1C29738238}" srcOrd="1" destOrd="0" presId="urn:microsoft.com/office/officeart/2005/8/layout/orgChart1"/>
    <dgm:cxn modelId="{CAF6D5D1-922B-46BB-AD51-DB1E1FD9C1BD}" type="presParOf" srcId="{6DDA0184-70A2-4D86-982C-425C0DA331E6}" destId="{190A16F0-4A98-4581-A278-FE2D252CCE8F}" srcOrd="1" destOrd="0" presId="urn:microsoft.com/office/officeart/2005/8/layout/orgChart1"/>
    <dgm:cxn modelId="{DEA20076-2789-459A-82C5-1F65AADF29CD}" type="presParOf" srcId="{190A16F0-4A98-4581-A278-FE2D252CCE8F}" destId="{58ADCCCA-BE5C-4627-86AB-2CF98321BB38}" srcOrd="0" destOrd="0" presId="urn:microsoft.com/office/officeart/2005/8/layout/orgChart1"/>
    <dgm:cxn modelId="{61191149-D61D-4956-91A8-6D5024C85A15}" type="presParOf" srcId="{190A16F0-4A98-4581-A278-FE2D252CCE8F}" destId="{6D6C2DEF-2CDD-414E-8AA5-9461789FC14B}" srcOrd="1" destOrd="0" presId="urn:microsoft.com/office/officeart/2005/8/layout/orgChart1"/>
    <dgm:cxn modelId="{464AC4D8-AD32-4A43-99D6-8C8AF2A9AAD8}" type="presParOf" srcId="{6D6C2DEF-2CDD-414E-8AA5-9461789FC14B}" destId="{67908B08-A6F8-445A-9297-22AB6967E153}" srcOrd="0" destOrd="0" presId="urn:microsoft.com/office/officeart/2005/8/layout/orgChart1"/>
    <dgm:cxn modelId="{8A5245F6-BE9A-4FF2-860D-B752634054CA}" type="presParOf" srcId="{67908B08-A6F8-445A-9297-22AB6967E153}" destId="{DA1AE00A-A76A-4C87-9603-B02888740FEE}" srcOrd="0" destOrd="0" presId="urn:microsoft.com/office/officeart/2005/8/layout/orgChart1"/>
    <dgm:cxn modelId="{FAB7553E-D82B-4347-9234-0EA59BAC8BDC}" type="presParOf" srcId="{67908B08-A6F8-445A-9297-22AB6967E153}" destId="{F90D98B3-4059-4335-A422-E6F9C63F1D6B}" srcOrd="1" destOrd="0" presId="urn:microsoft.com/office/officeart/2005/8/layout/orgChart1"/>
    <dgm:cxn modelId="{06DA0EA7-F0DA-4C68-BD26-B0696FD4FD19}" type="presParOf" srcId="{6D6C2DEF-2CDD-414E-8AA5-9461789FC14B}" destId="{AE7C1DDC-DB69-40BF-AE27-9DFDFE0CB226}" srcOrd="1" destOrd="0" presId="urn:microsoft.com/office/officeart/2005/8/layout/orgChart1"/>
    <dgm:cxn modelId="{DB55542A-EC27-430C-8CD2-8F68908010C1}" type="presParOf" srcId="{AE7C1DDC-DB69-40BF-AE27-9DFDFE0CB226}" destId="{89710E9B-8726-4C92-A15A-10D2B60752EF}" srcOrd="0" destOrd="0" presId="urn:microsoft.com/office/officeart/2005/8/layout/orgChart1"/>
    <dgm:cxn modelId="{F936316F-DD3A-4DA3-8761-6A916F71A0BF}" type="presParOf" srcId="{AE7C1DDC-DB69-40BF-AE27-9DFDFE0CB226}" destId="{6C37BAD0-6356-48EF-8539-FC0F2D17DA41}" srcOrd="1" destOrd="0" presId="urn:microsoft.com/office/officeart/2005/8/layout/orgChart1"/>
    <dgm:cxn modelId="{96868ABA-84C9-45AA-88AF-8129646D1C19}" type="presParOf" srcId="{6C37BAD0-6356-48EF-8539-FC0F2D17DA41}" destId="{E985F41A-6F3E-44D6-A599-533B257B9D7C}" srcOrd="0" destOrd="0" presId="urn:microsoft.com/office/officeart/2005/8/layout/orgChart1"/>
    <dgm:cxn modelId="{E4764971-A991-4EEB-BB41-BD60B83F41C9}" type="presParOf" srcId="{E985F41A-6F3E-44D6-A599-533B257B9D7C}" destId="{B7EFF9BE-6780-4849-AB7C-F7D21A3C545B}" srcOrd="0" destOrd="0" presId="urn:microsoft.com/office/officeart/2005/8/layout/orgChart1"/>
    <dgm:cxn modelId="{7D329D0B-80F6-4EE0-B3BD-06F1FCE68865}" type="presParOf" srcId="{E985F41A-6F3E-44D6-A599-533B257B9D7C}" destId="{528E0561-A295-45FC-9F4E-3CAAB0BBDE6C}" srcOrd="1" destOrd="0" presId="urn:microsoft.com/office/officeart/2005/8/layout/orgChart1"/>
    <dgm:cxn modelId="{B9AA620F-E59E-49BB-B567-BC91C3F5133E}" type="presParOf" srcId="{6C37BAD0-6356-48EF-8539-FC0F2D17DA41}" destId="{5F347D63-F7A8-44F6-B570-66E4A3D40DA0}" srcOrd="1" destOrd="0" presId="urn:microsoft.com/office/officeart/2005/8/layout/orgChart1"/>
    <dgm:cxn modelId="{D4801743-1F47-4073-989D-E452961D8B9C}" type="presParOf" srcId="{6C37BAD0-6356-48EF-8539-FC0F2D17DA41}" destId="{94B05B0C-7B5D-475C-90DF-BEE923D7A2E3}" srcOrd="2" destOrd="0" presId="urn:microsoft.com/office/officeart/2005/8/layout/orgChart1"/>
    <dgm:cxn modelId="{4B0563A1-AB66-4BE4-96B6-701081B548EB}" type="presParOf" srcId="{AE7C1DDC-DB69-40BF-AE27-9DFDFE0CB226}" destId="{3621F79E-DA0D-4AE0-B2FD-D00A71535190}" srcOrd="2" destOrd="0" presId="urn:microsoft.com/office/officeart/2005/8/layout/orgChart1"/>
    <dgm:cxn modelId="{1F18648F-0232-4B7A-A3D9-BDBCEC172028}" type="presParOf" srcId="{AE7C1DDC-DB69-40BF-AE27-9DFDFE0CB226}" destId="{A5ECDA74-D7E6-45A8-97CE-68FA5A4071C5}" srcOrd="3" destOrd="0" presId="urn:microsoft.com/office/officeart/2005/8/layout/orgChart1"/>
    <dgm:cxn modelId="{2F7712D5-0158-463B-A999-C18B3B99BEEA}" type="presParOf" srcId="{A5ECDA74-D7E6-45A8-97CE-68FA5A4071C5}" destId="{AD9D030C-36D7-4647-A6C8-66A84AE0846E}" srcOrd="0" destOrd="0" presId="urn:microsoft.com/office/officeart/2005/8/layout/orgChart1"/>
    <dgm:cxn modelId="{A03ED46A-41A1-4F8A-B2E8-D6CFD5773FBE}" type="presParOf" srcId="{AD9D030C-36D7-4647-A6C8-66A84AE0846E}" destId="{8823B9F1-1E8D-437B-AEDB-AC22D4ED9FFA}" srcOrd="0" destOrd="0" presId="urn:microsoft.com/office/officeart/2005/8/layout/orgChart1"/>
    <dgm:cxn modelId="{7461CCA2-685C-44B2-859E-A3D314E2790C}" type="presParOf" srcId="{AD9D030C-36D7-4647-A6C8-66A84AE0846E}" destId="{9BA81C0E-F620-4615-AE03-14186D543A67}" srcOrd="1" destOrd="0" presId="urn:microsoft.com/office/officeart/2005/8/layout/orgChart1"/>
    <dgm:cxn modelId="{FEB7C6D4-955C-43F2-AFE0-AD6A75787C68}" type="presParOf" srcId="{A5ECDA74-D7E6-45A8-97CE-68FA5A4071C5}" destId="{2BA2ADBA-4D79-4A50-8362-2619FEEED17F}" srcOrd="1" destOrd="0" presId="urn:microsoft.com/office/officeart/2005/8/layout/orgChart1"/>
    <dgm:cxn modelId="{B0CA7BCC-0858-4F3A-A9C3-88B6A0F0C6A8}" type="presParOf" srcId="{A5ECDA74-D7E6-45A8-97CE-68FA5A4071C5}" destId="{3D4D2B05-6CEE-46E0-880C-DAF91F0205E2}" srcOrd="2" destOrd="0" presId="urn:microsoft.com/office/officeart/2005/8/layout/orgChart1"/>
    <dgm:cxn modelId="{FFDD7180-3AAB-4C86-99BC-7E0402C1FE17}" type="presParOf" srcId="{6D6C2DEF-2CDD-414E-8AA5-9461789FC14B}" destId="{D60DE5A4-3DE7-4809-B187-28D904C4E46F}" srcOrd="2" destOrd="0" presId="urn:microsoft.com/office/officeart/2005/8/layout/orgChart1"/>
    <dgm:cxn modelId="{90D13C38-9AF2-4BA1-854D-2F4D8E43D9F3}" type="presParOf" srcId="{6DDA0184-70A2-4D86-982C-425C0DA331E6}" destId="{BECD5B72-607F-4356-A1B5-FBD1D3FFF2D1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64311BD8-0B3C-4537-AA85-AF44D6BA5DEA}">
      <dgm:prSet custT="1"/>
      <dgm:spPr/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gm:t>
    </dgm:pt>
    <dgm:pt modelId="{C62A7AE0-E639-4F27-AE06-596AAA6A8179}" type="parTrans" cxnId="{66307BD9-4937-4542-8F88-6079598EA4C2}">
      <dgm:prSet/>
      <dgm:spPr/>
      <dgm:t>
        <a:bodyPr/>
        <a:lstStyle/>
        <a:p>
          <a:endParaRPr lang="en-GB"/>
        </a:p>
      </dgm:t>
    </dgm:pt>
    <dgm:pt modelId="{0D5EC6D3-9C24-4723-9665-FC8EE3552A18}" type="sibTrans" cxnId="{66307BD9-4937-4542-8F88-6079598EA4C2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/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C7B18102-815F-49A9-A686-0F6759122708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gm:t>
    </dgm:pt>
    <dgm:pt modelId="{809746A3-1787-4DD0-8930-FF86BABC9778}" type="parTrans" cxnId="{3AC3EF1A-2179-4151-955F-BB32E1D9DD5D}">
      <dgm:prSet/>
      <dgm:spPr/>
      <dgm:t>
        <a:bodyPr/>
        <a:lstStyle/>
        <a:p>
          <a:endParaRPr lang="en-GB"/>
        </a:p>
      </dgm:t>
    </dgm:pt>
    <dgm:pt modelId="{54D76F03-6061-4344-B941-CE044B3CD3EC}" type="sibTrans" cxnId="{3AC3EF1A-2179-4151-955F-BB32E1D9DD5D}">
      <dgm:prSet/>
      <dgm:spPr/>
      <dgm:t>
        <a:bodyPr/>
        <a:lstStyle/>
        <a:p>
          <a:endParaRPr lang="en-GB"/>
        </a:p>
      </dgm:t>
    </dgm:pt>
    <dgm:pt modelId="{3709740A-A8B6-4B61-86B3-2DEB12CD0CF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84F99E-6D1C-42D5-A6DA-B88A8DBECF13}" type="parTrans" cxnId="{5A7488FC-EC89-456F-BCA6-61416A938152}">
      <dgm:prSet/>
      <dgm:spPr/>
      <dgm:t>
        <a:bodyPr/>
        <a:lstStyle/>
        <a:p>
          <a:endParaRPr lang="en-GB"/>
        </a:p>
      </dgm:t>
    </dgm:pt>
    <dgm:pt modelId="{E2EFAAAE-A738-4364-B886-A1496F1F789A}" type="sibTrans" cxnId="{5A7488FC-EC89-456F-BCA6-61416A938152}">
      <dgm:prSet/>
      <dgm:spPr/>
      <dgm:t>
        <a:bodyPr/>
        <a:lstStyle/>
        <a:p>
          <a:endParaRPr lang="en-GB"/>
        </a:p>
      </dgm:t>
    </dgm:pt>
    <dgm:pt modelId="{6D4E3956-2161-4CC7-B52F-6FB3632B243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Rowlinson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</a:t>
          </a:r>
        </a:p>
      </dgm:t>
    </dgm:pt>
    <dgm:pt modelId="{606A00B4-5E97-4DA1-AD58-22A5A7D4B0C1}" type="parTrans" cxnId="{D2B94A97-C1DC-4505-B7D6-FBB17130BE2C}">
      <dgm:prSet/>
      <dgm:spPr/>
      <dgm:t>
        <a:bodyPr/>
        <a:lstStyle/>
        <a:p>
          <a:endParaRPr lang="en-GB"/>
        </a:p>
      </dgm:t>
    </dgm:pt>
    <dgm:pt modelId="{FC72C510-3768-4C30-A532-C8D076CD4939}" type="sibTrans" cxnId="{D2B94A97-C1DC-4505-B7D6-FBB17130BE2C}">
      <dgm:prSet/>
      <dgm:spPr/>
      <dgm:t>
        <a:bodyPr/>
        <a:lstStyle/>
        <a:p>
          <a:endParaRPr lang="en-GB"/>
        </a:p>
      </dgm:t>
    </dgm:pt>
    <dgm:pt modelId="{0D25842E-32AD-4EDA-AAAE-67CEAABC4786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Andy Turpin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gm:t>
    </dgm:pt>
    <dgm:pt modelId="{C4D9A65D-98BA-4606-96E4-8DF2B7421BF3}" type="parTrans" cxnId="{C9A17DEA-FF62-4E8B-8ADF-B69327F60026}">
      <dgm:prSet/>
      <dgm:spPr/>
      <dgm:t>
        <a:bodyPr/>
        <a:lstStyle/>
        <a:p>
          <a:endParaRPr lang="en-GB"/>
        </a:p>
      </dgm:t>
    </dgm:pt>
    <dgm:pt modelId="{3E528BA3-40BE-4E61-A923-08F3E29042A7}" type="sibTrans" cxnId="{C9A17DEA-FF62-4E8B-8ADF-B69327F60026}">
      <dgm:prSet/>
      <dgm:spPr/>
      <dgm:t>
        <a:bodyPr/>
        <a:lstStyle/>
        <a:p>
          <a:endParaRPr lang="en-GB"/>
        </a:p>
      </dgm:t>
    </dgm:pt>
    <dgm:pt modelId="{7AFCB0AE-4AF1-403E-A0E9-9FA00D6D128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gm:t>
    </dgm:pt>
    <dgm:pt modelId="{8526210E-6776-4DC3-B7F1-2D1CB425579B}" type="parTrans" cxnId="{1C2982DC-E4CE-4491-BBED-9183AE9820D6}">
      <dgm:prSet/>
      <dgm:spPr/>
      <dgm:t>
        <a:bodyPr/>
        <a:lstStyle/>
        <a:p>
          <a:endParaRPr lang="en-GB"/>
        </a:p>
      </dgm:t>
    </dgm:pt>
    <dgm:pt modelId="{001AAA53-E9B3-4E93-913D-943D8B516DC9}" type="sibTrans" cxnId="{1C2982DC-E4CE-4491-BBED-9183AE9820D6}">
      <dgm:prSet/>
      <dgm:spPr/>
      <dgm:t>
        <a:bodyPr/>
        <a:lstStyle/>
        <a:p>
          <a:endParaRPr lang="en-GB"/>
        </a:p>
      </dgm:t>
    </dgm:pt>
    <dgm:pt modelId="{4667EE54-7D70-44F3-A555-50C4FAE1094E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</a:t>
          </a:r>
          <a:r>
            <a:rPr lang="en-GB" sz="900" dirty="0"/>
            <a:t>y</a:t>
          </a:r>
        </a:p>
      </dgm:t>
    </dgm:pt>
    <dgm:pt modelId="{51BB35E0-5529-4F4A-9C9A-0DB9F6B0B21D}" type="parTrans" cxnId="{0ECFB3D0-FB0F-4D56-B70B-58275F927CCC}">
      <dgm:prSet/>
      <dgm:spPr/>
      <dgm:t>
        <a:bodyPr/>
        <a:lstStyle/>
        <a:p>
          <a:endParaRPr lang="en-GB"/>
        </a:p>
      </dgm:t>
    </dgm:pt>
    <dgm:pt modelId="{270A6B03-8126-49C5-9536-3C64EF3EAC61}" type="sibTrans" cxnId="{0ECFB3D0-FB0F-4D56-B70B-58275F927CCC}">
      <dgm:prSet/>
      <dgm:spPr/>
      <dgm:t>
        <a:bodyPr/>
        <a:lstStyle/>
        <a:p>
          <a:endParaRPr lang="en-GB"/>
        </a:p>
      </dgm:t>
    </dgm:pt>
    <dgm:pt modelId="{501C4145-0DE0-42B6-8375-DC6AC54B7AAA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Baines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Accountant</a:t>
          </a:r>
        </a:p>
      </dgm:t>
    </dgm:pt>
    <dgm:pt modelId="{5BAB4669-710E-48E8-A481-3E7EC88BCB31}" type="parTrans" cxnId="{A6595217-C35D-42FA-9F1A-31F057C2DE58}">
      <dgm:prSet/>
      <dgm:spPr/>
      <dgm:t>
        <a:bodyPr/>
        <a:lstStyle/>
        <a:p>
          <a:endParaRPr lang="en-GB"/>
        </a:p>
      </dgm:t>
    </dgm:pt>
    <dgm:pt modelId="{89A5E52A-B15E-483C-A3C1-49CE9C849319}" type="sibTrans" cxnId="{A6595217-C35D-42FA-9F1A-31F057C2DE58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1E17939-3DC1-4138-AAB6-882019BFD80A}" type="pres">
      <dgm:prSet presAssocID="{4667EE54-7D70-44F3-A555-50C4FAE1094E}" presName="hierRoot1" presStyleCnt="0">
        <dgm:presLayoutVars>
          <dgm:hierBranch val="init"/>
        </dgm:presLayoutVars>
      </dgm:prSet>
      <dgm:spPr/>
    </dgm:pt>
    <dgm:pt modelId="{F46384C3-EB58-4368-8B9C-0DBF24D023B2}" type="pres">
      <dgm:prSet presAssocID="{4667EE54-7D70-44F3-A555-50C4FAE1094E}" presName="rootComposite1" presStyleCnt="0"/>
      <dgm:spPr/>
    </dgm:pt>
    <dgm:pt modelId="{2A6756A6-9BEE-492A-8969-BE6E72F34DC9}" type="pres">
      <dgm:prSet presAssocID="{4667EE54-7D70-44F3-A555-50C4FAE1094E}" presName="rootText1" presStyleLbl="node0" presStyleIdx="0" presStyleCnt="2" custLinFactX="59096" custLinFactY="-32868" custLinFactNeighborX="100000" custLinFactNeighborY="-100000">
        <dgm:presLayoutVars>
          <dgm:chPref val="3"/>
        </dgm:presLayoutVars>
      </dgm:prSet>
      <dgm:spPr/>
    </dgm:pt>
    <dgm:pt modelId="{C4C7E32E-F895-48AE-855F-0577FBFC1C5A}" type="pres">
      <dgm:prSet presAssocID="{4667EE54-7D70-44F3-A555-50C4FAE1094E}" presName="rootConnector1" presStyleLbl="node1" presStyleIdx="0" presStyleCnt="0"/>
      <dgm:spPr/>
    </dgm:pt>
    <dgm:pt modelId="{234AF17D-7FB2-47CC-AE50-C1518695B8AB}" type="pres">
      <dgm:prSet presAssocID="{4667EE54-7D70-44F3-A555-50C4FAE1094E}" presName="hierChild2" presStyleCnt="0"/>
      <dgm:spPr/>
    </dgm:pt>
    <dgm:pt modelId="{7ACABC1B-140C-47BA-89FE-CAD3F324053B}" type="pres">
      <dgm:prSet presAssocID="{4667EE54-7D70-44F3-A555-50C4FAE1094E}" presName="hierChild3" presStyleCnt="0"/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1" presStyleCnt="2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AB624AC9-5DCD-4EDB-8683-74DF43C3A5C6}" type="pres">
      <dgm:prSet presAssocID="{820998C7-AF3C-4F7B-8056-362E54AA9CFC}" presName="Name37" presStyleLbl="parChTrans1D2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2" presStyleIdx="0" presStyleCnt="4" custLinFactNeighborX="-525" custLinFactNeighborY="-2627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2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FB655501-DCA4-4ADA-85F1-500B835F9151}" type="pres">
      <dgm:prSet presAssocID="{5BAB4669-710E-48E8-A481-3E7EC88BCB31}" presName="Name37" presStyleLbl="parChTrans1D3" presStyleIdx="0" presStyleCnt="6"/>
      <dgm:spPr/>
    </dgm:pt>
    <dgm:pt modelId="{BCAE0412-4735-4518-BE37-4375BA32F5E6}" type="pres">
      <dgm:prSet presAssocID="{501C4145-0DE0-42B6-8375-DC6AC54B7AAA}" presName="hierRoot2" presStyleCnt="0">
        <dgm:presLayoutVars>
          <dgm:hierBranch val="init"/>
        </dgm:presLayoutVars>
      </dgm:prSet>
      <dgm:spPr/>
    </dgm:pt>
    <dgm:pt modelId="{8ABDB4E3-FF79-49AB-8BE5-57D1E004BDA3}" type="pres">
      <dgm:prSet presAssocID="{501C4145-0DE0-42B6-8375-DC6AC54B7AAA}" presName="rootComposite" presStyleCnt="0"/>
      <dgm:spPr/>
    </dgm:pt>
    <dgm:pt modelId="{B8993113-72F5-458C-A675-9A5A10979D66}" type="pres">
      <dgm:prSet presAssocID="{501C4145-0DE0-42B6-8375-DC6AC54B7AAA}" presName="rootText" presStyleLbl="node3" presStyleIdx="0" presStyleCnt="6">
        <dgm:presLayoutVars>
          <dgm:chPref val="3"/>
        </dgm:presLayoutVars>
      </dgm:prSet>
      <dgm:spPr/>
    </dgm:pt>
    <dgm:pt modelId="{A447A8D4-ECF0-46B7-ACC8-5B8CFA9DF93A}" type="pres">
      <dgm:prSet presAssocID="{501C4145-0DE0-42B6-8375-DC6AC54B7AAA}" presName="rootConnector" presStyleLbl="node3" presStyleIdx="0" presStyleCnt="6"/>
      <dgm:spPr/>
    </dgm:pt>
    <dgm:pt modelId="{92F1E00B-D62D-48FF-B9A8-A19B4DDE1B30}" type="pres">
      <dgm:prSet presAssocID="{501C4145-0DE0-42B6-8375-DC6AC54B7AAA}" presName="hierChild4" presStyleCnt="0"/>
      <dgm:spPr/>
    </dgm:pt>
    <dgm:pt modelId="{834DA670-3382-4CEC-8BE2-D4E6A3BB997D}" type="pres">
      <dgm:prSet presAssocID="{501C4145-0DE0-42B6-8375-DC6AC54B7AAA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2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1" presStyleCnt="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1" presStyleCnt="6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1" presStyleCnt="6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1" presStyleCnt="6"/>
      <dgm:spPr/>
    </dgm:pt>
    <dgm:pt modelId="{AE7C1DDC-DB69-40BF-AE27-9DFDFE0CB226}" type="pres">
      <dgm:prSet presAssocID="{BE4E1365-728A-4A51-A8FE-510BB37DE4CF}" presName="hierChild4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A902695A-0C9C-454D-B4AA-4B89588587C4}" type="pres">
      <dgm:prSet presAssocID="{809746A3-1787-4DD0-8930-FF86BABC9778}" presName="Name37" presStyleLbl="parChTrans1D3" presStyleIdx="2" presStyleCnt="6"/>
      <dgm:spPr/>
    </dgm:pt>
    <dgm:pt modelId="{B594F6B7-4F83-44D0-BF4A-FAEDD4773910}" type="pres">
      <dgm:prSet presAssocID="{C7B18102-815F-49A9-A686-0F6759122708}" presName="hierRoot2" presStyleCnt="0">
        <dgm:presLayoutVars>
          <dgm:hierBranch val="init"/>
        </dgm:presLayoutVars>
      </dgm:prSet>
      <dgm:spPr/>
    </dgm:pt>
    <dgm:pt modelId="{CC5020D3-982F-4C9A-B584-1632F0B3D9B2}" type="pres">
      <dgm:prSet presAssocID="{C7B18102-815F-49A9-A686-0F6759122708}" presName="rootComposite" presStyleCnt="0"/>
      <dgm:spPr/>
    </dgm:pt>
    <dgm:pt modelId="{B732C6CF-67A5-4A65-84C3-8FA42DE08992}" type="pres">
      <dgm:prSet presAssocID="{C7B18102-815F-49A9-A686-0F6759122708}" presName="rootText" presStyleLbl="node3" presStyleIdx="2" presStyleCnt="6">
        <dgm:presLayoutVars>
          <dgm:chPref val="3"/>
        </dgm:presLayoutVars>
      </dgm:prSet>
      <dgm:spPr/>
    </dgm:pt>
    <dgm:pt modelId="{3D0A536E-D1C8-4DF1-BA4E-805DC81CFD58}" type="pres">
      <dgm:prSet presAssocID="{C7B18102-815F-49A9-A686-0F6759122708}" presName="rootConnector" presStyleLbl="node3" presStyleIdx="2" presStyleCnt="6"/>
      <dgm:spPr/>
    </dgm:pt>
    <dgm:pt modelId="{CF1DCF3E-6F6C-4400-B7D2-40C575C23FA1}" type="pres">
      <dgm:prSet presAssocID="{C7B18102-815F-49A9-A686-0F6759122708}" presName="hierChild4" presStyleCnt="0"/>
      <dgm:spPr/>
    </dgm:pt>
    <dgm:pt modelId="{407E554A-29D7-44F5-B9DA-A0BE1D562201}" type="pres">
      <dgm:prSet presAssocID="{C7B18102-815F-49A9-A686-0F6759122708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663CBA7C-6A1D-4DCD-955B-BBE3B16DC706}" type="pres">
      <dgm:prSet presAssocID="{C62A7AE0-E639-4F27-AE06-596AAA6A8179}" presName="Name37" presStyleLbl="parChTrans1D2" presStyleIdx="2" presStyleCnt="4"/>
      <dgm:spPr/>
    </dgm:pt>
    <dgm:pt modelId="{B11FC1B4-F95D-4D50-8576-262F44A61436}" type="pres">
      <dgm:prSet presAssocID="{64311BD8-0B3C-4537-AA85-AF44D6BA5DEA}" presName="hierRoot2" presStyleCnt="0">
        <dgm:presLayoutVars>
          <dgm:hierBranch val="init"/>
        </dgm:presLayoutVars>
      </dgm:prSet>
      <dgm:spPr/>
    </dgm:pt>
    <dgm:pt modelId="{10A0A0FA-053A-4B5B-B142-601BE6D1503D}" type="pres">
      <dgm:prSet presAssocID="{64311BD8-0B3C-4537-AA85-AF44D6BA5DEA}" presName="rootComposite" presStyleCnt="0"/>
      <dgm:spPr/>
    </dgm:pt>
    <dgm:pt modelId="{74C2384A-32A1-48BE-83D4-0A71D398E635}" type="pres">
      <dgm:prSet presAssocID="{64311BD8-0B3C-4537-AA85-AF44D6BA5DEA}" presName="rootText" presStyleLbl="node2" presStyleIdx="2" presStyleCnt="4">
        <dgm:presLayoutVars>
          <dgm:chPref val="3"/>
        </dgm:presLayoutVars>
      </dgm:prSet>
      <dgm:spPr/>
    </dgm:pt>
    <dgm:pt modelId="{D6CA9A52-68B9-418E-844D-1584FAD4FE4C}" type="pres">
      <dgm:prSet presAssocID="{64311BD8-0B3C-4537-AA85-AF44D6BA5DEA}" presName="rootConnector" presStyleLbl="node2" presStyleIdx="2" presStyleCnt="4"/>
      <dgm:spPr/>
    </dgm:pt>
    <dgm:pt modelId="{E31E27A9-20BD-48A1-88E7-6CA657F9711F}" type="pres">
      <dgm:prSet presAssocID="{64311BD8-0B3C-4537-AA85-AF44D6BA5DEA}" presName="hierChild4" presStyleCnt="0"/>
      <dgm:spPr/>
    </dgm:pt>
    <dgm:pt modelId="{04F3667F-B2BE-47D7-AC49-682813F02649}" type="pres">
      <dgm:prSet presAssocID="{3A84F99E-6D1C-42D5-A6DA-B88A8DBECF13}" presName="Name37" presStyleLbl="parChTrans1D3" presStyleIdx="3" presStyleCnt="6"/>
      <dgm:spPr/>
    </dgm:pt>
    <dgm:pt modelId="{6D5E532B-7397-4CBA-B19C-CBA75E697F70}" type="pres">
      <dgm:prSet presAssocID="{3709740A-A8B6-4B61-86B3-2DEB12CD0CF1}" presName="hierRoot2" presStyleCnt="0">
        <dgm:presLayoutVars>
          <dgm:hierBranch val="init"/>
        </dgm:presLayoutVars>
      </dgm:prSet>
      <dgm:spPr/>
    </dgm:pt>
    <dgm:pt modelId="{C9293585-B8D6-4857-ADC0-717AB939F1BA}" type="pres">
      <dgm:prSet presAssocID="{3709740A-A8B6-4B61-86B3-2DEB12CD0CF1}" presName="rootComposite" presStyleCnt="0"/>
      <dgm:spPr/>
    </dgm:pt>
    <dgm:pt modelId="{7B7760E7-E5F0-46A4-B49C-14E13F654600}" type="pres">
      <dgm:prSet presAssocID="{3709740A-A8B6-4B61-86B3-2DEB12CD0CF1}" presName="rootText" presStyleLbl="node3" presStyleIdx="3" presStyleCnt="6">
        <dgm:presLayoutVars>
          <dgm:chPref val="3"/>
        </dgm:presLayoutVars>
      </dgm:prSet>
      <dgm:spPr/>
    </dgm:pt>
    <dgm:pt modelId="{6C1B6922-7861-4BF7-92D8-4E7F4EC2B0D1}" type="pres">
      <dgm:prSet presAssocID="{3709740A-A8B6-4B61-86B3-2DEB12CD0CF1}" presName="rootConnector" presStyleLbl="node3" presStyleIdx="3" presStyleCnt="6"/>
      <dgm:spPr/>
    </dgm:pt>
    <dgm:pt modelId="{C5041D44-080F-4879-B6C2-B689FF8D647F}" type="pres">
      <dgm:prSet presAssocID="{3709740A-A8B6-4B61-86B3-2DEB12CD0CF1}" presName="hierChild4" presStyleCnt="0"/>
      <dgm:spPr/>
    </dgm:pt>
    <dgm:pt modelId="{7A5F105D-A532-49FB-9BD9-700087A27CE2}" type="pres">
      <dgm:prSet presAssocID="{3709740A-A8B6-4B61-86B3-2DEB12CD0CF1}" presName="hierChild5" presStyleCnt="0"/>
      <dgm:spPr/>
    </dgm:pt>
    <dgm:pt modelId="{B44FEFB5-EA1E-4CE8-AB30-950A11314868}" type="pres">
      <dgm:prSet presAssocID="{606A00B4-5E97-4DA1-AD58-22A5A7D4B0C1}" presName="Name37" presStyleLbl="parChTrans1D3" presStyleIdx="4" presStyleCnt="6"/>
      <dgm:spPr/>
    </dgm:pt>
    <dgm:pt modelId="{ACEE5EAA-CBAE-4BB1-9A57-EE79785EC5EF}" type="pres">
      <dgm:prSet presAssocID="{6D4E3956-2161-4CC7-B52F-6FB3632B2434}" presName="hierRoot2" presStyleCnt="0">
        <dgm:presLayoutVars>
          <dgm:hierBranch val="init"/>
        </dgm:presLayoutVars>
      </dgm:prSet>
      <dgm:spPr/>
    </dgm:pt>
    <dgm:pt modelId="{D636B54F-7C1F-4E59-9D65-0A53DF40F3DD}" type="pres">
      <dgm:prSet presAssocID="{6D4E3956-2161-4CC7-B52F-6FB3632B2434}" presName="rootComposite" presStyleCnt="0"/>
      <dgm:spPr/>
    </dgm:pt>
    <dgm:pt modelId="{D277D168-20F7-4D1A-8BE3-11B44D4C35E8}" type="pres">
      <dgm:prSet presAssocID="{6D4E3956-2161-4CC7-B52F-6FB3632B2434}" presName="rootText" presStyleLbl="node3" presStyleIdx="4" presStyleCnt="6">
        <dgm:presLayoutVars>
          <dgm:chPref val="3"/>
        </dgm:presLayoutVars>
      </dgm:prSet>
      <dgm:spPr/>
    </dgm:pt>
    <dgm:pt modelId="{15328E25-4624-403B-A3B1-55E5CE48556F}" type="pres">
      <dgm:prSet presAssocID="{6D4E3956-2161-4CC7-B52F-6FB3632B2434}" presName="rootConnector" presStyleLbl="node3" presStyleIdx="4" presStyleCnt="6"/>
      <dgm:spPr/>
    </dgm:pt>
    <dgm:pt modelId="{B6ADC94D-1B5D-4497-99CB-376F45F5D3F8}" type="pres">
      <dgm:prSet presAssocID="{6D4E3956-2161-4CC7-B52F-6FB3632B2434}" presName="hierChild4" presStyleCnt="0"/>
      <dgm:spPr/>
    </dgm:pt>
    <dgm:pt modelId="{FA5F0079-9DD5-461B-9172-4D4D9211A973}" type="pres">
      <dgm:prSet presAssocID="{6D4E3956-2161-4CC7-B52F-6FB3632B2434}" presName="hierChild5" presStyleCnt="0"/>
      <dgm:spPr/>
    </dgm:pt>
    <dgm:pt modelId="{E42D0B5E-7EE6-43F0-8D2E-E5A2D658EAAB}" type="pres">
      <dgm:prSet presAssocID="{64311BD8-0B3C-4537-AA85-AF44D6BA5DEA}" presName="hierChild5" presStyleCnt="0"/>
      <dgm:spPr/>
    </dgm:pt>
    <dgm:pt modelId="{5EBD4A2E-2563-426E-8381-48E5B98344EC}" type="pres">
      <dgm:prSet presAssocID="{C4D9A65D-98BA-4606-96E4-8DF2B7421BF3}" presName="Name37" presStyleLbl="parChTrans1D2" presStyleIdx="3" presStyleCnt="4"/>
      <dgm:spPr/>
    </dgm:pt>
    <dgm:pt modelId="{180CBE0F-1F79-449B-80D7-73ECE1F89268}" type="pres">
      <dgm:prSet presAssocID="{0D25842E-32AD-4EDA-AAAE-67CEAABC4786}" presName="hierRoot2" presStyleCnt="0">
        <dgm:presLayoutVars>
          <dgm:hierBranch val="init"/>
        </dgm:presLayoutVars>
      </dgm:prSet>
      <dgm:spPr/>
    </dgm:pt>
    <dgm:pt modelId="{2AE7DE16-C3FD-4A27-B9C5-FD649698AA05}" type="pres">
      <dgm:prSet presAssocID="{0D25842E-32AD-4EDA-AAAE-67CEAABC4786}" presName="rootComposite" presStyleCnt="0"/>
      <dgm:spPr/>
    </dgm:pt>
    <dgm:pt modelId="{D52986F2-6608-4BE8-ACDE-DDD36DE82491}" type="pres">
      <dgm:prSet presAssocID="{0D25842E-32AD-4EDA-AAAE-67CEAABC4786}" presName="rootText" presStyleLbl="node2" presStyleIdx="3" presStyleCnt="4">
        <dgm:presLayoutVars>
          <dgm:chPref val="3"/>
        </dgm:presLayoutVars>
      </dgm:prSet>
      <dgm:spPr/>
    </dgm:pt>
    <dgm:pt modelId="{3EDC81E0-CA8A-42B7-A3EE-73704E54E438}" type="pres">
      <dgm:prSet presAssocID="{0D25842E-32AD-4EDA-AAAE-67CEAABC4786}" presName="rootConnector" presStyleLbl="node2" presStyleIdx="3" presStyleCnt="4"/>
      <dgm:spPr/>
    </dgm:pt>
    <dgm:pt modelId="{782E698C-61CD-42C0-9142-8EA69A54F614}" type="pres">
      <dgm:prSet presAssocID="{0D25842E-32AD-4EDA-AAAE-67CEAABC4786}" presName="hierChild4" presStyleCnt="0"/>
      <dgm:spPr/>
    </dgm:pt>
    <dgm:pt modelId="{2D1863A7-A92C-4CDE-9FF6-BF1986D48D47}" type="pres">
      <dgm:prSet presAssocID="{8526210E-6776-4DC3-B7F1-2D1CB425579B}" presName="Name37" presStyleLbl="parChTrans1D3" presStyleIdx="5" presStyleCnt="6"/>
      <dgm:spPr/>
    </dgm:pt>
    <dgm:pt modelId="{423482AA-0FEE-4C91-B70D-452F6C8388CA}" type="pres">
      <dgm:prSet presAssocID="{7AFCB0AE-4AF1-403E-A0E9-9FA00D6D1284}" presName="hierRoot2" presStyleCnt="0">
        <dgm:presLayoutVars>
          <dgm:hierBranch val="init"/>
        </dgm:presLayoutVars>
      </dgm:prSet>
      <dgm:spPr/>
    </dgm:pt>
    <dgm:pt modelId="{4FE15F05-A338-4DED-9CF6-B0C2A6A845A3}" type="pres">
      <dgm:prSet presAssocID="{7AFCB0AE-4AF1-403E-A0E9-9FA00D6D1284}" presName="rootComposite" presStyleCnt="0"/>
      <dgm:spPr/>
    </dgm:pt>
    <dgm:pt modelId="{B90AEE28-4E4F-4AF2-8551-1EDCB75BB0AA}" type="pres">
      <dgm:prSet presAssocID="{7AFCB0AE-4AF1-403E-A0E9-9FA00D6D1284}" presName="rootText" presStyleLbl="node3" presStyleIdx="5" presStyleCnt="6">
        <dgm:presLayoutVars>
          <dgm:chPref val="3"/>
        </dgm:presLayoutVars>
      </dgm:prSet>
      <dgm:spPr/>
    </dgm:pt>
    <dgm:pt modelId="{DD6B2460-2FEB-47AE-8B6A-F4300EFD9E6F}" type="pres">
      <dgm:prSet presAssocID="{7AFCB0AE-4AF1-403E-A0E9-9FA00D6D1284}" presName="rootConnector" presStyleLbl="node3" presStyleIdx="5" presStyleCnt="6"/>
      <dgm:spPr/>
    </dgm:pt>
    <dgm:pt modelId="{37499D27-8301-435D-A7D5-A36964CD529B}" type="pres">
      <dgm:prSet presAssocID="{7AFCB0AE-4AF1-403E-A0E9-9FA00D6D1284}" presName="hierChild4" presStyleCnt="0"/>
      <dgm:spPr/>
    </dgm:pt>
    <dgm:pt modelId="{2B9A0413-E688-4553-B246-942F00C17145}" type="pres">
      <dgm:prSet presAssocID="{7AFCB0AE-4AF1-403E-A0E9-9FA00D6D1284}" presName="hierChild5" presStyleCnt="0"/>
      <dgm:spPr/>
    </dgm:pt>
    <dgm:pt modelId="{E5DB2382-47C1-4E40-9F0D-E88B50959EB5}" type="pres">
      <dgm:prSet presAssocID="{0D25842E-32AD-4EDA-AAAE-67CEAABC478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ECA20209-592A-49BD-9AC2-989611E0D61A}" type="presOf" srcId="{D8710AB6-AF46-449B-BEC3-C16812BCAA9F}" destId="{58ADCCCA-BE5C-4627-86AB-2CF98321BB38}" srcOrd="0" destOrd="0" presId="urn:microsoft.com/office/officeart/2005/8/layout/orgChart1"/>
    <dgm:cxn modelId="{C3D59609-BF67-4A1A-BABF-69B8ED82EBA6}" type="presOf" srcId="{DCA98C1E-43D3-40B6-8108-40E5DFFB2392}" destId="{7E3072C9-D93E-4881-89D0-EA1C29738238}" srcOrd="1" destOrd="0" presId="urn:microsoft.com/office/officeart/2005/8/layout/orgChart1"/>
    <dgm:cxn modelId="{E76D000B-BC8D-4EC7-8F0F-02B59EECD398}" type="presOf" srcId="{7AFCB0AE-4AF1-403E-A0E9-9FA00D6D1284}" destId="{B90AEE28-4E4F-4AF2-8551-1EDCB75BB0AA}" srcOrd="0" destOrd="0" presId="urn:microsoft.com/office/officeart/2005/8/layout/orgChart1"/>
    <dgm:cxn modelId="{A6595217-C35D-42FA-9F1A-31F057C2DE58}" srcId="{989350D0-5311-44B7-8B1D-089F14CC793B}" destId="{501C4145-0DE0-42B6-8375-DC6AC54B7AAA}" srcOrd="0" destOrd="0" parTransId="{5BAB4669-710E-48E8-A481-3E7EC88BCB31}" sibTransId="{89A5E52A-B15E-483C-A3C1-49CE9C849319}"/>
    <dgm:cxn modelId="{3AC3EF1A-2179-4151-955F-BB32E1D9DD5D}" srcId="{DCA98C1E-43D3-40B6-8108-40E5DFFB2392}" destId="{C7B18102-815F-49A9-A686-0F6759122708}" srcOrd="1" destOrd="0" parTransId="{809746A3-1787-4DD0-8930-FF86BABC9778}" sibTransId="{54D76F03-6061-4344-B941-CE044B3CD3EC}"/>
    <dgm:cxn modelId="{8B15121E-C4D1-43F2-9FD7-5E2871752226}" type="presOf" srcId="{64311BD8-0B3C-4537-AA85-AF44D6BA5DEA}" destId="{74C2384A-32A1-48BE-83D4-0A71D398E635}" srcOrd="0" destOrd="0" presId="urn:microsoft.com/office/officeart/2005/8/layout/orgChart1"/>
    <dgm:cxn modelId="{886EAC24-F4E8-4840-880B-D0FA9EF33C16}" srcId="{DD853D57-7668-470A-8D59-D0E001EEBA8A}" destId="{DCA98C1E-43D3-40B6-8108-40E5DFFB2392}" srcOrd="1" destOrd="0" parTransId="{3AC670FA-4C30-4EEB-8C56-452445568E18}" sibTransId="{0BDE55E7-E893-4EC2-BB35-5B0D7D0B8023}"/>
    <dgm:cxn modelId="{9A1A1A26-DA4E-41AC-A4FD-553A3F178151}" type="presOf" srcId="{989350D0-5311-44B7-8B1D-089F14CC793B}" destId="{23BF68DD-8EF8-478C-BACA-5C7141F8541B}" srcOrd="1" destOrd="0" presId="urn:microsoft.com/office/officeart/2005/8/layout/orgChart1"/>
    <dgm:cxn modelId="{D4D08A2C-08CE-4AAC-AA1E-BB3C568A09DF}" type="presOf" srcId="{BE4E1365-728A-4A51-A8FE-510BB37DE4CF}" destId="{DA1AE00A-A76A-4C87-9603-B02888740FEE}" srcOrd="0" destOrd="0" presId="urn:microsoft.com/office/officeart/2005/8/layout/orgChart1"/>
    <dgm:cxn modelId="{6ED1AB38-8C0B-41A5-B3C7-14092F8B53A2}" type="presOf" srcId="{4667EE54-7D70-44F3-A555-50C4FAE1094E}" destId="{2A6756A6-9BEE-492A-8969-BE6E72F34DC9}" srcOrd="0" destOrd="0" presId="urn:microsoft.com/office/officeart/2005/8/layout/orgChart1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2B674F3D-ED69-44D7-AD35-BD8B3E99EF43}" type="presOf" srcId="{C7B18102-815F-49A9-A686-0F6759122708}" destId="{B732C6CF-67A5-4A65-84C3-8FA42DE08992}" srcOrd="0" destOrd="0" presId="urn:microsoft.com/office/officeart/2005/8/layout/orgChart1"/>
    <dgm:cxn modelId="{3946673E-4769-43CD-9830-F36DBA64918C}" type="presOf" srcId="{501C4145-0DE0-42B6-8375-DC6AC54B7AAA}" destId="{A447A8D4-ECF0-46B7-ACC8-5B8CFA9DF93A}" srcOrd="1" destOrd="0" presId="urn:microsoft.com/office/officeart/2005/8/layout/orgChart1"/>
    <dgm:cxn modelId="{F8B3C93E-0AB6-497C-9D0D-60811E39D254}" type="presOf" srcId="{4667EE54-7D70-44F3-A555-50C4FAE1094E}" destId="{C4C7E32E-F895-48AE-855F-0577FBFC1C5A}" srcOrd="1" destOrd="0" presId="urn:microsoft.com/office/officeart/2005/8/layout/orgChart1"/>
    <dgm:cxn modelId="{4F67293F-6F57-4A3A-8014-3ADD143C6DBB}" type="presOf" srcId="{BE4E1365-728A-4A51-A8FE-510BB37DE4CF}" destId="{F90D98B3-4059-4335-A422-E6F9C63F1D6B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86FE8141-125A-41A2-AB4C-046E7139C187}" type="presOf" srcId="{501C4145-0DE0-42B6-8375-DC6AC54B7AAA}" destId="{B8993113-72F5-458C-A675-9A5A10979D66}" srcOrd="0" destOrd="0" presId="urn:microsoft.com/office/officeart/2005/8/layout/orgChart1"/>
    <dgm:cxn modelId="{CC280149-177C-40EF-88B0-5174C83F3C4A}" type="presOf" srcId="{3709740A-A8B6-4B61-86B3-2DEB12CD0CF1}" destId="{6C1B6922-7861-4BF7-92D8-4E7F4EC2B0D1}" srcOrd="1" destOrd="0" presId="urn:microsoft.com/office/officeart/2005/8/layout/orgChart1"/>
    <dgm:cxn modelId="{0DC0A854-C0D9-4E6A-B8A3-3805C1B427BD}" type="presOf" srcId="{3709740A-A8B6-4B61-86B3-2DEB12CD0CF1}" destId="{7B7760E7-E5F0-46A4-B49C-14E13F654600}" srcOrd="0" destOrd="0" presId="urn:microsoft.com/office/officeart/2005/8/layout/orgChart1"/>
    <dgm:cxn modelId="{02591F76-674A-40B5-9CEC-FB95EC19010B}" type="presOf" srcId="{5BAB4669-710E-48E8-A481-3E7EC88BCB31}" destId="{FB655501-DCA4-4ADA-85F1-500B835F9151}" srcOrd="0" destOrd="0" presId="urn:microsoft.com/office/officeart/2005/8/layout/orgChart1"/>
    <dgm:cxn modelId="{16AA9C59-2AF3-411A-9BFE-FEFFEC63BF58}" type="presOf" srcId="{820998C7-AF3C-4F7B-8056-362E54AA9CFC}" destId="{AB624AC9-5DCD-4EDB-8683-74DF43C3A5C6}" srcOrd="0" destOrd="0" presId="urn:microsoft.com/office/officeart/2005/8/layout/orgChart1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B7B25C7C-9922-4780-B4C3-611E3E74B3C2}" type="presOf" srcId="{C62A7AE0-E639-4F27-AE06-596AAA6A8179}" destId="{663CBA7C-6A1D-4DCD-955B-BBE3B16DC706}" srcOrd="0" destOrd="0" presId="urn:microsoft.com/office/officeart/2005/8/layout/orgChart1"/>
    <dgm:cxn modelId="{174C7E7D-8803-4A74-86C8-B29ADD17E580}" type="presOf" srcId="{7AFCB0AE-4AF1-403E-A0E9-9FA00D6D1284}" destId="{DD6B2460-2FEB-47AE-8B6A-F4300EFD9E6F}" srcOrd="1" destOrd="0" presId="urn:microsoft.com/office/officeart/2005/8/layout/orgChart1"/>
    <dgm:cxn modelId="{CF2CEF80-1B77-4B23-8976-75DA797E6A12}" type="presOf" srcId="{606A00B4-5E97-4DA1-AD58-22A5A7D4B0C1}" destId="{B44FEFB5-EA1E-4CE8-AB30-950A11314868}" srcOrd="0" destOrd="0" presId="urn:microsoft.com/office/officeart/2005/8/layout/orgChart1"/>
    <dgm:cxn modelId="{CE073F81-0B38-4859-AD38-80CF2BA2071A}" type="presOf" srcId="{C4D9A65D-98BA-4606-96E4-8DF2B7421BF3}" destId="{5EBD4A2E-2563-426E-8381-48E5B98344EC}" srcOrd="0" destOrd="0" presId="urn:microsoft.com/office/officeart/2005/8/layout/orgChart1"/>
    <dgm:cxn modelId="{B841068C-5EBA-44AC-82C3-0B9726043E06}" type="presOf" srcId="{8526210E-6776-4DC3-B7F1-2D1CB425579B}" destId="{2D1863A7-A92C-4CDE-9FF6-BF1986D48D47}" srcOrd="0" destOrd="0" presId="urn:microsoft.com/office/officeart/2005/8/layout/orgChart1"/>
    <dgm:cxn modelId="{6B045A90-66C9-4B81-BAB9-322C3B16ADFA}" type="presOf" srcId="{C7B18102-815F-49A9-A686-0F6759122708}" destId="{3D0A536E-D1C8-4DF1-BA4E-805DC81CFD58}" srcOrd="1" destOrd="0" presId="urn:microsoft.com/office/officeart/2005/8/layout/orgChart1"/>
    <dgm:cxn modelId="{D2B94A97-C1DC-4505-B7D6-FBB17130BE2C}" srcId="{64311BD8-0B3C-4537-AA85-AF44D6BA5DEA}" destId="{6D4E3956-2161-4CC7-B52F-6FB3632B2434}" srcOrd="1" destOrd="0" parTransId="{606A00B4-5E97-4DA1-AD58-22A5A7D4B0C1}" sibTransId="{FC72C510-3768-4C30-A532-C8D076CD4939}"/>
    <dgm:cxn modelId="{7101159C-83B9-4B41-BE3E-20D002F8A336}" type="presOf" srcId="{0D25842E-32AD-4EDA-AAAE-67CEAABC4786}" destId="{3EDC81E0-CA8A-42B7-A3EE-73704E54E438}" srcOrd="1" destOrd="0" presId="urn:microsoft.com/office/officeart/2005/8/layout/orgChart1"/>
    <dgm:cxn modelId="{896873AD-8B98-4FAF-AADE-CDBB3670437B}" type="presOf" srcId="{0D25842E-32AD-4EDA-AAAE-67CEAABC4786}" destId="{D52986F2-6608-4BE8-ACDE-DDD36DE82491}" srcOrd="0" destOrd="0" presId="urn:microsoft.com/office/officeart/2005/8/layout/orgChart1"/>
    <dgm:cxn modelId="{8A615DB1-8A47-4C7F-8392-FC85C7F26CDF}" srcId="{DD853D57-7668-470A-8D59-D0E001EEBA8A}" destId="{989350D0-5311-44B7-8B1D-089F14CC793B}" srcOrd="0" destOrd="0" parTransId="{820998C7-AF3C-4F7B-8056-362E54AA9CFC}" sibTransId="{1C191E32-A714-44D9-9F86-AD49736A6189}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89B390B2-A7E4-411A-A99D-06A1F826DCE8}" type="presOf" srcId="{3A84F99E-6D1C-42D5-A6DA-B88A8DBECF13}" destId="{04F3667F-B2BE-47D7-AC49-682813F02649}" srcOrd="0" destOrd="0" presId="urn:microsoft.com/office/officeart/2005/8/layout/orgChart1"/>
    <dgm:cxn modelId="{923015B8-94CD-4733-8C7F-457219C6DD4C}" srcId="{C110D946-52C3-41C2-BF9A-03272310010F}" destId="{DD853D57-7668-470A-8D59-D0E001EEBA8A}" srcOrd="1" destOrd="0" parTransId="{5F5B9739-6CB3-4CE6-843E-67BA39D835AB}" sibTransId="{C0CD455F-CA9E-495E-9355-9973E25BDE84}"/>
    <dgm:cxn modelId="{9B3555BA-EDFF-40D6-9BAD-78E4F59CD926}" type="presOf" srcId="{6D4E3956-2161-4CC7-B52F-6FB3632B2434}" destId="{D277D168-20F7-4D1A-8BE3-11B44D4C35E8}" srcOrd="0" destOrd="0" presId="urn:microsoft.com/office/officeart/2005/8/layout/orgChart1"/>
    <dgm:cxn modelId="{6A54A9C3-19D4-4A68-A334-C62CAF015A1A}" type="presOf" srcId="{6D4E3956-2161-4CC7-B52F-6FB3632B2434}" destId="{15328E25-4624-403B-A3B1-55E5CE48556F}" srcOrd="1" destOrd="0" presId="urn:microsoft.com/office/officeart/2005/8/layout/orgChart1"/>
    <dgm:cxn modelId="{C146EFC9-7373-48F3-AD5D-39376CA13574}" type="presOf" srcId="{64311BD8-0B3C-4537-AA85-AF44D6BA5DEA}" destId="{D6CA9A52-68B9-418E-844D-1584FAD4FE4C}" srcOrd="1" destOrd="0" presId="urn:microsoft.com/office/officeart/2005/8/layout/orgChart1"/>
    <dgm:cxn modelId="{D7CBF7CE-21BC-4B93-BAC6-7DD4DEE31D4A}" type="presOf" srcId="{989350D0-5311-44B7-8B1D-089F14CC793B}" destId="{AB674688-F98F-47A8-A6FA-6444CAE70068}" srcOrd="0" destOrd="0" presId="urn:microsoft.com/office/officeart/2005/8/layout/orgChart1"/>
    <dgm:cxn modelId="{0ECFB3D0-FB0F-4D56-B70B-58275F927CCC}" srcId="{C110D946-52C3-41C2-BF9A-03272310010F}" destId="{4667EE54-7D70-44F3-A555-50C4FAE1094E}" srcOrd="0" destOrd="0" parTransId="{51BB35E0-5529-4F4A-9C9A-0DB9F6B0B21D}" sibTransId="{270A6B03-8126-49C5-9536-3C64EF3EAC61}"/>
    <dgm:cxn modelId="{66307BD9-4937-4542-8F88-6079598EA4C2}" srcId="{DD853D57-7668-470A-8D59-D0E001EEBA8A}" destId="{64311BD8-0B3C-4537-AA85-AF44D6BA5DEA}" srcOrd="2" destOrd="0" parTransId="{C62A7AE0-E639-4F27-AE06-596AAA6A8179}" sibTransId="{0D5EC6D3-9C24-4723-9665-FC8EE3552A18}"/>
    <dgm:cxn modelId="{1C2982DC-E4CE-4491-BBED-9183AE9820D6}" srcId="{0D25842E-32AD-4EDA-AAAE-67CEAABC4786}" destId="{7AFCB0AE-4AF1-403E-A0E9-9FA00D6D1284}" srcOrd="0" destOrd="0" parTransId="{8526210E-6776-4DC3-B7F1-2D1CB425579B}" sibTransId="{001AAA53-E9B3-4E93-913D-943D8B516DC9}"/>
    <dgm:cxn modelId="{DC26B3E2-68FA-4BF1-B9A9-CCA13FF93D8A}" type="presOf" srcId="{DCA98C1E-43D3-40B6-8108-40E5DFFB2392}" destId="{FB8EBDE9-033D-4017-8F29-BC5275817A87}" srcOrd="0" destOrd="0" presId="urn:microsoft.com/office/officeart/2005/8/layout/orgChart1"/>
    <dgm:cxn modelId="{C9A17DEA-FF62-4E8B-8ADF-B69327F60026}" srcId="{DD853D57-7668-470A-8D59-D0E001EEBA8A}" destId="{0D25842E-32AD-4EDA-AAAE-67CEAABC4786}" srcOrd="3" destOrd="0" parTransId="{C4D9A65D-98BA-4606-96E4-8DF2B7421BF3}" sibTransId="{3E528BA3-40BE-4E61-A923-08F3E29042A7}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C1DAA0F4-904F-43B7-BF55-5D86DB215E3C}" type="presOf" srcId="{809746A3-1787-4DD0-8930-FF86BABC9778}" destId="{A902695A-0C9C-454D-B4AA-4B89588587C4}" srcOrd="0" destOrd="0" presId="urn:microsoft.com/office/officeart/2005/8/layout/orgChart1"/>
    <dgm:cxn modelId="{5A7488FC-EC89-456F-BCA6-61416A938152}" srcId="{64311BD8-0B3C-4537-AA85-AF44D6BA5DEA}" destId="{3709740A-A8B6-4B61-86B3-2DEB12CD0CF1}" srcOrd="0" destOrd="0" parTransId="{3A84F99E-6D1C-42D5-A6DA-B88A8DBECF13}" sibTransId="{E2EFAAAE-A738-4364-B886-A1496F1F789A}"/>
    <dgm:cxn modelId="{CE9A588C-ABC0-49B2-88F3-1D21310601F3}" type="presParOf" srcId="{E9293FDE-E521-4A7D-86F3-4FD542ABA9E6}" destId="{B1E17939-3DC1-4138-AAB6-882019BFD80A}" srcOrd="0" destOrd="0" presId="urn:microsoft.com/office/officeart/2005/8/layout/orgChart1"/>
    <dgm:cxn modelId="{653E48A6-AC3F-4715-9277-3CD4573866DF}" type="presParOf" srcId="{B1E17939-3DC1-4138-AAB6-882019BFD80A}" destId="{F46384C3-EB58-4368-8B9C-0DBF24D023B2}" srcOrd="0" destOrd="0" presId="urn:microsoft.com/office/officeart/2005/8/layout/orgChart1"/>
    <dgm:cxn modelId="{BBE642DD-487F-4E40-A9DC-2CB747D0AE33}" type="presParOf" srcId="{F46384C3-EB58-4368-8B9C-0DBF24D023B2}" destId="{2A6756A6-9BEE-492A-8969-BE6E72F34DC9}" srcOrd="0" destOrd="0" presId="urn:microsoft.com/office/officeart/2005/8/layout/orgChart1"/>
    <dgm:cxn modelId="{D7D0ED90-EA76-4ED5-9F07-CF30F26CD232}" type="presParOf" srcId="{F46384C3-EB58-4368-8B9C-0DBF24D023B2}" destId="{C4C7E32E-F895-48AE-855F-0577FBFC1C5A}" srcOrd="1" destOrd="0" presId="urn:microsoft.com/office/officeart/2005/8/layout/orgChart1"/>
    <dgm:cxn modelId="{78CC1F22-2B67-46B3-8F60-5EE63F1C900E}" type="presParOf" srcId="{B1E17939-3DC1-4138-AAB6-882019BFD80A}" destId="{234AF17D-7FB2-47CC-AE50-C1518695B8AB}" srcOrd="1" destOrd="0" presId="urn:microsoft.com/office/officeart/2005/8/layout/orgChart1"/>
    <dgm:cxn modelId="{0B49B1AC-B5A3-4C5C-AB86-2C904DA41E55}" type="presParOf" srcId="{B1E17939-3DC1-4138-AAB6-882019BFD80A}" destId="{7ACABC1B-140C-47BA-89FE-CAD3F324053B}" srcOrd="2" destOrd="0" presId="urn:microsoft.com/office/officeart/2005/8/layout/orgChart1"/>
    <dgm:cxn modelId="{3BBD5900-31C3-4F66-9B4F-F07D8CB6CD7E}" type="presParOf" srcId="{E9293FDE-E521-4A7D-86F3-4FD542ABA9E6}" destId="{B2D0C0E7-CC22-4904-9C09-8F43DACA744E}" srcOrd="1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933EDA4E-F59D-4284-B742-78D0B009C165}" type="presParOf" srcId="{45554A20-C0C0-4D28-B1ED-753A77DF3996}" destId="{AB624AC9-5DCD-4EDB-8683-74DF43C3A5C6}" srcOrd="0" destOrd="0" presId="urn:microsoft.com/office/officeart/2005/8/layout/orgChart1"/>
    <dgm:cxn modelId="{3A114F2A-E599-487A-BC3E-339916CDD979}" type="presParOf" srcId="{45554A20-C0C0-4D28-B1ED-753A77DF3996}" destId="{415B3660-C060-4E7E-A1EF-15F9F90156AC}" srcOrd="1" destOrd="0" presId="urn:microsoft.com/office/officeart/2005/8/layout/orgChart1"/>
    <dgm:cxn modelId="{B659520F-D721-496D-890F-4DC5BC146956}" type="presParOf" srcId="{415B3660-C060-4E7E-A1EF-15F9F90156AC}" destId="{0C097C29-B8B8-48C7-BC71-FEC2CD1034D8}" srcOrd="0" destOrd="0" presId="urn:microsoft.com/office/officeart/2005/8/layout/orgChart1"/>
    <dgm:cxn modelId="{6FD02670-5929-4BF4-83F1-5676171A404B}" type="presParOf" srcId="{0C097C29-B8B8-48C7-BC71-FEC2CD1034D8}" destId="{AB674688-F98F-47A8-A6FA-6444CAE70068}" srcOrd="0" destOrd="0" presId="urn:microsoft.com/office/officeart/2005/8/layout/orgChart1"/>
    <dgm:cxn modelId="{5E0C1076-BCCF-45C3-A0DD-2C8EB6C9A763}" type="presParOf" srcId="{0C097C29-B8B8-48C7-BC71-FEC2CD1034D8}" destId="{23BF68DD-8EF8-478C-BACA-5C7141F8541B}" srcOrd="1" destOrd="0" presId="urn:microsoft.com/office/officeart/2005/8/layout/orgChart1"/>
    <dgm:cxn modelId="{37FBE0AD-A1EF-43DE-8C50-EE90EAAB81AE}" type="presParOf" srcId="{415B3660-C060-4E7E-A1EF-15F9F90156AC}" destId="{AC33E3A7-3DC2-4E3D-A0EC-FF3A35EEA5A8}" srcOrd="1" destOrd="0" presId="urn:microsoft.com/office/officeart/2005/8/layout/orgChart1"/>
    <dgm:cxn modelId="{8B8C8895-28E3-469B-9C87-2FB80C2E0635}" type="presParOf" srcId="{AC33E3A7-3DC2-4E3D-A0EC-FF3A35EEA5A8}" destId="{FB655501-DCA4-4ADA-85F1-500B835F9151}" srcOrd="0" destOrd="0" presId="urn:microsoft.com/office/officeart/2005/8/layout/orgChart1"/>
    <dgm:cxn modelId="{2DC467FE-421B-4A77-B031-EA1391EE71E2}" type="presParOf" srcId="{AC33E3A7-3DC2-4E3D-A0EC-FF3A35EEA5A8}" destId="{BCAE0412-4735-4518-BE37-4375BA32F5E6}" srcOrd="1" destOrd="0" presId="urn:microsoft.com/office/officeart/2005/8/layout/orgChart1"/>
    <dgm:cxn modelId="{29EEB6D0-CFE6-4AEC-BD7B-B6A7F5A668CE}" type="presParOf" srcId="{BCAE0412-4735-4518-BE37-4375BA32F5E6}" destId="{8ABDB4E3-FF79-49AB-8BE5-57D1E004BDA3}" srcOrd="0" destOrd="0" presId="urn:microsoft.com/office/officeart/2005/8/layout/orgChart1"/>
    <dgm:cxn modelId="{2F7C0E4B-AEF6-4BCE-917A-02D6C444F331}" type="presParOf" srcId="{8ABDB4E3-FF79-49AB-8BE5-57D1E004BDA3}" destId="{B8993113-72F5-458C-A675-9A5A10979D66}" srcOrd="0" destOrd="0" presId="urn:microsoft.com/office/officeart/2005/8/layout/orgChart1"/>
    <dgm:cxn modelId="{A2244ECE-5AA7-4EA3-9952-EFEC61F4BF4F}" type="presParOf" srcId="{8ABDB4E3-FF79-49AB-8BE5-57D1E004BDA3}" destId="{A447A8D4-ECF0-46B7-ACC8-5B8CFA9DF93A}" srcOrd="1" destOrd="0" presId="urn:microsoft.com/office/officeart/2005/8/layout/orgChart1"/>
    <dgm:cxn modelId="{B9145376-C8F9-43A0-B201-5AFB1B61878B}" type="presParOf" srcId="{BCAE0412-4735-4518-BE37-4375BA32F5E6}" destId="{92F1E00B-D62D-48FF-B9A8-A19B4DDE1B30}" srcOrd="1" destOrd="0" presId="urn:microsoft.com/office/officeart/2005/8/layout/orgChart1"/>
    <dgm:cxn modelId="{4DD2202C-65EE-4214-A80E-FFC1E146F6A0}" type="presParOf" srcId="{BCAE0412-4735-4518-BE37-4375BA32F5E6}" destId="{834DA670-3382-4CEC-8BE2-D4E6A3BB997D}" srcOrd="2" destOrd="0" presId="urn:microsoft.com/office/officeart/2005/8/layout/orgChart1"/>
    <dgm:cxn modelId="{5AC9CC2A-E6A5-4911-80B1-B5DF02FCDF7F}" type="presParOf" srcId="{415B3660-C060-4E7E-A1EF-15F9F90156AC}" destId="{82116C2E-876A-4BA3-B519-538F7B221954}" srcOrd="2" destOrd="0" presId="urn:microsoft.com/office/officeart/2005/8/layout/orgChart1"/>
    <dgm:cxn modelId="{C02994C8-DA27-465D-B64A-3682403A190C}" type="presParOf" srcId="{45554A20-C0C0-4D28-B1ED-753A77DF3996}" destId="{0B416A44-CCD1-4BD9-B1A2-DEF07EE1AEF2}" srcOrd="2" destOrd="0" presId="urn:microsoft.com/office/officeart/2005/8/layout/orgChart1"/>
    <dgm:cxn modelId="{5E69E38F-1D9C-4CC6-9499-46B14D1425F0}" type="presParOf" srcId="{45554A20-C0C0-4D28-B1ED-753A77DF3996}" destId="{6DDA0184-70A2-4D86-982C-425C0DA331E6}" srcOrd="3" destOrd="0" presId="urn:microsoft.com/office/officeart/2005/8/layout/orgChart1"/>
    <dgm:cxn modelId="{0AF09301-63F2-4C90-BAF1-E0B9E2F64850}" type="presParOf" srcId="{6DDA0184-70A2-4D86-982C-425C0DA331E6}" destId="{34DC2BD7-F256-42FA-AD62-9F7DCDE07CDE}" srcOrd="0" destOrd="0" presId="urn:microsoft.com/office/officeart/2005/8/layout/orgChart1"/>
    <dgm:cxn modelId="{38B8A871-440A-4A92-821C-BE79BF2E7592}" type="presParOf" srcId="{34DC2BD7-F256-42FA-AD62-9F7DCDE07CDE}" destId="{FB8EBDE9-033D-4017-8F29-BC5275817A87}" srcOrd="0" destOrd="0" presId="urn:microsoft.com/office/officeart/2005/8/layout/orgChart1"/>
    <dgm:cxn modelId="{099AED58-26BD-4F17-BDC4-AE9BCD0D07C7}" type="presParOf" srcId="{34DC2BD7-F256-42FA-AD62-9F7DCDE07CDE}" destId="{7E3072C9-D93E-4881-89D0-EA1C29738238}" srcOrd="1" destOrd="0" presId="urn:microsoft.com/office/officeart/2005/8/layout/orgChart1"/>
    <dgm:cxn modelId="{A9659706-76C9-42C8-A04F-FC1BA414B0F8}" type="presParOf" srcId="{6DDA0184-70A2-4D86-982C-425C0DA331E6}" destId="{190A16F0-4A98-4581-A278-FE2D252CCE8F}" srcOrd="1" destOrd="0" presId="urn:microsoft.com/office/officeart/2005/8/layout/orgChart1"/>
    <dgm:cxn modelId="{E5143C6B-4681-4015-B8A8-E6E2446D1438}" type="presParOf" srcId="{190A16F0-4A98-4581-A278-FE2D252CCE8F}" destId="{58ADCCCA-BE5C-4627-86AB-2CF98321BB38}" srcOrd="0" destOrd="0" presId="urn:microsoft.com/office/officeart/2005/8/layout/orgChart1"/>
    <dgm:cxn modelId="{792320D0-97C8-4E0D-8E1F-31D33F622025}" type="presParOf" srcId="{190A16F0-4A98-4581-A278-FE2D252CCE8F}" destId="{6D6C2DEF-2CDD-414E-8AA5-9461789FC14B}" srcOrd="1" destOrd="0" presId="urn:microsoft.com/office/officeart/2005/8/layout/orgChart1"/>
    <dgm:cxn modelId="{34D43DA5-AE51-4EBC-A269-777A7D35D484}" type="presParOf" srcId="{6D6C2DEF-2CDD-414E-8AA5-9461789FC14B}" destId="{67908B08-A6F8-445A-9297-22AB6967E153}" srcOrd="0" destOrd="0" presId="urn:microsoft.com/office/officeart/2005/8/layout/orgChart1"/>
    <dgm:cxn modelId="{5230FA3E-BBD9-414A-8020-4944363925A3}" type="presParOf" srcId="{67908B08-A6F8-445A-9297-22AB6967E153}" destId="{DA1AE00A-A76A-4C87-9603-B02888740FEE}" srcOrd="0" destOrd="0" presId="urn:microsoft.com/office/officeart/2005/8/layout/orgChart1"/>
    <dgm:cxn modelId="{C267B08C-8225-4000-AA27-3D159B94A699}" type="presParOf" srcId="{67908B08-A6F8-445A-9297-22AB6967E153}" destId="{F90D98B3-4059-4335-A422-E6F9C63F1D6B}" srcOrd="1" destOrd="0" presId="urn:microsoft.com/office/officeart/2005/8/layout/orgChart1"/>
    <dgm:cxn modelId="{CA313E02-1196-4291-960A-1CF86561794E}" type="presParOf" srcId="{6D6C2DEF-2CDD-414E-8AA5-9461789FC14B}" destId="{AE7C1DDC-DB69-40BF-AE27-9DFDFE0CB226}" srcOrd="1" destOrd="0" presId="urn:microsoft.com/office/officeart/2005/8/layout/orgChart1"/>
    <dgm:cxn modelId="{EE887FA8-B02E-442C-9721-A3F8285BECE6}" type="presParOf" srcId="{6D6C2DEF-2CDD-414E-8AA5-9461789FC14B}" destId="{D60DE5A4-3DE7-4809-B187-28D904C4E46F}" srcOrd="2" destOrd="0" presId="urn:microsoft.com/office/officeart/2005/8/layout/orgChart1"/>
    <dgm:cxn modelId="{492E7EF3-ECD4-47CA-AE1A-42AA8E422647}" type="presParOf" srcId="{190A16F0-4A98-4581-A278-FE2D252CCE8F}" destId="{A902695A-0C9C-454D-B4AA-4B89588587C4}" srcOrd="2" destOrd="0" presId="urn:microsoft.com/office/officeart/2005/8/layout/orgChart1"/>
    <dgm:cxn modelId="{F8F00838-D050-4F3F-A3CE-D9F1F60859BB}" type="presParOf" srcId="{190A16F0-4A98-4581-A278-FE2D252CCE8F}" destId="{B594F6B7-4F83-44D0-BF4A-FAEDD4773910}" srcOrd="3" destOrd="0" presId="urn:microsoft.com/office/officeart/2005/8/layout/orgChart1"/>
    <dgm:cxn modelId="{468EEA48-EA3C-4373-8154-43AF75F724BB}" type="presParOf" srcId="{B594F6B7-4F83-44D0-BF4A-FAEDD4773910}" destId="{CC5020D3-982F-4C9A-B584-1632F0B3D9B2}" srcOrd="0" destOrd="0" presId="urn:microsoft.com/office/officeart/2005/8/layout/orgChart1"/>
    <dgm:cxn modelId="{C26C589C-B138-4E13-9065-CB320B6BA093}" type="presParOf" srcId="{CC5020D3-982F-4C9A-B584-1632F0B3D9B2}" destId="{B732C6CF-67A5-4A65-84C3-8FA42DE08992}" srcOrd="0" destOrd="0" presId="urn:microsoft.com/office/officeart/2005/8/layout/orgChart1"/>
    <dgm:cxn modelId="{5E084B39-4BE4-4505-8939-068E67309B18}" type="presParOf" srcId="{CC5020D3-982F-4C9A-B584-1632F0B3D9B2}" destId="{3D0A536E-D1C8-4DF1-BA4E-805DC81CFD58}" srcOrd="1" destOrd="0" presId="urn:microsoft.com/office/officeart/2005/8/layout/orgChart1"/>
    <dgm:cxn modelId="{439264C0-CD4F-4DBC-8AFF-E635E7AC3B22}" type="presParOf" srcId="{B594F6B7-4F83-44D0-BF4A-FAEDD4773910}" destId="{CF1DCF3E-6F6C-4400-B7D2-40C575C23FA1}" srcOrd="1" destOrd="0" presId="urn:microsoft.com/office/officeart/2005/8/layout/orgChart1"/>
    <dgm:cxn modelId="{8A3BFCF8-E601-443D-B01C-E96EB6CDCB53}" type="presParOf" srcId="{B594F6B7-4F83-44D0-BF4A-FAEDD4773910}" destId="{407E554A-29D7-44F5-B9DA-A0BE1D562201}" srcOrd="2" destOrd="0" presId="urn:microsoft.com/office/officeart/2005/8/layout/orgChart1"/>
    <dgm:cxn modelId="{26A509C0-16BF-43F6-A81D-C89B03690630}" type="presParOf" srcId="{6DDA0184-70A2-4D86-982C-425C0DA331E6}" destId="{BECD5B72-607F-4356-A1B5-FBD1D3FFF2D1}" srcOrd="2" destOrd="0" presId="urn:microsoft.com/office/officeart/2005/8/layout/orgChart1"/>
    <dgm:cxn modelId="{A81AC950-4242-42E4-8D30-45DCD2D8DE20}" type="presParOf" srcId="{45554A20-C0C0-4D28-B1ED-753A77DF3996}" destId="{663CBA7C-6A1D-4DCD-955B-BBE3B16DC706}" srcOrd="4" destOrd="0" presId="urn:microsoft.com/office/officeart/2005/8/layout/orgChart1"/>
    <dgm:cxn modelId="{E08D3F56-43FD-42FC-AF76-CE7DF2597F17}" type="presParOf" srcId="{45554A20-C0C0-4D28-B1ED-753A77DF3996}" destId="{B11FC1B4-F95D-4D50-8576-262F44A61436}" srcOrd="5" destOrd="0" presId="urn:microsoft.com/office/officeart/2005/8/layout/orgChart1"/>
    <dgm:cxn modelId="{9E6B5A89-1560-419F-B8E2-580963915F5F}" type="presParOf" srcId="{B11FC1B4-F95D-4D50-8576-262F44A61436}" destId="{10A0A0FA-053A-4B5B-B142-601BE6D1503D}" srcOrd="0" destOrd="0" presId="urn:microsoft.com/office/officeart/2005/8/layout/orgChart1"/>
    <dgm:cxn modelId="{BAE8985A-3F10-4200-A7E4-DC822E659483}" type="presParOf" srcId="{10A0A0FA-053A-4B5B-B142-601BE6D1503D}" destId="{74C2384A-32A1-48BE-83D4-0A71D398E635}" srcOrd="0" destOrd="0" presId="urn:microsoft.com/office/officeart/2005/8/layout/orgChart1"/>
    <dgm:cxn modelId="{780282CC-679B-4115-9478-3B8EA09668CD}" type="presParOf" srcId="{10A0A0FA-053A-4B5B-B142-601BE6D1503D}" destId="{D6CA9A52-68B9-418E-844D-1584FAD4FE4C}" srcOrd="1" destOrd="0" presId="urn:microsoft.com/office/officeart/2005/8/layout/orgChart1"/>
    <dgm:cxn modelId="{4DE33885-1D6D-4E33-9A2D-C9E7662CF022}" type="presParOf" srcId="{B11FC1B4-F95D-4D50-8576-262F44A61436}" destId="{E31E27A9-20BD-48A1-88E7-6CA657F9711F}" srcOrd="1" destOrd="0" presId="urn:microsoft.com/office/officeart/2005/8/layout/orgChart1"/>
    <dgm:cxn modelId="{D32096E3-5703-426F-A77D-59A0EF33FC8E}" type="presParOf" srcId="{E31E27A9-20BD-48A1-88E7-6CA657F9711F}" destId="{04F3667F-B2BE-47D7-AC49-682813F02649}" srcOrd="0" destOrd="0" presId="urn:microsoft.com/office/officeart/2005/8/layout/orgChart1"/>
    <dgm:cxn modelId="{27A21FB6-B060-4C6A-8B86-2CAB4647815B}" type="presParOf" srcId="{E31E27A9-20BD-48A1-88E7-6CA657F9711F}" destId="{6D5E532B-7397-4CBA-B19C-CBA75E697F70}" srcOrd="1" destOrd="0" presId="urn:microsoft.com/office/officeart/2005/8/layout/orgChart1"/>
    <dgm:cxn modelId="{2EEDBEB1-BB42-40F7-898E-D6EF136DB017}" type="presParOf" srcId="{6D5E532B-7397-4CBA-B19C-CBA75E697F70}" destId="{C9293585-B8D6-4857-ADC0-717AB939F1BA}" srcOrd="0" destOrd="0" presId="urn:microsoft.com/office/officeart/2005/8/layout/orgChart1"/>
    <dgm:cxn modelId="{0BE1C9AD-E7C5-40B3-AFC9-B586F0CB249D}" type="presParOf" srcId="{C9293585-B8D6-4857-ADC0-717AB939F1BA}" destId="{7B7760E7-E5F0-46A4-B49C-14E13F654600}" srcOrd="0" destOrd="0" presId="urn:microsoft.com/office/officeart/2005/8/layout/orgChart1"/>
    <dgm:cxn modelId="{1557DAF9-2FCB-4C04-B2BB-F78EA588BC5E}" type="presParOf" srcId="{C9293585-B8D6-4857-ADC0-717AB939F1BA}" destId="{6C1B6922-7861-4BF7-92D8-4E7F4EC2B0D1}" srcOrd="1" destOrd="0" presId="urn:microsoft.com/office/officeart/2005/8/layout/orgChart1"/>
    <dgm:cxn modelId="{605AFB54-1D57-4A82-9D5D-10B8CF81C366}" type="presParOf" srcId="{6D5E532B-7397-4CBA-B19C-CBA75E697F70}" destId="{C5041D44-080F-4879-B6C2-B689FF8D647F}" srcOrd="1" destOrd="0" presId="urn:microsoft.com/office/officeart/2005/8/layout/orgChart1"/>
    <dgm:cxn modelId="{B9F67835-D15A-40B1-A6D6-B88A12F2BE14}" type="presParOf" srcId="{6D5E532B-7397-4CBA-B19C-CBA75E697F70}" destId="{7A5F105D-A532-49FB-9BD9-700087A27CE2}" srcOrd="2" destOrd="0" presId="urn:microsoft.com/office/officeart/2005/8/layout/orgChart1"/>
    <dgm:cxn modelId="{AA3BF6A0-DB98-407F-9404-FA9CB199D959}" type="presParOf" srcId="{E31E27A9-20BD-48A1-88E7-6CA657F9711F}" destId="{B44FEFB5-EA1E-4CE8-AB30-950A11314868}" srcOrd="2" destOrd="0" presId="urn:microsoft.com/office/officeart/2005/8/layout/orgChart1"/>
    <dgm:cxn modelId="{F62E46E2-41A3-4AA2-9C47-915B1E7824B1}" type="presParOf" srcId="{E31E27A9-20BD-48A1-88E7-6CA657F9711F}" destId="{ACEE5EAA-CBAE-4BB1-9A57-EE79785EC5EF}" srcOrd="3" destOrd="0" presId="urn:microsoft.com/office/officeart/2005/8/layout/orgChart1"/>
    <dgm:cxn modelId="{7D8DBBA1-192E-4660-9A55-C42056EC8400}" type="presParOf" srcId="{ACEE5EAA-CBAE-4BB1-9A57-EE79785EC5EF}" destId="{D636B54F-7C1F-4E59-9D65-0A53DF40F3DD}" srcOrd="0" destOrd="0" presId="urn:microsoft.com/office/officeart/2005/8/layout/orgChart1"/>
    <dgm:cxn modelId="{604A58A0-3114-40C3-9BC4-316170F80D33}" type="presParOf" srcId="{D636B54F-7C1F-4E59-9D65-0A53DF40F3DD}" destId="{D277D168-20F7-4D1A-8BE3-11B44D4C35E8}" srcOrd="0" destOrd="0" presId="urn:microsoft.com/office/officeart/2005/8/layout/orgChart1"/>
    <dgm:cxn modelId="{0AEB4402-60E7-4F36-8676-51B810D85C39}" type="presParOf" srcId="{D636B54F-7C1F-4E59-9D65-0A53DF40F3DD}" destId="{15328E25-4624-403B-A3B1-55E5CE48556F}" srcOrd="1" destOrd="0" presId="urn:microsoft.com/office/officeart/2005/8/layout/orgChart1"/>
    <dgm:cxn modelId="{79809C0E-25A5-423D-9D3F-9E6BD12B56D3}" type="presParOf" srcId="{ACEE5EAA-CBAE-4BB1-9A57-EE79785EC5EF}" destId="{B6ADC94D-1B5D-4497-99CB-376F45F5D3F8}" srcOrd="1" destOrd="0" presId="urn:microsoft.com/office/officeart/2005/8/layout/orgChart1"/>
    <dgm:cxn modelId="{AB552BEB-C1FC-4EA4-823B-2D5EF6249ACB}" type="presParOf" srcId="{ACEE5EAA-CBAE-4BB1-9A57-EE79785EC5EF}" destId="{FA5F0079-9DD5-461B-9172-4D4D9211A973}" srcOrd="2" destOrd="0" presId="urn:microsoft.com/office/officeart/2005/8/layout/orgChart1"/>
    <dgm:cxn modelId="{7CCF48DB-E707-4A94-8391-96F4793B0C08}" type="presParOf" srcId="{B11FC1B4-F95D-4D50-8576-262F44A61436}" destId="{E42D0B5E-7EE6-43F0-8D2E-E5A2D658EAAB}" srcOrd="2" destOrd="0" presId="urn:microsoft.com/office/officeart/2005/8/layout/orgChart1"/>
    <dgm:cxn modelId="{B2AB8126-4175-4E67-AD85-16E6A1D72F8C}" type="presParOf" srcId="{45554A20-C0C0-4D28-B1ED-753A77DF3996}" destId="{5EBD4A2E-2563-426E-8381-48E5B98344EC}" srcOrd="6" destOrd="0" presId="urn:microsoft.com/office/officeart/2005/8/layout/orgChart1"/>
    <dgm:cxn modelId="{B135B3A8-793D-45BD-8FAC-E1B1D4989ECB}" type="presParOf" srcId="{45554A20-C0C0-4D28-B1ED-753A77DF3996}" destId="{180CBE0F-1F79-449B-80D7-73ECE1F89268}" srcOrd="7" destOrd="0" presId="urn:microsoft.com/office/officeart/2005/8/layout/orgChart1"/>
    <dgm:cxn modelId="{A7715F04-8828-4FF1-8215-13DF8360F21F}" type="presParOf" srcId="{180CBE0F-1F79-449B-80D7-73ECE1F89268}" destId="{2AE7DE16-C3FD-4A27-B9C5-FD649698AA05}" srcOrd="0" destOrd="0" presId="urn:microsoft.com/office/officeart/2005/8/layout/orgChart1"/>
    <dgm:cxn modelId="{9104EF88-581E-4135-8BD3-78179917E5BB}" type="presParOf" srcId="{2AE7DE16-C3FD-4A27-B9C5-FD649698AA05}" destId="{D52986F2-6608-4BE8-ACDE-DDD36DE82491}" srcOrd="0" destOrd="0" presId="urn:microsoft.com/office/officeart/2005/8/layout/orgChart1"/>
    <dgm:cxn modelId="{05508768-EEDB-497D-9390-8204F2A30185}" type="presParOf" srcId="{2AE7DE16-C3FD-4A27-B9C5-FD649698AA05}" destId="{3EDC81E0-CA8A-42B7-A3EE-73704E54E438}" srcOrd="1" destOrd="0" presId="urn:microsoft.com/office/officeart/2005/8/layout/orgChart1"/>
    <dgm:cxn modelId="{46DB8AD5-0F15-4D57-B38C-89168C8FB8EE}" type="presParOf" srcId="{180CBE0F-1F79-449B-80D7-73ECE1F89268}" destId="{782E698C-61CD-42C0-9142-8EA69A54F614}" srcOrd="1" destOrd="0" presId="urn:microsoft.com/office/officeart/2005/8/layout/orgChart1"/>
    <dgm:cxn modelId="{62EA820C-DC4E-47B9-8FB2-07866C8A3AE7}" type="presParOf" srcId="{782E698C-61CD-42C0-9142-8EA69A54F614}" destId="{2D1863A7-A92C-4CDE-9FF6-BF1986D48D47}" srcOrd="0" destOrd="0" presId="urn:microsoft.com/office/officeart/2005/8/layout/orgChart1"/>
    <dgm:cxn modelId="{23CFA528-8F6E-4F19-B14F-EF01879259A6}" type="presParOf" srcId="{782E698C-61CD-42C0-9142-8EA69A54F614}" destId="{423482AA-0FEE-4C91-B70D-452F6C8388CA}" srcOrd="1" destOrd="0" presId="urn:microsoft.com/office/officeart/2005/8/layout/orgChart1"/>
    <dgm:cxn modelId="{763E2147-DC18-466A-904E-A8A723F1DC36}" type="presParOf" srcId="{423482AA-0FEE-4C91-B70D-452F6C8388CA}" destId="{4FE15F05-A338-4DED-9CF6-B0C2A6A845A3}" srcOrd="0" destOrd="0" presId="urn:microsoft.com/office/officeart/2005/8/layout/orgChart1"/>
    <dgm:cxn modelId="{346720BF-A6E6-4C5D-974B-C00272BA04E7}" type="presParOf" srcId="{4FE15F05-A338-4DED-9CF6-B0C2A6A845A3}" destId="{B90AEE28-4E4F-4AF2-8551-1EDCB75BB0AA}" srcOrd="0" destOrd="0" presId="urn:microsoft.com/office/officeart/2005/8/layout/orgChart1"/>
    <dgm:cxn modelId="{8C0436CB-9AE2-48A5-A5E4-6C63F920E5BE}" type="presParOf" srcId="{4FE15F05-A338-4DED-9CF6-B0C2A6A845A3}" destId="{DD6B2460-2FEB-47AE-8B6A-F4300EFD9E6F}" srcOrd="1" destOrd="0" presId="urn:microsoft.com/office/officeart/2005/8/layout/orgChart1"/>
    <dgm:cxn modelId="{7345299C-A9DD-4568-8679-2FAB6F1098F2}" type="presParOf" srcId="{423482AA-0FEE-4C91-B70D-452F6C8388CA}" destId="{37499D27-8301-435D-A7D5-A36964CD529B}" srcOrd="1" destOrd="0" presId="urn:microsoft.com/office/officeart/2005/8/layout/orgChart1"/>
    <dgm:cxn modelId="{40B161EA-D3BF-4E74-A502-211023324A77}" type="presParOf" srcId="{423482AA-0FEE-4C91-B70D-452F6C8388CA}" destId="{2B9A0413-E688-4553-B246-942F00C17145}" srcOrd="2" destOrd="0" presId="urn:microsoft.com/office/officeart/2005/8/layout/orgChart1"/>
    <dgm:cxn modelId="{1686D8EE-C9E5-40AC-9D37-327161BCBD06}" type="presParOf" srcId="{180CBE0F-1F79-449B-80D7-73ECE1F89268}" destId="{E5DB2382-47C1-4E40-9F0D-E88B50959EB5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Development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 DAC Secretary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4EB616B1-A87E-4640-A3AB-8E168AF63BCE}">
      <dgm:prSet custT="1"/>
      <dgm:spPr>
        <a:solidFill>
          <a:srgbClr val="EACFEF"/>
        </a:solidFill>
        <a:ln>
          <a:solidFill>
            <a:srgbClr val="EACFEF"/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 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Historic Church Building Support Officer</a:t>
          </a:r>
        </a:p>
      </dgm:t>
    </dgm:pt>
    <dgm:pt modelId="{6DFC8713-F1EF-4D2B-9045-7CF8FEC880E3}" type="parTrans" cxnId="{562856B7-27AF-473E-8F77-CB4379B2EE25}">
      <dgm:prSet/>
      <dgm:spPr/>
      <dgm:t>
        <a:bodyPr/>
        <a:lstStyle/>
        <a:p>
          <a:endParaRPr lang="en-GB"/>
        </a:p>
      </dgm:t>
    </dgm:pt>
    <dgm:pt modelId="{A7206B10-96E4-4A90-85DF-CE3D308798AC}" type="sibTrans" cxnId="{562856B7-27AF-473E-8F77-CB4379B2EE25}">
      <dgm:prSet/>
      <dgm:spPr/>
      <dgm:t>
        <a:bodyPr/>
        <a:lstStyle/>
        <a:p>
          <a:endParaRPr lang="en-GB"/>
        </a:p>
      </dgm:t>
    </dgm:pt>
    <dgm:pt modelId="{7F209BDC-5E49-4CF2-B926-24639D116FD6}">
      <dgm:prSet custT="1"/>
      <dgm:spPr>
        <a:solidFill>
          <a:srgbClr val="EACFEF"/>
        </a:solidFill>
        <a:ln>
          <a:solidFill>
            <a:srgbClr val="EACFEF"/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A90EC0-17E9-4B8C-B669-0377192714E6}" type="parTrans" cxnId="{FDDBDAA5-1DC3-49F1-B8EA-F65B577D408B}">
      <dgm:prSet/>
      <dgm:spPr/>
      <dgm:t>
        <a:bodyPr/>
        <a:lstStyle/>
        <a:p>
          <a:endParaRPr lang="en-GB"/>
        </a:p>
      </dgm:t>
    </dgm:pt>
    <dgm:pt modelId="{3817FCE4-271C-49EE-B06F-B5359BCCBAFA}" type="sibTrans" cxnId="{FDDBDAA5-1DC3-49F1-B8EA-F65B577D408B}">
      <dgm:prSet/>
      <dgm:spPr/>
      <dgm:t>
        <a:bodyPr/>
        <a:lstStyle/>
        <a:p>
          <a:endParaRPr lang="en-GB"/>
        </a:p>
      </dgm:t>
    </dgm:pt>
    <dgm:pt modelId="{90737944-5B29-4338-802F-FA389C749BD0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 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7A19D0-BBAC-4E00-814F-FE139B145D6C}" type="parTrans" cxnId="{B70E1DA5-3CBF-481F-9289-B56AF90A8B70}">
      <dgm:prSet/>
      <dgm:spPr/>
      <dgm:t>
        <a:bodyPr/>
        <a:lstStyle/>
        <a:p>
          <a:endParaRPr lang="en-GB"/>
        </a:p>
      </dgm:t>
    </dgm:pt>
    <dgm:pt modelId="{F6F6396A-5F1A-49B7-AF16-0E34E1734157}" type="sibTrans" cxnId="{B70E1DA5-3CBF-481F-9289-B56AF90A8B70}">
      <dgm:prSet/>
      <dgm:spPr/>
      <dgm:t>
        <a:bodyPr/>
        <a:lstStyle/>
        <a:p>
          <a:endParaRPr lang="en-GB"/>
        </a:p>
      </dgm:t>
    </dgm:pt>
    <dgm:pt modelId="{D30CE305-CCF7-4AE8-9D76-A1942273D9B8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B4370A-464B-495C-A349-68045C96ED41}" type="parTrans" cxnId="{02C67ECD-E9C8-4DF5-B6F9-04CF8F13720C}">
      <dgm:prSet/>
      <dgm:spPr/>
      <dgm:t>
        <a:bodyPr/>
        <a:lstStyle/>
        <a:p>
          <a:endParaRPr lang="en-GB"/>
        </a:p>
      </dgm:t>
    </dgm:pt>
    <dgm:pt modelId="{040A84E8-1359-4572-81C4-3A88F82A3E0C}" type="sibTrans" cxnId="{02C67ECD-E9C8-4DF5-B6F9-04CF8F13720C}">
      <dgm:prSet/>
      <dgm:spPr/>
      <dgm:t>
        <a:bodyPr/>
        <a:lstStyle/>
        <a:p>
          <a:endParaRPr lang="en-GB"/>
        </a:p>
      </dgm:t>
    </dgm:pt>
    <dgm:pt modelId="{4F7E5EC2-345A-4FB2-9FFA-2328D2BB4AB4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C516EBB-4088-4A76-8783-513AFBAE6D4B}" type="parTrans" cxnId="{1C97F256-1B25-49B8-BB22-2CF25D25B9B7}">
      <dgm:prSet/>
      <dgm:spPr/>
      <dgm:t>
        <a:bodyPr/>
        <a:lstStyle/>
        <a:p>
          <a:endParaRPr lang="en-GB"/>
        </a:p>
      </dgm:t>
    </dgm:pt>
    <dgm:pt modelId="{54EA6C75-0814-4884-8CCC-2A43E6C8882D}" type="sibTrans" cxnId="{1C97F256-1B25-49B8-BB22-2CF25D25B9B7}">
      <dgm:prSet/>
      <dgm:spPr/>
      <dgm:t>
        <a:bodyPr/>
        <a:lstStyle/>
        <a:p>
          <a:endParaRPr lang="en-GB"/>
        </a:p>
      </dgm:t>
    </dgm:pt>
    <dgm:pt modelId="{A35D74D8-F307-4264-9AA7-14C5C2838080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922C0FA-A639-44F7-871E-C63DD45663B8}" type="parTrans" cxnId="{3E4A2E05-2215-4391-A1AC-C0F57EAC2E4F}">
      <dgm:prSet/>
      <dgm:spPr/>
      <dgm:t>
        <a:bodyPr/>
        <a:lstStyle/>
        <a:p>
          <a:endParaRPr lang="en-GB"/>
        </a:p>
      </dgm:t>
    </dgm:pt>
    <dgm:pt modelId="{69B5235A-EBE8-4A4B-87EF-6B79C4F19F10}" type="sibTrans" cxnId="{3E4A2E05-2215-4391-A1AC-C0F57EAC2E4F}">
      <dgm:prSet/>
      <dgm:spPr/>
      <dgm:t>
        <a:bodyPr/>
        <a:lstStyle/>
        <a:p>
          <a:endParaRPr lang="en-GB"/>
        </a:p>
      </dgm:t>
    </dgm:pt>
    <dgm:pt modelId="{D735A654-170F-40DB-BC5B-2B4C7E358B8B}">
      <dgm:prSet custT="1"/>
      <dgm:spPr>
        <a:solidFill>
          <a:srgbClr val="EACFEF"/>
        </a:solidFill>
        <a:ln>
          <a:solidFill>
            <a:srgbClr val="EACFEF"/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Regional Learning Co-</a:t>
          </a:r>
          <a:r>
            <a:rPr lang="en-US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ordinator</a:t>
          </a:r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GB" sz="900" dirty="0"/>
        </a:p>
      </dgm:t>
    </dgm:pt>
    <dgm:pt modelId="{1B429E7D-6A82-4EE1-97BD-50B9F01A1628}" type="parTrans" cxnId="{4E2FB57E-5A27-49EB-A374-24345BB5CFE7}">
      <dgm:prSet/>
      <dgm:spPr/>
      <dgm:t>
        <a:bodyPr/>
        <a:lstStyle/>
        <a:p>
          <a:endParaRPr lang="en-GB"/>
        </a:p>
      </dgm:t>
    </dgm:pt>
    <dgm:pt modelId="{8D078EE3-4096-4256-B170-4E88624C37C7}" type="sibTrans" cxnId="{4E2FB57E-5A27-49EB-A374-24345BB5CFE7}">
      <dgm:prSet/>
      <dgm:spPr/>
      <dgm:t>
        <a:bodyPr/>
        <a:lstStyle/>
        <a:p>
          <a:endParaRPr lang="en-GB"/>
        </a:p>
      </dgm:t>
    </dgm:pt>
    <dgm:pt modelId="{997A548F-DC21-4220-B853-E216CEE5D7CE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Girling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to DAC Secretary</a:t>
          </a:r>
        </a:p>
      </dgm:t>
    </dgm:pt>
    <dgm:pt modelId="{DD15AEAD-524E-4B4A-98E9-3A84B466261B}" type="parTrans" cxnId="{BDB4A33E-5CD7-4BDE-B09F-B7C64A6E529E}">
      <dgm:prSet/>
      <dgm:spPr/>
      <dgm:t>
        <a:bodyPr/>
        <a:lstStyle/>
        <a:p>
          <a:endParaRPr lang="en-GB"/>
        </a:p>
      </dgm:t>
    </dgm:pt>
    <dgm:pt modelId="{645BF25D-5776-4C0D-BA7A-6C6F25290F8E}" type="sibTrans" cxnId="{BDB4A33E-5CD7-4BDE-B09F-B7C64A6E529E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205696" custScaleY="139966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ScaleX="195202" custScaleY="131444" custLinFactNeighborX="1" custLinFactNeighborY="-238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49BC43BC-D8CE-4C0B-ABC0-212D3D724256}" type="pres">
      <dgm:prSet presAssocID="{6F7A19D0-BBAC-4E00-814F-FE139B145D6C}" presName="Name37" presStyleLbl="parChTrans1D3" presStyleIdx="0" presStyleCnt="4"/>
      <dgm:spPr/>
    </dgm:pt>
    <dgm:pt modelId="{86E9715E-6A71-461C-B38E-ACFE252D20BB}" type="pres">
      <dgm:prSet presAssocID="{90737944-5B29-4338-802F-FA389C749BD0}" presName="hierRoot2" presStyleCnt="0">
        <dgm:presLayoutVars>
          <dgm:hierBranch val="init"/>
        </dgm:presLayoutVars>
      </dgm:prSet>
      <dgm:spPr/>
    </dgm:pt>
    <dgm:pt modelId="{98C1D08F-DB60-4210-A91B-DB35D898E5CB}" type="pres">
      <dgm:prSet presAssocID="{90737944-5B29-4338-802F-FA389C749BD0}" presName="rootComposite" presStyleCnt="0"/>
      <dgm:spPr/>
    </dgm:pt>
    <dgm:pt modelId="{3D1801EC-E08C-48F8-8DAE-717A4B81403C}" type="pres">
      <dgm:prSet presAssocID="{90737944-5B29-4338-802F-FA389C749BD0}" presName="rootText" presStyleLbl="node3" presStyleIdx="0" presStyleCnt="4" custScaleX="160320" custScaleY="144947">
        <dgm:presLayoutVars>
          <dgm:chPref val="3"/>
        </dgm:presLayoutVars>
      </dgm:prSet>
      <dgm:spPr/>
    </dgm:pt>
    <dgm:pt modelId="{233E9B06-B22F-4BD7-85D9-7401BA5ACB88}" type="pres">
      <dgm:prSet presAssocID="{90737944-5B29-4338-802F-FA389C749BD0}" presName="rootConnector" presStyleLbl="node3" presStyleIdx="0" presStyleCnt="4"/>
      <dgm:spPr/>
    </dgm:pt>
    <dgm:pt modelId="{3753B0DB-6822-406E-87FF-B39A36E0843F}" type="pres">
      <dgm:prSet presAssocID="{90737944-5B29-4338-802F-FA389C749BD0}" presName="hierChild4" presStyleCnt="0"/>
      <dgm:spPr/>
    </dgm:pt>
    <dgm:pt modelId="{1BDA338B-EF87-4036-A3F3-E89A13548206}" type="pres">
      <dgm:prSet presAssocID="{F7B4370A-464B-495C-A349-68045C96ED41}" presName="Name37" presStyleLbl="parChTrans1D4" presStyleIdx="0" presStyleCnt="5"/>
      <dgm:spPr/>
    </dgm:pt>
    <dgm:pt modelId="{4AF41794-70B1-4F47-958A-4221E69772E1}" type="pres">
      <dgm:prSet presAssocID="{D30CE305-CCF7-4AE8-9D76-A1942273D9B8}" presName="hierRoot2" presStyleCnt="0">
        <dgm:presLayoutVars>
          <dgm:hierBranch val="init"/>
        </dgm:presLayoutVars>
      </dgm:prSet>
      <dgm:spPr/>
    </dgm:pt>
    <dgm:pt modelId="{640A57C1-67D2-42DB-AE46-C519599B61CD}" type="pres">
      <dgm:prSet presAssocID="{D30CE305-CCF7-4AE8-9D76-A1942273D9B8}" presName="rootComposite" presStyleCnt="0"/>
      <dgm:spPr/>
    </dgm:pt>
    <dgm:pt modelId="{21C694A8-A923-4690-85CB-2F58B0291F34}" type="pres">
      <dgm:prSet presAssocID="{D30CE305-CCF7-4AE8-9D76-A1942273D9B8}" presName="rootText" presStyleLbl="node4" presStyleIdx="0" presStyleCnt="5" custScaleX="162345" custScaleY="137758">
        <dgm:presLayoutVars>
          <dgm:chPref val="3"/>
        </dgm:presLayoutVars>
      </dgm:prSet>
      <dgm:spPr/>
    </dgm:pt>
    <dgm:pt modelId="{EC3B6656-741F-494F-89E7-20069259C9A1}" type="pres">
      <dgm:prSet presAssocID="{D30CE305-CCF7-4AE8-9D76-A1942273D9B8}" presName="rootConnector" presStyleLbl="node4" presStyleIdx="0" presStyleCnt="5"/>
      <dgm:spPr/>
    </dgm:pt>
    <dgm:pt modelId="{18F34511-4BA4-4D12-ADB2-755F922B2837}" type="pres">
      <dgm:prSet presAssocID="{D30CE305-CCF7-4AE8-9D76-A1942273D9B8}" presName="hierChild4" presStyleCnt="0"/>
      <dgm:spPr/>
    </dgm:pt>
    <dgm:pt modelId="{CA195CEF-347B-40EF-9733-556C448CF2C8}" type="pres">
      <dgm:prSet presAssocID="{D30CE305-CCF7-4AE8-9D76-A1942273D9B8}" presName="hierChild5" presStyleCnt="0"/>
      <dgm:spPr/>
    </dgm:pt>
    <dgm:pt modelId="{4D337336-7AA4-4A0F-B670-9993608B2228}" type="pres">
      <dgm:prSet presAssocID="{7C516EBB-4088-4A76-8783-513AFBAE6D4B}" presName="Name37" presStyleLbl="parChTrans1D4" presStyleIdx="1" presStyleCnt="5"/>
      <dgm:spPr/>
    </dgm:pt>
    <dgm:pt modelId="{D2B6BF5E-87D4-4A37-B6F0-0F7E2CEF08A3}" type="pres">
      <dgm:prSet presAssocID="{4F7E5EC2-345A-4FB2-9FFA-2328D2BB4AB4}" presName="hierRoot2" presStyleCnt="0">
        <dgm:presLayoutVars>
          <dgm:hierBranch val="init"/>
        </dgm:presLayoutVars>
      </dgm:prSet>
      <dgm:spPr/>
    </dgm:pt>
    <dgm:pt modelId="{340494E2-447D-4825-BA49-F926C3048F9E}" type="pres">
      <dgm:prSet presAssocID="{4F7E5EC2-345A-4FB2-9FFA-2328D2BB4AB4}" presName="rootComposite" presStyleCnt="0"/>
      <dgm:spPr/>
    </dgm:pt>
    <dgm:pt modelId="{656E6AFE-240E-4097-8F6B-4609A15A03FE}" type="pres">
      <dgm:prSet presAssocID="{4F7E5EC2-345A-4FB2-9FFA-2328D2BB4AB4}" presName="rootText" presStyleLbl="node4" presStyleIdx="1" presStyleCnt="5" custScaleX="162338" custScaleY="155627">
        <dgm:presLayoutVars>
          <dgm:chPref val="3"/>
        </dgm:presLayoutVars>
      </dgm:prSet>
      <dgm:spPr/>
    </dgm:pt>
    <dgm:pt modelId="{B14C7185-CE17-4F2C-9ACA-FBC1D63E24B0}" type="pres">
      <dgm:prSet presAssocID="{4F7E5EC2-345A-4FB2-9FFA-2328D2BB4AB4}" presName="rootConnector" presStyleLbl="node4" presStyleIdx="1" presStyleCnt="5"/>
      <dgm:spPr/>
    </dgm:pt>
    <dgm:pt modelId="{38A979C8-C0C7-43EA-AB9F-9002DA8B528E}" type="pres">
      <dgm:prSet presAssocID="{4F7E5EC2-345A-4FB2-9FFA-2328D2BB4AB4}" presName="hierChild4" presStyleCnt="0"/>
      <dgm:spPr/>
    </dgm:pt>
    <dgm:pt modelId="{550E6D3D-5FAB-47FC-A7FA-540E4ED5262B}" type="pres">
      <dgm:prSet presAssocID="{4F7E5EC2-345A-4FB2-9FFA-2328D2BB4AB4}" presName="hierChild5" presStyleCnt="0"/>
      <dgm:spPr/>
    </dgm:pt>
    <dgm:pt modelId="{DF930558-6D69-45CC-823B-ACD6468044E6}" type="pres">
      <dgm:prSet presAssocID="{90737944-5B29-4338-802F-FA389C749BD0}" presName="hierChild5" presStyleCnt="0"/>
      <dgm:spPr/>
    </dgm:pt>
    <dgm:pt modelId="{AB624AC9-5DCD-4EDB-8683-74DF43C3A5C6}" type="pres">
      <dgm:prSet presAssocID="{820998C7-AF3C-4F7B-8056-362E54AA9CFC}" presName="Name37" presStyleLbl="parChTrans1D3" presStyleIdx="1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1" presStyleCnt="4" custScaleX="144216" custScaleY="123003" custLinFactNeighborX="14929" custLinFactNeighborY="-2910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1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3D715D60-10EF-4980-9C70-80DC10E76D4C}" type="pres">
      <dgm:prSet presAssocID="{6DFC8713-F1EF-4D2B-9045-7CF8FEC880E3}" presName="Name37" presStyleLbl="parChTrans1D4" presStyleIdx="2" presStyleCnt="5"/>
      <dgm:spPr/>
    </dgm:pt>
    <dgm:pt modelId="{9CC326F3-36D5-49D6-A292-780BBD50D241}" type="pres">
      <dgm:prSet presAssocID="{4EB616B1-A87E-4640-A3AB-8E168AF63BCE}" presName="hierRoot2" presStyleCnt="0">
        <dgm:presLayoutVars>
          <dgm:hierBranch val="init"/>
        </dgm:presLayoutVars>
      </dgm:prSet>
      <dgm:spPr/>
    </dgm:pt>
    <dgm:pt modelId="{9F1BECFD-72DD-47A4-A2D7-809F8D2C67E0}" type="pres">
      <dgm:prSet presAssocID="{4EB616B1-A87E-4640-A3AB-8E168AF63BCE}" presName="rootComposite" presStyleCnt="0"/>
      <dgm:spPr/>
    </dgm:pt>
    <dgm:pt modelId="{9978A6DB-D46C-42BE-B3F1-EDBBBC4FE917}" type="pres">
      <dgm:prSet presAssocID="{4EB616B1-A87E-4640-A3AB-8E168AF63BCE}" presName="rootText" presStyleLbl="node4" presStyleIdx="2" presStyleCnt="5" custScaleX="119443" custScaleY="155650" custLinFactNeighborX="25194" custLinFactNeighborY="6475">
        <dgm:presLayoutVars>
          <dgm:chPref val="3"/>
        </dgm:presLayoutVars>
      </dgm:prSet>
      <dgm:spPr/>
    </dgm:pt>
    <dgm:pt modelId="{8ABA7749-D83C-4126-970D-23120CB8E46B}" type="pres">
      <dgm:prSet presAssocID="{4EB616B1-A87E-4640-A3AB-8E168AF63BCE}" presName="rootConnector" presStyleLbl="node4" presStyleIdx="2" presStyleCnt="5"/>
      <dgm:spPr/>
    </dgm:pt>
    <dgm:pt modelId="{AE7CE445-2B36-4A8B-8544-A5A0C694D888}" type="pres">
      <dgm:prSet presAssocID="{4EB616B1-A87E-4640-A3AB-8E168AF63BCE}" presName="hierChild4" presStyleCnt="0"/>
      <dgm:spPr/>
    </dgm:pt>
    <dgm:pt modelId="{BE8E42D8-85AE-41A3-B868-924B2D22D5AF}" type="pres">
      <dgm:prSet presAssocID="{4EB616B1-A87E-4640-A3AB-8E168AF63BCE}" presName="hierChild5" presStyleCnt="0"/>
      <dgm:spPr/>
    </dgm:pt>
    <dgm:pt modelId="{DD08A27C-7182-45FF-8928-0923109A35E4}" type="pres">
      <dgm:prSet presAssocID="{D9A90EC0-17E9-4B8C-B669-0377192714E6}" presName="Name37" presStyleLbl="parChTrans1D4" presStyleIdx="3" presStyleCnt="5"/>
      <dgm:spPr/>
    </dgm:pt>
    <dgm:pt modelId="{081282FF-682C-4371-8BAB-46697829973F}" type="pres">
      <dgm:prSet presAssocID="{7F209BDC-5E49-4CF2-B926-24639D116FD6}" presName="hierRoot2" presStyleCnt="0">
        <dgm:presLayoutVars>
          <dgm:hierBranch val="init"/>
        </dgm:presLayoutVars>
      </dgm:prSet>
      <dgm:spPr/>
    </dgm:pt>
    <dgm:pt modelId="{3412A1A8-0EA4-485F-9414-D97A2EF2D393}" type="pres">
      <dgm:prSet presAssocID="{7F209BDC-5E49-4CF2-B926-24639D116FD6}" presName="rootComposite" presStyleCnt="0"/>
      <dgm:spPr/>
    </dgm:pt>
    <dgm:pt modelId="{D59B81F3-14C5-4897-AE12-B67B3363D62F}" type="pres">
      <dgm:prSet presAssocID="{7F209BDC-5E49-4CF2-B926-24639D116FD6}" presName="rootText" presStyleLbl="node4" presStyleIdx="3" presStyleCnt="5" custScaleX="120941" custScaleY="177256" custLinFactNeighborX="24048" custLinFactNeighborY="198">
        <dgm:presLayoutVars>
          <dgm:chPref val="3"/>
        </dgm:presLayoutVars>
      </dgm:prSet>
      <dgm:spPr/>
    </dgm:pt>
    <dgm:pt modelId="{36869F84-170B-4721-A7F9-6F1948DEFF82}" type="pres">
      <dgm:prSet presAssocID="{7F209BDC-5E49-4CF2-B926-24639D116FD6}" presName="rootConnector" presStyleLbl="node4" presStyleIdx="3" presStyleCnt="5"/>
      <dgm:spPr/>
    </dgm:pt>
    <dgm:pt modelId="{7F1796CE-2F32-4148-AD69-63114F19CE7C}" type="pres">
      <dgm:prSet presAssocID="{7F209BDC-5E49-4CF2-B926-24639D116FD6}" presName="hierChild4" presStyleCnt="0"/>
      <dgm:spPr/>
    </dgm:pt>
    <dgm:pt modelId="{F490B135-90E1-4E64-9F23-82655C0CA6B1}" type="pres">
      <dgm:prSet presAssocID="{7F209BDC-5E49-4CF2-B926-24639D116FD6}" presName="hierChild5" presStyleCnt="0"/>
      <dgm:spPr/>
    </dgm:pt>
    <dgm:pt modelId="{45B6EC76-A28C-44A4-9774-9AD934570BB8}" type="pres">
      <dgm:prSet presAssocID="{DD15AEAD-524E-4B4A-98E9-3A84B466261B}" presName="Name37" presStyleLbl="parChTrans1D4" presStyleIdx="4" presStyleCnt="5"/>
      <dgm:spPr/>
    </dgm:pt>
    <dgm:pt modelId="{F45F31A2-33D2-4AA0-A698-66E16AD4EEEA}" type="pres">
      <dgm:prSet presAssocID="{997A548F-DC21-4220-B853-E216CEE5D7CE}" presName="hierRoot2" presStyleCnt="0">
        <dgm:presLayoutVars>
          <dgm:hierBranch val="init"/>
        </dgm:presLayoutVars>
      </dgm:prSet>
      <dgm:spPr/>
    </dgm:pt>
    <dgm:pt modelId="{FD8C257C-7F48-4194-B56C-CE6452B5E76E}" type="pres">
      <dgm:prSet presAssocID="{997A548F-DC21-4220-B853-E216CEE5D7CE}" presName="rootComposite" presStyleCnt="0"/>
      <dgm:spPr/>
    </dgm:pt>
    <dgm:pt modelId="{71C1D0EA-26A2-496F-9A71-6528D3B1E243}" type="pres">
      <dgm:prSet presAssocID="{997A548F-DC21-4220-B853-E216CEE5D7CE}" presName="rootText" presStyleLbl="node4" presStyleIdx="4" presStyleCnt="5" custScaleX="124069" custLinFactNeighborX="21266" custLinFactNeighborY="-7262">
        <dgm:presLayoutVars>
          <dgm:chPref val="3"/>
        </dgm:presLayoutVars>
      </dgm:prSet>
      <dgm:spPr/>
    </dgm:pt>
    <dgm:pt modelId="{FDD0241D-1AEE-45DA-8594-D4FA1DD04535}" type="pres">
      <dgm:prSet presAssocID="{997A548F-DC21-4220-B853-E216CEE5D7CE}" presName="rootConnector" presStyleLbl="node4" presStyleIdx="4" presStyleCnt="5"/>
      <dgm:spPr/>
    </dgm:pt>
    <dgm:pt modelId="{E28859F1-3398-4FE9-9132-D02318D283FA}" type="pres">
      <dgm:prSet presAssocID="{997A548F-DC21-4220-B853-E216CEE5D7CE}" presName="hierChild4" presStyleCnt="0"/>
      <dgm:spPr/>
    </dgm:pt>
    <dgm:pt modelId="{51D56E1F-04FA-4FFB-95E4-33CF0E0868AB}" type="pres">
      <dgm:prSet presAssocID="{997A548F-DC21-4220-B853-E216CEE5D7CE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D7FE1CEA-145D-41E0-96EA-07ACFDD0CCCB}" type="pres">
      <dgm:prSet presAssocID="{8922C0FA-A639-44F7-871E-C63DD45663B8}" presName="Name37" presStyleLbl="parChTrans1D3" presStyleIdx="2" presStyleCnt="4"/>
      <dgm:spPr/>
    </dgm:pt>
    <dgm:pt modelId="{1FE80B1B-7208-4589-BE4E-A1E3127226BF}" type="pres">
      <dgm:prSet presAssocID="{A35D74D8-F307-4264-9AA7-14C5C2838080}" presName="hierRoot2" presStyleCnt="0">
        <dgm:presLayoutVars>
          <dgm:hierBranch val="init"/>
        </dgm:presLayoutVars>
      </dgm:prSet>
      <dgm:spPr/>
    </dgm:pt>
    <dgm:pt modelId="{87684175-144D-4C5C-8E01-E2D4BD5CF853}" type="pres">
      <dgm:prSet presAssocID="{A35D74D8-F307-4264-9AA7-14C5C2838080}" presName="rootComposite" presStyleCnt="0"/>
      <dgm:spPr/>
    </dgm:pt>
    <dgm:pt modelId="{0397FF79-3DC8-4B24-871E-22E791EDBE8F}" type="pres">
      <dgm:prSet presAssocID="{A35D74D8-F307-4264-9AA7-14C5C2838080}" presName="rootText" presStyleLbl="node3" presStyleIdx="2" presStyleCnt="4" custScaleX="138604" custScaleY="126256" custLinFactNeighborX="4061" custLinFactNeighborY="-4261">
        <dgm:presLayoutVars>
          <dgm:chPref val="3"/>
        </dgm:presLayoutVars>
      </dgm:prSet>
      <dgm:spPr/>
    </dgm:pt>
    <dgm:pt modelId="{2D6E0165-D24D-4939-809C-3EFF2439B868}" type="pres">
      <dgm:prSet presAssocID="{A35D74D8-F307-4264-9AA7-14C5C2838080}" presName="rootConnector" presStyleLbl="node3" presStyleIdx="2" presStyleCnt="4"/>
      <dgm:spPr/>
    </dgm:pt>
    <dgm:pt modelId="{62517830-5F76-442A-B461-BC42D8AF4DE4}" type="pres">
      <dgm:prSet presAssocID="{A35D74D8-F307-4264-9AA7-14C5C2838080}" presName="hierChild4" presStyleCnt="0"/>
      <dgm:spPr/>
    </dgm:pt>
    <dgm:pt modelId="{7A07178A-FE7B-4BEA-A1EF-41D7B7E0E927}" type="pres">
      <dgm:prSet presAssocID="{A35D74D8-F307-4264-9AA7-14C5C2838080}" presName="hierChild5" presStyleCnt="0"/>
      <dgm:spPr/>
    </dgm:pt>
    <dgm:pt modelId="{9FD8541A-0B36-4233-90CB-6DF55EE4B799}" type="pres">
      <dgm:prSet presAssocID="{1B429E7D-6A82-4EE1-97BD-50B9F01A1628}" presName="Name37" presStyleLbl="parChTrans1D3" presStyleIdx="3" presStyleCnt="4"/>
      <dgm:spPr/>
    </dgm:pt>
    <dgm:pt modelId="{34CA2109-11DA-407D-9236-4DA1A7D86371}" type="pres">
      <dgm:prSet presAssocID="{D735A654-170F-40DB-BC5B-2B4C7E358B8B}" presName="hierRoot2" presStyleCnt="0">
        <dgm:presLayoutVars>
          <dgm:hierBranch val="init"/>
        </dgm:presLayoutVars>
      </dgm:prSet>
      <dgm:spPr/>
    </dgm:pt>
    <dgm:pt modelId="{6122A604-6D12-4FED-9F22-1AAEF948B792}" type="pres">
      <dgm:prSet presAssocID="{D735A654-170F-40DB-BC5B-2B4C7E358B8B}" presName="rootComposite" presStyleCnt="0"/>
      <dgm:spPr/>
    </dgm:pt>
    <dgm:pt modelId="{F89F61E6-B4B4-498C-8F05-D0557DD99045}" type="pres">
      <dgm:prSet presAssocID="{D735A654-170F-40DB-BC5B-2B4C7E358B8B}" presName="rootText" presStyleLbl="node3" presStyleIdx="3" presStyleCnt="4" custScaleX="144914" custScaleY="134151" custLinFactNeighborX="67234" custLinFactNeighborY="4343">
        <dgm:presLayoutVars>
          <dgm:chPref val="3"/>
        </dgm:presLayoutVars>
      </dgm:prSet>
      <dgm:spPr/>
    </dgm:pt>
    <dgm:pt modelId="{83ECEE10-01A3-4297-BF18-54451F0C8690}" type="pres">
      <dgm:prSet presAssocID="{D735A654-170F-40DB-BC5B-2B4C7E358B8B}" presName="rootConnector" presStyleLbl="node3" presStyleIdx="3" presStyleCnt="4"/>
      <dgm:spPr/>
    </dgm:pt>
    <dgm:pt modelId="{1D686CCD-86C7-4FD3-8B0D-C6699AFB607B}" type="pres">
      <dgm:prSet presAssocID="{D735A654-170F-40DB-BC5B-2B4C7E358B8B}" presName="hierChild4" presStyleCnt="0"/>
      <dgm:spPr/>
    </dgm:pt>
    <dgm:pt modelId="{2E73C78C-2630-4A9E-9E77-EB68C4F92543}" type="pres">
      <dgm:prSet presAssocID="{D735A654-170F-40DB-BC5B-2B4C7E358B8B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44A44000-22DA-4553-9741-767E55BAE654}" type="presOf" srcId="{7F209BDC-5E49-4CF2-B926-24639D116FD6}" destId="{36869F84-170B-4721-A7F9-6F1948DEFF82}" srcOrd="1" destOrd="0" presId="urn:microsoft.com/office/officeart/2005/8/layout/orgChart1"/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3E4A2E05-2215-4391-A1AC-C0F57EAC2E4F}" srcId="{B9C306C8-4DB2-4F75-B833-511C8E46EEB3}" destId="{A35D74D8-F307-4264-9AA7-14C5C2838080}" srcOrd="2" destOrd="0" parTransId="{8922C0FA-A639-44F7-871E-C63DD45663B8}" sibTransId="{69B5235A-EBE8-4A4B-87EF-6B79C4F19F10}"/>
    <dgm:cxn modelId="{4673F107-C686-4FEA-BBA1-34D12F58BCB5}" type="presOf" srcId="{90737944-5B29-4338-802F-FA389C749BD0}" destId="{3D1801EC-E08C-48F8-8DAE-717A4B81403C}" srcOrd="0" destOrd="0" presId="urn:microsoft.com/office/officeart/2005/8/layout/orgChart1"/>
    <dgm:cxn modelId="{5E8B4314-0061-43EC-8D48-3842F02E21F3}" type="presOf" srcId="{997A548F-DC21-4220-B853-E216CEE5D7CE}" destId="{71C1D0EA-26A2-496F-9A71-6528D3B1E243}" srcOrd="0" destOrd="0" presId="urn:microsoft.com/office/officeart/2005/8/layout/orgChart1"/>
    <dgm:cxn modelId="{ED67A82A-BD44-4FDF-83B1-19EB22F025B9}" type="presOf" srcId="{4EB616B1-A87E-4640-A3AB-8E168AF63BCE}" destId="{9978A6DB-D46C-42BE-B3F1-EDBBBC4FE917}" srcOrd="0" destOrd="0" presId="urn:microsoft.com/office/officeart/2005/8/layout/orgChart1"/>
    <dgm:cxn modelId="{5A84002D-D7DE-47C6-A72C-D3CEDBFC39B5}" type="presOf" srcId="{6DFC8713-F1EF-4D2B-9045-7CF8FEC880E3}" destId="{3D715D60-10EF-4980-9C70-80DC10E76D4C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BDB4A33E-5CD7-4BDE-B09F-B7C64A6E529E}" srcId="{989350D0-5311-44B7-8B1D-089F14CC793B}" destId="{997A548F-DC21-4220-B853-E216CEE5D7CE}" srcOrd="2" destOrd="0" parTransId="{DD15AEAD-524E-4B4A-98E9-3A84B466261B}" sibTransId="{645BF25D-5776-4C0D-BA7A-6C6F25290F8E}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A787BE5D-EAC0-406B-8008-8161A57CA90E}" type="presOf" srcId="{4EB616B1-A87E-4640-A3AB-8E168AF63BCE}" destId="{8ABA7749-D83C-4126-970D-23120CB8E46B}" srcOrd="1" destOrd="0" presId="urn:microsoft.com/office/officeart/2005/8/layout/orgChart1"/>
    <dgm:cxn modelId="{28320861-E808-49C4-B022-6F9DF8B81669}" type="presOf" srcId="{7F209BDC-5E49-4CF2-B926-24639D116FD6}" destId="{D59B81F3-14C5-4897-AE12-B67B3363D62F}" srcOrd="0" destOrd="0" presId="urn:microsoft.com/office/officeart/2005/8/layout/orgChart1"/>
    <dgm:cxn modelId="{8A8E1170-2975-4688-ADAB-6758C2106B3D}" type="presOf" srcId="{8922C0FA-A639-44F7-871E-C63DD45663B8}" destId="{D7FE1CEA-145D-41E0-96EA-07ACFDD0CCCB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51C61655-25A9-411B-9DD8-BD0E940242B3}" type="presOf" srcId="{90737944-5B29-4338-802F-FA389C749BD0}" destId="{233E9B06-B22F-4BD7-85D9-7401BA5ACB88}" srcOrd="1" destOrd="0" presId="urn:microsoft.com/office/officeart/2005/8/layout/orgChart1"/>
    <dgm:cxn modelId="{1C97F256-1B25-49B8-BB22-2CF25D25B9B7}" srcId="{90737944-5B29-4338-802F-FA389C749BD0}" destId="{4F7E5EC2-345A-4FB2-9FFA-2328D2BB4AB4}" srcOrd="1" destOrd="0" parTransId="{7C516EBB-4088-4A76-8783-513AFBAE6D4B}" sibTransId="{54EA6C75-0814-4884-8CCC-2A43E6C8882D}"/>
    <dgm:cxn modelId="{4E2FB57E-5A27-49EB-A374-24345BB5CFE7}" srcId="{B9C306C8-4DB2-4F75-B833-511C8E46EEB3}" destId="{D735A654-170F-40DB-BC5B-2B4C7E358B8B}" srcOrd="3" destOrd="0" parTransId="{1B429E7D-6A82-4EE1-97BD-50B9F01A1628}" sibTransId="{8D078EE3-4096-4256-B170-4E88624C37C7}"/>
    <dgm:cxn modelId="{32BCEB7F-8943-43F3-8E8F-D3F3A396704E}" type="presOf" srcId="{DD15AEAD-524E-4B4A-98E9-3A84B466261B}" destId="{45B6EC76-A28C-44A4-9774-9AD934570BB8}" srcOrd="0" destOrd="0" presId="urn:microsoft.com/office/officeart/2005/8/layout/orgChart1"/>
    <dgm:cxn modelId="{69F56C92-F6CD-489F-8E93-DB85098A0C36}" type="presOf" srcId="{D9A90EC0-17E9-4B8C-B669-0377192714E6}" destId="{DD08A27C-7182-45FF-8928-0923109A35E4}" srcOrd="0" destOrd="0" presId="urn:microsoft.com/office/officeart/2005/8/layout/orgChart1"/>
    <dgm:cxn modelId="{9EC331A2-B8DA-4163-B4BF-028497709A81}" type="presOf" srcId="{A35D74D8-F307-4264-9AA7-14C5C2838080}" destId="{2D6E0165-D24D-4939-809C-3EFF2439B868}" srcOrd="1" destOrd="0" presId="urn:microsoft.com/office/officeart/2005/8/layout/orgChart1"/>
    <dgm:cxn modelId="{B70E1DA5-3CBF-481F-9289-B56AF90A8B70}" srcId="{B9C306C8-4DB2-4F75-B833-511C8E46EEB3}" destId="{90737944-5B29-4338-802F-FA389C749BD0}" srcOrd="0" destOrd="0" parTransId="{6F7A19D0-BBAC-4E00-814F-FE139B145D6C}" sibTransId="{F6F6396A-5F1A-49B7-AF16-0E34E1734157}"/>
    <dgm:cxn modelId="{FDDBDAA5-1DC3-49F1-B8EA-F65B577D408B}" srcId="{989350D0-5311-44B7-8B1D-089F14CC793B}" destId="{7F209BDC-5E49-4CF2-B926-24639D116FD6}" srcOrd="1" destOrd="0" parTransId="{D9A90EC0-17E9-4B8C-B669-0377192714E6}" sibTransId="{3817FCE4-271C-49EE-B06F-B5359BCCBAFA}"/>
    <dgm:cxn modelId="{193505A6-F6DA-473B-8647-C1BDA43B0E5D}" type="presOf" srcId="{7C516EBB-4088-4A76-8783-513AFBAE6D4B}" destId="{4D337336-7AA4-4A0F-B670-9993608B2228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1" destOrd="0" parTransId="{820998C7-AF3C-4F7B-8056-362E54AA9CFC}" sibTransId="{1C191E32-A714-44D9-9F86-AD49736A6189}"/>
    <dgm:cxn modelId="{562856B7-27AF-473E-8F77-CB4379B2EE25}" srcId="{989350D0-5311-44B7-8B1D-089F14CC793B}" destId="{4EB616B1-A87E-4640-A3AB-8E168AF63BCE}" srcOrd="0" destOrd="0" parTransId="{6DFC8713-F1EF-4D2B-9045-7CF8FEC880E3}" sibTransId="{A7206B10-96E4-4A90-85DF-CE3D308798AC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A998C6BA-A470-4F9C-84BA-790DDA24DCDF}" type="presOf" srcId="{D735A654-170F-40DB-BC5B-2B4C7E358B8B}" destId="{F89F61E6-B4B4-498C-8F05-D0557DD99045}" srcOrd="0" destOrd="0" presId="urn:microsoft.com/office/officeart/2005/8/layout/orgChart1"/>
    <dgm:cxn modelId="{F60519C1-AEB2-4925-96ED-1DC2C6BD176A}" type="presOf" srcId="{4F7E5EC2-345A-4FB2-9FFA-2328D2BB4AB4}" destId="{B14C7185-CE17-4F2C-9ACA-FBC1D63E24B0}" srcOrd="1" destOrd="0" presId="urn:microsoft.com/office/officeart/2005/8/layout/orgChart1"/>
    <dgm:cxn modelId="{CCC596C1-6AF4-4B85-9316-F4A2521E0989}" type="presOf" srcId="{F7B4370A-464B-495C-A349-68045C96ED41}" destId="{1BDA338B-EF87-4036-A3F3-E89A13548206}" srcOrd="0" destOrd="0" presId="urn:microsoft.com/office/officeart/2005/8/layout/orgChart1"/>
    <dgm:cxn modelId="{D214CCC1-C202-48F4-868A-A2573C15187F}" type="presOf" srcId="{D30CE305-CCF7-4AE8-9D76-A1942273D9B8}" destId="{21C694A8-A923-4690-85CB-2F58B0291F34}" srcOrd="0" destOrd="0" presId="urn:microsoft.com/office/officeart/2005/8/layout/orgChart1"/>
    <dgm:cxn modelId="{0D35C0C7-E6B6-486D-B55A-7A4E500ACED0}" type="presOf" srcId="{A35D74D8-F307-4264-9AA7-14C5C2838080}" destId="{0397FF79-3DC8-4B24-871E-22E791EDBE8F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02C67ECD-E9C8-4DF5-B6F9-04CF8F13720C}" srcId="{90737944-5B29-4338-802F-FA389C749BD0}" destId="{D30CE305-CCF7-4AE8-9D76-A1942273D9B8}" srcOrd="0" destOrd="0" parTransId="{F7B4370A-464B-495C-A349-68045C96ED41}" sibTransId="{040A84E8-1359-4572-81C4-3A88F82A3E0C}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83D547DB-4952-4E74-8E61-FD0C1FFE3F66}" type="presOf" srcId="{4F7E5EC2-345A-4FB2-9FFA-2328D2BB4AB4}" destId="{656E6AFE-240E-4097-8F6B-4609A15A03FE}" srcOrd="0" destOrd="0" presId="urn:microsoft.com/office/officeart/2005/8/layout/orgChart1"/>
    <dgm:cxn modelId="{C4D35DDF-9292-4AA7-8185-E7C08D9D1692}" type="presOf" srcId="{D30CE305-CCF7-4AE8-9D76-A1942273D9B8}" destId="{EC3B6656-741F-494F-89E7-20069259C9A1}" srcOrd="1" destOrd="0" presId="urn:microsoft.com/office/officeart/2005/8/layout/orgChart1"/>
    <dgm:cxn modelId="{AC9E55EB-20F7-4452-9BBB-55595F372175}" type="presOf" srcId="{D735A654-170F-40DB-BC5B-2B4C7E358B8B}" destId="{83ECEE10-01A3-4297-BF18-54451F0C8690}" srcOrd="1" destOrd="0" presId="urn:microsoft.com/office/officeart/2005/8/layout/orgChart1"/>
    <dgm:cxn modelId="{5F7286ED-56E0-4D9E-AD5B-C0E048EA3B3D}" type="presOf" srcId="{997A548F-DC21-4220-B853-E216CEE5D7CE}" destId="{FDD0241D-1AEE-45DA-8594-D4FA1DD04535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FD6393F6-8E8D-4F5E-9894-99CC655D87C0}" type="presOf" srcId="{6F7A19D0-BBAC-4E00-814F-FE139B145D6C}" destId="{49BC43BC-D8CE-4C0B-ABC0-212D3D724256}" srcOrd="0" destOrd="0" presId="urn:microsoft.com/office/officeart/2005/8/layout/orgChart1"/>
    <dgm:cxn modelId="{01E0EDF8-35D8-4E8E-A461-D6277185DDBB}" type="presOf" srcId="{1B429E7D-6A82-4EE1-97BD-50B9F01A1628}" destId="{9FD8541A-0B36-4233-90CB-6DF55EE4B799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ABFAD256-B568-440F-8654-335C9A3C99D1}" type="presParOf" srcId="{E22477B2-6607-43EB-B8BE-27E64499186E}" destId="{49BC43BC-D8CE-4C0B-ABC0-212D3D724256}" srcOrd="0" destOrd="0" presId="urn:microsoft.com/office/officeart/2005/8/layout/orgChart1"/>
    <dgm:cxn modelId="{D747A36A-633A-4D94-838A-409D720E283C}" type="presParOf" srcId="{E22477B2-6607-43EB-B8BE-27E64499186E}" destId="{86E9715E-6A71-461C-B38E-ACFE252D20BB}" srcOrd="1" destOrd="0" presId="urn:microsoft.com/office/officeart/2005/8/layout/orgChart1"/>
    <dgm:cxn modelId="{3D0F7793-0E50-44DB-863D-E8A4EB8788C2}" type="presParOf" srcId="{86E9715E-6A71-461C-B38E-ACFE252D20BB}" destId="{98C1D08F-DB60-4210-A91B-DB35D898E5CB}" srcOrd="0" destOrd="0" presId="urn:microsoft.com/office/officeart/2005/8/layout/orgChart1"/>
    <dgm:cxn modelId="{839A8CA8-6297-4D50-A5A6-6BD97767D04C}" type="presParOf" srcId="{98C1D08F-DB60-4210-A91B-DB35D898E5CB}" destId="{3D1801EC-E08C-48F8-8DAE-717A4B81403C}" srcOrd="0" destOrd="0" presId="urn:microsoft.com/office/officeart/2005/8/layout/orgChart1"/>
    <dgm:cxn modelId="{BEA8956D-6EA7-48EC-B9CE-98E112A7266E}" type="presParOf" srcId="{98C1D08F-DB60-4210-A91B-DB35D898E5CB}" destId="{233E9B06-B22F-4BD7-85D9-7401BA5ACB88}" srcOrd="1" destOrd="0" presId="urn:microsoft.com/office/officeart/2005/8/layout/orgChart1"/>
    <dgm:cxn modelId="{1169BA8E-29DD-4CDD-A9D2-CA9DC377404A}" type="presParOf" srcId="{86E9715E-6A71-461C-B38E-ACFE252D20BB}" destId="{3753B0DB-6822-406E-87FF-B39A36E0843F}" srcOrd="1" destOrd="0" presId="urn:microsoft.com/office/officeart/2005/8/layout/orgChart1"/>
    <dgm:cxn modelId="{FBEAD2D9-3267-430E-AD75-0D9673F43C92}" type="presParOf" srcId="{3753B0DB-6822-406E-87FF-B39A36E0843F}" destId="{1BDA338B-EF87-4036-A3F3-E89A13548206}" srcOrd="0" destOrd="0" presId="urn:microsoft.com/office/officeart/2005/8/layout/orgChart1"/>
    <dgm:cxn modelId="{FE04373C-CE05-4B5E-89E8-38F5820B989E}" type="presParOf" srcId="{3753B0DB-6822-406E-87FF-B39A36E0843F}" destId="{4AF41794-70B1-4F47-958A-4221E69772E1}" srcOrd="1" destOrd="0" presId="urn:microsoft.com/office/officeart/2005/8/layout/orgChart1"/>
    <dgm:cxn modelId="{2A127586-DA5A-4866-86AF-44C4F58A2327}" type="presParOf" srcId="{4AF41794-70B1-4F47-958A-4221E69772E1}" destId="{640A57C1-67D2-42DB-AE46-C519599B61CD}" srcOrd="0" destOrd="0" presId="urn:microsoft.com/office/officeart/2005/8/layout/orgChart1"/>
    <dgm:cxn modelId="{6BC603CC-2E24-48C1-9E79-3F0E03970432}" type="presParOf" srcId="{640A57C1-67D2-42DB-AE46-C519599B61CD}" destId="{21C694A8-A923-4690-85CB-2F58B0291F34}" srcOrd="0" destOrd="0" presId="urn:microsoft.com/office/officeart/2005/8/layout/orgChart1"/>
    <dgm:cxn modelId="{61CFDF4C-599A-4A13-B0BB-3DCFF86ED040}" type="presParOf" srcId="{640A57C1-67D2-42DB-AE46-C519599B61CD}" destId="{EC3B6656-741F-494F-89E7-20069259C9A1}" srcOrd="1" destOrd="0" presId="urn:microsoft.com/office/officeart/2005/8/layout/orgChart1"/>
    <dgm:cxn modelId="{4F7DD1DB-67D6-4D12-B967-110939E50066}" type="presParOf" srcId="{4AF41794-70B1-4F47-958A-4221E69772E1}" destId="{18F34511-4BA4-4D12-ADB2-755F922B2837}" srcOrd="1" destOrd="0" presId="urn:microsoft.com/office/officeart/2005/8/layout/orgChart1"/>
    <dgm:cxn modelId="{A18D48A9-9061-4FC4-8FA8-890B24D04F80}" type="presParOf" srcId="{4AF41794-70B1-4F47-958A-4221E69772E1}" destId="{CA195CEF-347B-40EF-9733-556C448CF2C8}" srcOrd="2" destOrd="0" presId="urn:microsoft.com/office/officeart/2005/8/layout/orgChart1"/>
    <dgm:cxn modelId="{7CB275CB-61BD-4017-8B60-022655ABCD56}" type="presParOf" srcId="{3753B0DB-6822-406E-87FF-B39A36E0843F}" destId="{4D337336-7AA4-4A0F-B670-9993608B2228}" srcOrd="2" destOrd="0" presId="urn:microsoft.com/office/officeart/2005/8/layout/orgChart1"/>
    <dgm:cxn modelId="{EA5789FC-74AA-434A-8573-54BABFE89712}" type="presParOf" srcId="{3753B0DB-6822-406E-87FF-B39A36E0843F}" destId="{D2B6BF5E-87D4-4A37-B6F0-0F7E2CEF08A3}" srcOrd="3" destOrd="0" presId="urn:microsoft.com/office/officeart/2005/8/layout/orgChart1"/>
    <dgm:cxn modelId="{F4350EA5-9A25-4A69-81C7-CF95E0428220}" type="presParOf" srcId="{D2B6BF5E-87D4-4A37-B6F0-0F7E2CEF08A3}" destId="{340494E2-447D-4825-BA49-F926C3048F9E}" srcOrd="0" destOrd="0" presId="urn:microsoft.com/office/officeart/2005/8/layout/orgChart1"/>
    <dgm:cxn modelId="{29733337-A6B7-41AC-BFD7-7CBEA02DF18B}" type="presParOf" srcId="{340494E2-447D-4825-BA49-F926C3048F9E}" destId="{656E6AFE-240E-4097-8F6B-4609A15A03FE}" srcOrd="0" destOrd="0" presId="urn:microsoft.com/office/officeart/2005/8/layout/orgChart1"/>
    <dgm:cxn modelId="{61CC775E-03BA-4D54-AC49-9E0C44F74E24}" type="presParOf" srcId="{340494E2-447D-4825-BA49-F926C3048F9E}" destId="{B14C7185-CE17-4F2C-9ACA-FBC1D63E24B0}" srcOrd="1" destOrd="0" presId="urn:microsoft.com/office/officeart/2005/8/layout/orgChart1"/>
    <dgm:cxn modelId="{0FFBEA90-221F-49E1-BF94-4C0DF24A2A65}" type="presParOf" srcId="{D2B6BF5E-87D4-4A37-B6F0-0F7E2CEF08A3}" destId="{38A979C8-C0C7-43EA-AB9F-9002DA8B528E}" srcOrd="1" destOrd="0" presId="urn:microsoft.com/office/officeart/2005/8/layout/orgChart1"/>
    <dgm:cxn modelId="{31DEBB73-D66A-4108-9FA1-2FD3270BA39C}" type="presParOf" srcId="{D2B6BF5E-87D4-4A37-B6F0-0F7E2CEF08A3}" destId="{550E6D3D-5FAB-47FC-A7FA-540E4ED5262B}" srcOrd="2" destOrd="0" presId="urn:microsoft.com/office/officeart/2005/8/layout/orgChart1"/>
    <dgm:cxn modelId="{1318EFCA-5D18-4472-94C8-E0CEFE00A541}" type="presParOf" srcId="{86E9715E-6A71-461C-B38E-ACFE252D20BB}" destId="{DF930558-6D69-45CC-823B-ACD6468044E6}" srcOrd="2" destOrd="0" presId="urn:microsoft.com/office/officeart/2005/8/layout/orgChart1"/>
    <dgm:cxn modelId="{7C1E948D-A846-435E-8D30-3A7D09824AD9}" type="presParOf" srcId="{E22477B2-6607-43EB-B8BE-27E64499186E}" destId="{AB624AC9-5DCD-4EDB-8683-74DF43C3A5C6}" srcOrd="2" destOrd="0" presId="urn:microsoft.com/office/officeart/2005/8/layout/orgChart1"/>
    <dgm:cxn modelId="{50494F9B-6B3D-4852-BEB5-DEAE780EEBC3}" type="presParOf" srcId="{E22477B2-6607-43EB-B8BE-27E64499186E}" destId="{415B3660-C060-4E7E-A1EF-15F9F90156AC}" srcOrd="3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AEDC980F-27E2-4017-8984-94121CA66BE7}" type="presParOf" srcId="{AC33E3A7-3DC2-4E3D-A0EC-FF3A35EEA5A8}" destId="{3D715D60-10EF-4980-9C70-80DC10E76D4C}" srcOrd="0" destOrd="0" presId="urn:microsoft.com/office/officeart/2005/8/layout/orgChart1"/>
    <dgm:cxn modelId="{32F3EF20-E0F7-47BA-AF0F-9D05CE8CBFEB}" type="presParOf" srcId="{AC33E3A7-3DC2-4E3D-A0EC-FF3A35EEA5A8}" destId="{9CC326F3-36D5-49D6-A292-780BBD50D241}" srcOrd="1" destOrd="0" presId="urn:microsoft.com/office/officeart/2005/8/layout/orgChart1"/>
    <dgm:cxn modelId="{3F73E4D4-C989-4E3A-9BBA-847864294940}" type="presParOf" srcId="{9CC326F3-36D5-49D6-A292-780BBD50D241}" destId="{9F1BECFD-72DD-47A4-A2D7-809F8D2C67E0}" srcOrd="0" destOrd="0" presId="urn:microsoft.com/office/officeart/2005/8/layout/orgChart1"/>
    <dgm:cxn modelId="{A4B9F51D-E7B8-4DFD-97F6-F59C76D7620D}" type="presParOf" srcId="{9F1BECFD-72DD-47A4-A2D7-809F8D2C67E0}" destId="{9978A6DB-D46C-42BE-B3F1-EDBBBC4FE917}" srcOrd="0" destOrd="0" presId="urn:microsoft.com/office/officeart/2005/8/layout/orgChart1"/>
    <dgm:cxn modelId="{45006A66-E71A-47D1-8A35-58D60A80B7B1}" type="presParOf" srcId="{9F1BECFD-72DD-47A4-A2D7-809F8D2C67E0}" destId="{8ABA7749-D83C-4126-970D-23120CB8E46B}" srcOrd="1" destOrd="0" presId="urn:microsoft.com/office/officeart/2005/8/layout/orgChart1"/>
    <dgm:cxn modelId="{C5BD088F-99CC-4CC5-A402-80AFA71958FB}" type="presParOf" srcId="{9CC326F3-36D5-49D6-A292-780BBD50D241}" destId="{AE7CE445-2B36-4A8B-8544-A5A0C694D888}" srcOrd="1" destOrd="0" presId="urn:microsoft.com/office/officeart/2005/8/layout/orgChart1"/>
    <dgm:cxn modelId="{9F475310-0ACC-40B9-8228-3D2B3FD5B8DB}" type="presParOf" srcId="{9CC326F3-36D5-49D6-A292-780BBD50D241}" destId="{BE8E42D8-85AE-41A3-B868-924B2D22D5AF}" srcOrd="2" destOrd="0" presId="urn:microsoft.com/office/officeart/2005/8/layout/orgChart1"/>
    <dgm:cxn modelId="{3DAC0CF9-585A-4CB0-9B0D-47F354470A59}" type="presParOf" srcId="{AC33E3A7-3DC2-4E3D-A0EC-FF3A35EEA5A8}" destId="{DD08A27C-7182-45FF-8928-0923109A35E4}" srcOrd="2" destOrd="0" presId="urn:microsoft.com/office/officeart/2005/8/layout/orgChart1"/>
    <dgm:cxn modelId="{06B24FA4-0A82-48FC-B8A2-C09B7A6CED01}" type="presParOf" srcId="{AC33E3A7-3DC2-4E3D-A0EC-FF3A35EEA5A8}" destId="{081282FF-682C-4371-8BAB-46697829973F}" srcOrd="3" destOrd="0" presId="urn:microsoft.com/office/officeart/2005/8/layout/orgChart1"/>
    <dgm:cxn modelId="{E6199B56-744F-416A-A03A-FB4B2109FC3D}" type="presParOf" srcId="{081282FF-682C-4371-8BAB-46697829973F}" destId="{3412A1A8-0EA4-485F-9414-D97A2EF2D393}" srcOrd="0" destOrd="0" presId="urn:microsoft.com/office/officeart/2005/8/layout/orgChart1"/>
    <dgm:cxn modelId="{DBD99634-293E-450C-92E6-ACC4D08EA2B4}" type="presParOf" srcId="{3412A1A8-0EA4-485F-9414-D97A2EF2D393}" destId="{D59B81F3-14C5-4897-AE12-B67B3363D62F}" srcOrd="0" destOrd="0" presId="urn:microsoft.com/office/officeart/2005/8/layout/orgChart1"/>
    <dgm:cxn modelId="{EDB6DC3F-12B4-4A93-8042-978A0671E5E8}" type="presParOf" srcId="{3412A1A8-0EA4-485F-9414-D97A2EF2D393}" destId="{36869F84-170B-4721-A7F9-6F1948DEFF82}" srcOrd="1" destOrd="0" presId="urn:microsoft.com/office/officeart/2005/8/layout/orgChart1"/>
    <dgm:cxn modelId="{DF175B3E-DC0C-4962-961A-411C70BBE704}" type="presParOf" srcId="{081282FF-682C-4371-8BAB-46697829973F}" destId="{7F1796CE-2F32-4148-AD69-63114F19CE7C}" srcOrd="1" destOrd="0" presId="urn:microsoft.com/office/officeart/2005/8/layout/orgChart1"/>
    <dgm:cxn modelId="{28ADAE3D-BBC8-439E-9811-9FB66DEDC81F}" type="presParOf" srcId="{081282FF-682C-4371-8BAB-46697829973F}" destId="{F490B135-90E1-4E64-9F23-82655C0CA6B1}" srcOrd="2" destOrd="0" presId="urn:microsoft.com/office/officeart/2005/8/layout/orgChart1"/>
    <dgm:cxn modelId="{E89C4FEF-9264-4DDF-9397-4C6628220150}" type="presParOf" srcId="{AC33E3A7-3DC2-4E3D-A0EC-FF3A35EEA5A8}" destId="{45B6EC76-A28C-44A4-9774-9AD934570BB8}" srcOrd="4" destOrd="0" presId="urn:microsoft.com/office/officeart/2005/8/layout/orgChart1"/>
    <dgm:cxn modelId="{9FE64A05-D120-472F-AAE0-9267BC25D5CB}" type="presParOf" srcId="{AC33E3A7-3DC2-4E3D-A0EC-FF3A35EEA5A8}" destId="{F45F31A2-33D2-4AA0-A698-66E16AD4EEEA}" srcOrd="5" destOrd="0" presId="urn:microsoft.com/office/officeart/2005/8/layout/orgChart1"/>
    <dgm:cxn modelId="{1AD4EDF3-CC21-460E-A336-05C283D3D8F3}" type="presParOf" srcId="{F45F31A2-33D2-4AA0-A698-66E16AD4EEEA}" destId="{FD8C257C-7F48-4194-B56C-CE6452B5E76E}" srcOrd="0" destOrd="0" presId="urn:microsoft.com/office/officeart/2005/8/layout/orgChart1"/>
    <dgm:cxn modelId="{8C525EC8-6AD5-4F35-B7F9-0961B8396A87}" type="presParOf" srcId="{FD8C257C-7F48-4194-B56C-CE6452B5E76E}" destId="{71C1D0EA-26A2-496F-9A71-6528D3B1E243}" srcOrd="0" destOrd="0" presId="urn:microsoft.com/office/officeart/2005/8/layout/orgChart1"/>
    <dgm:cxn modelId="{B92DF0F9-CFE3-4651-B07A-01A8F06349F8}" type="presParOf" srcId="{FD8C257C-7F48-4194-B56C-CE6452B5E76E}" destId="{FDD0241D-1AEE-45DA-8594-D4FA1DD04535}" srcOrd="1" destOrd="0" presId="urn:microsoft.com/office/officeart/2005/8/layout/orgChart1"/>
    <dgm:cxn modelId="{6A25CDB0-2CEA-4564-A74B-B860A4C1D021}" type="presParOf" srcId="{F45F31A2-33D2-4AA0-A698-66E16AD4EEEA}" destId="{E28859F1-3398-4FE9-9132-D02318D283FA}" srcOrd="1" destOrd="0" presId="urn:microsoft.com/office/officeart/2005/8/layout/orgChart1"/>
    <dgm:cxn modelId="{98A24923-8E6F-4E9E-994F-F4554E8DDD13}" type="presParOf" srcId="{F45F31A2-33D2-4AA0-A698-66E16AD4EEEA}" destId="{51D56E1F-04FA-4FFB-95E4-33CF0E0868AB}" srcOrd="2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033D474-A36A-4938-AA5E-6305B274CBA2}" type="presParOf" srcId="{E22477B2-6607-43EB-B8BE-27E64499186E}" destId="{D7FE1CEA-145D-41E0-96EA-07ACFDD0CCCB}" srcOrd="4" destOrd="0" presId="urn:microsoft.com/office/officeart/2005/8/layout/orgChart1"/>
    <dgm:cxn modelId="{0FDA2AD6-F49D-4CC5-87B5-3CA0944392FE}" type="presParOf" srcId="{E22477B2-6607-43EB-B8BE-27E64499186E}" destId="{1FE80B1B-7208-4589-BE4E-A1E3127226BF}" srcOrd="5" destOrd="0" presId="urn:microsoft.com/office/officeart/2005/8/layout/orgChart1"/>
    <dgm:cxn modelId="{7171ABE6-0B23-4965-A0CF-3642BCDE23A5}" type="presParOf" srcId="{1FE80B1B-7208-4589-BE4E-A1E3127226BF}" destId="{87684175-144D-4C5C-8E01-E2D4BD5CF853}" srcOrd="0" destOrd="0" presId="urn:microsoft.com/office/officeart/2005/8/layout/orgChart1"/>
    <dgm:cxn modelId="{67220EF2-25DB-4B77-A03C-8B0B74F244CC}" type="presParOf" srcId="{87684175-144D-4C5C-8E01-E2D4BD5CF853}" destId="{0397FF79-3DC8-4B24-871E-22E791EDBE8F}" srcOrd="0" destOrd="0" presId="urn:microsoft.com/office/officeart/2005/8/layout/orgChart1"/>
    <dgm:cxn modelId="{C947BB65-A271-41B9-9F1C-6152C1A3DDF2}" type="presParOf" srcId="{87684175-144D-4C5C-8E01-E2D4BD5CF853}" destId="{2D6E0165-D24D-4939-809C-3EFF2439B868}" srcOrd="1" destOrd="0" presId="urn:microsoft.com/office/officeart/2005/8/layout/orgChart1"/>
    <dgm:cxn modelId="{A4C37FF9-5C67-417C-995E-E22BE0A9B619}" type="presParOf" srcId="{1FE80B1B-7208-4589-BE4E-A1E3127226BF}" destId="{62517830-5F76-442A-B461-BC42D8AF4DE4}" srcOrd="1" destOrd="0" presId="urn:microsoft.com/office/officeart/2005/8/layout/orgChart1"/>
    <dgm:cxn modelId="{06E6144C-08EB-48E9-B8A2-62D7CC23FF21}" type="presParOf" srcId="{1FE80B1B-7208-4589-BE4E-A1E3127226BF}" destId="{7A07178A-FE7B-4BEA-A1EF-41D7B7E0E927}" srcOrd="2" destOrd="0" presId="urn:microsoft.com/office/officeart/2005/8/layout/orgChart1"/>
    <dgm:cxn modelId="{E93CB7C5-DCD7-4A74-8CAB-01FB56CB1B5F}" type="presParOf" srcId="{E22477B2-6607-43EB-B8BE-27E64499186E}" destId="{9FD8541A-0B36-4233-90CB-6DF55EE4B799}" srcOrd="6" destOrd="0" presId="urn:microsoft.com/office/officeart/2005/8/layout/orgChart1"/>
    <dgm:cxn modelId="{08C46984-AE43-4F9B-AA5E-B7868A905F57}" type="presParOf" srcId="{E22477B2-6607-43EB-B8BE-27E64499186E}" destId="{34CA2109-11DA-407D-9236-4DA1A7D86371}" srcOrd="7" destOrd="0" presId="urn:microsoft.com/office/officeart/2005/8/layout/orgChart1"/>
    <dgm:cxn modelId="{190EF47A-70EA-4124-B05D-C8A45C462334}" type="presParOf" srcId="{34CA2109-11DA-407D-9236-4DA1A7D86371}" destId="{6122A604-6D12-4FED-9F22-1AAEF948B792}" srcOrd="0" destOrd="0" presId="urn:microsoft.com/office/officeart/2005/8/layout/orgChart1"/>
    <dgm:cxn modelId="{D3912BFE-4E4D-48A4-9625-B8D40E0E9897}" type="presParOf" srcId="{6122A604-6D12-4FED-9F22-1AAEF948B792}" destId="{F89F61E6-B4B4-498C-8F05-D0557DD99045}" srcOrd="0" destOrd="0" presId="urn:microsoft.com/office/officeart/2005/8/layout/orgChart1"/>
    <dgm:cxn modelId="{EA094805-AB81-4EB9-A2BC-E97A2C8A70AB}" type="presParOf" srcId="{6122A604-6D12-4FED-9F22-1AAEF948B792}" destId="{83ECEE10-01A3-4297-BF18-54451F0C8690}" srcOrd="1" destOrd="0" presId="urn:microsoft.com/office/officeart/2005/8/layout/orgChart1"/>
    <dgm:cxn modelId="{6A0CDA96-51F2-4DC7-A2A7-7C9803C153D1}" type="presParOf" srcId="{34CA2109-11DA-407D-9236-4DA1A7D86371}" destId="{1D686CCD-86C7-4FD3-8B0D-C6699AFB607B}" srcOrd="1" destOrd="0" presId="urn:microsoft.com/office/officeart/2005/8/layout/orgChart1"/>
    <dgm:cxn modelId="{554B5282-A5F5-40AC-9B10-C96EC5571A60}" type="presParOf" srcId="{34CA2109-11DA-407D-9236-4DA1A7D86371}" destId="{2E73C78C-2630-4A9E-9E77-EB68C4F92543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F8AEB-C9D1-4D8A-BB16-49BCC2DFF93B}">
      <dsp:nvSpPr>
        <dsp:cNvPr id="0" name=""/>
        <dsp:cNvSpPr/>
      </dsp:nvSpPr>
      <dsp:spPr>
        <a:xfrm>
          <a:off x="2830986" y="892487"/>
          <a:ext cx="115440" cy="1192961"/>
        </a:xfrm>
        <a:custGeom>
          <a:avLst/>
          <a:gdLst/>
          <a:ahLst/>
          <a:cxnLst/>
          <a:rect l="0" t="0" r="0" b="0"/>
          <a:pathLst>
            <a:path>
              <a:moveTo>
                <a:pt x="115440" y="0"/>
              </a:moveTo>
              <a:lnTo>
                <a:pt x="115440" y="1192961"/>
              </a:lnTo>
              <a:lnTo>
                <a:pt x="0" y="119296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BD7AE-8EBD-478E-90AD-ADB79DEE24F2}">
      <dsp:nvSpPr>
        <dsp:cNvPr id="0" name=""/>
        <dsp:cNvSpPr/>
      </dsp:nvSpPr>
      <dsp:spPr>
        <a:xfrm>
          <a:off x="3654114" y="1554494"/>
          <a:ext cx="91440" cy="2112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270"/>
              </a:lnTo>
              <a:lnTo>
                <a:pt x="119376" y="21127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638FF-FA93-436F-A0E7-224B8B93C20F}">
      <dsp:nvSpPr>
        <dsp:cNvPr id="0" name=""/>
        <dsp:cNvSpPr/>
      </dsp:nvSpPr>
      <dsp:spPr>
        <a:xfrm>
          <a:off x="2946427" y="892487"/>
          <a:ext cx="193334" cy="448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589"/>
              </a:lnTo>
              <a:lnTo>
                <a:pt x="193334" y="448589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A240B-5AAD-4D2B-BF8E-44326A90ED92}">
      <dsp:nvSpPr>
        <dsp:cNvPr id="0" name=""/>
        <dsp:cNvSpPr/>
      </dsp:nvSpPr>
      <dsp:spPr>
        <a:xfrm>
          <a:off x="2824409" y="892487"/>
          <a:ext cx="122017" cy="529673"/>
        </a:xfrm>
        <a:custGeom>
          <a:avLst/>
          <a:gdLst/>
          <a:ahLst/>
          <a:cxnLst/>
          <a:rect l="0" t="0" r="0" b="0"/>
          <a:pathLst>
            <a:path>
              <a:moveTo>
                <a:pt x="122017" y="0"/>
              </a:moveTo>
              <a:lnTo>
                <a:pt x="122017" y="529673"/>
              </a:lnTo>
              <a:lnTo>
                <a:pt x="0" y="52967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884709" y="24505"/>
          <a:ext cx="2123434" cy="867982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Graeme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Acting Diocesan Bishop</a:t>
          </a:r>
        </a:p>
      </dsp:txBody>
      <dsp:txXfrm>
        <a:off x="1884709" y="24505"/>
        <a:ext cx="2123434" cy="867982"/>
      </dsp:txXfrm>
    </dsp:sp>
    <dsp:sp modelId="{92C97308-041A-42ED-B46D-01EE3FA9F198}">
      <dsp:nvSpPr>
        <dsp:cNvPr id="0" name=""/>
        <dsp:cNvSpPr/>
      </dsp:nvSpPr>
      <dsp:spPr>
        <a:xfrm>
          <a:off x="6228" y="1197880"/>
          <a:ext cx="2818180" cy="448560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sp:txBody>
      <dsp:txXfrm>
        <a:off x="6228" y="1197880"/>
        <a:ext cx="2818180" cy="448560"/>
      </dsp:txXfrm>
    </dsp:sp>
    <dsp:sp modelId="{3310619D-71D3-48E5-A03F-1891CEE1944F}">
      <dsp:nvSpPr>
        <dsp:cNvPr id="0" name=""/>
        <dsp:cNvSpPr/>
      </dsp:nvSpPr>
      <dsp:spPr>
        <a:xfrm>
          <a:off x="3139761" y="1127659"/>
          <a:ext cx="1120146" cy="426835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sp:txBody>
      <dsp:txXfrm>
        <a:off x="3139761" y="1127659"/>
        <a:ext cx="1120146" cy="426835"/>
      </dsp:txXfrm>
    </dsp:sp>
    <dsp:sp modelId="{B4FFB057-48C4-4A80-97A9-DAB8025333B9}">
      <dsp:nvSpPr>
        <dsp:cNvPr id="0" name=""/>
        <dsp:cNvSpPr/>
      </dsp:nvSpPr>
      <dsp:spPr>
        <a:xfrm>
          <a:off x="3773491" y="1424351"/>
          <a:ext cx="3606380" cy="68282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Henderson, Archdeacon of Suffolk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Samantha Brazier-Gibbs Archdeacon of Ipswich and Inspiring Ipswich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Jenkins, Archdeacon of Sudbury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Gaze, Archdeacon of Rural Mission</a:t>
          </a:r>
        </a:p>
      </dsp:txBody>
      <dsp:txXfrm>
        <a:off x="3773491" y="1424351"/>
        <a:ext cx="3606380" cy="682828"/>
      </dsp:txXfrm>
    </dsp:sp>
    <dsp:sp modelId="{612058B8-F9B9-40C3-B196-64D973BCABB2}">
      <dsp:nvSpPr>
        <dsp:cNvPr id="0" name=""/>
        <dsp:cNvSpPr/>
      </dsp:nvSpPr>
      <dsp:spPr>
        <a:xfrm>
          <a:off x="1668912" y="1930841"/>
          <a:ext cx="1162074" cy="309216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Chaplains</a:t>
          </a:r>
        </a:p>
      </dsp:txBody>
      <dsp:txXfrm>
        <a:off x="1668912" y="1930841"/>
        <a:ext cx="1162074" cy="3092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29E33-9311-4835-B8BC-BCD3CB842DBC}">
      <dsp:nvSpPr>
        <dsp:cNvPr id="0" name=""/>
        <dsp:cNvSpPr/>
      </dsp:nvSpPr>
      <dsp:spPr>
        <a:xfrm>
          <a:off x="2071539" y="533824"/>
          <a:ext cx="116180" cy="520804"/>
        </a:xfrm>
        <a:custGeom>
          <a:avLst/>
          <a:gdLst/>
          <a:ahLst/>
          <a:cxnLst/>
          <a:rect l="0" t="0" r="0" b="0"/>
          <a:pathLst>
            <a:path>
              <a:moveTo>
                <a:pt x="116180" y="0"/>
              </a:moveTo>
              <a:lnTo>
                <a:pt x="116180" y="520804"/>
              </a:lnTo>
              <a:lnTo>
                <a:pt x="0" y="5208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30D18-426D-47E2-9873-7EA001FA4059}">
      <dsp:nvSpPr>
        <dsp:cNvPr id="0" name=""/>
        <dsp:cNvSpPr/>
      </dsp:nvSpPr>
      <dsp:spPr>
        <a:xfrm>
          <a:off x="1745127" y="2128674"/>
          <a:ext cx="165972" cy="2080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187"/>
              </a:lnTo>
              <a:lnTo>
                <a:pt x="165972" y="208018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6CB01-EB19-420D-BF95-6B11B0452112}">
      <dsp:nvSpPr>
        <dsp:cNvPr id="0" name=""/>
        <dsp:cNvSpPr/>
      </dsp:nvSpPr>
      <dsp:spPr>
        <a:xfrm>
          <a:off x="1745127" y="2128674"/>
          <a:ext cx="165972" cy="1294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584"/>
              </a:lnTo>
              <a:lnTo>
                <a:pt x="165972" y="129458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745127" y="2128674"/>
          <a:ext cx="165972" cy="508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981"/>
              </a:lnTo>
              <a:lnTo>
                <a:pt x="165972" y="50898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142000" y="533824"/>
          <a:ext cx="91440" cy="10416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4160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488401" y="2524"/>
          <a:ext cx="1398638" cy="5312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1488401" y="2524"/>
        <a:ext cx="1398638" cy="531299"/>
      </dsp:txXfrm>
    </dsp:sp>
    <dsp:sp modelId="{213C5734-2B8B-4213-A572-EA31BFCC17AB}">
      <dsp:nvSpPr>
        <dsp:cNvPr id="0" name=""/>
        <dsp:cNvSpPr/>
      </dsp:nvSpPr>
      <dsp:spPr>
        <a:xfrm>
          <a:off x="1634478" y="1575433"/>
          <a:ext cx="1106482" cy="553241"/>
        </a:xfrm>
        <a:prstGeom prst="rect">
          <a:avLst/>
        </a:prstGeom>
        <a:solidFill>
          <a:schemeClr val="accent1">
            <a:lumMod val="40000"/>
            <a:lumOff val="6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4478" y="1575433"/>
        <a:ext cx="1106482" cy="553241"/>
      </dsp:txXfrm>
    </dsp:sp>
    <dsp:sp modelId="{AB674688-F98F-47A8-A6FA-6444CAE70068}">
      <dsp:nvSpPr>
        <dsp:cNvPr id="0" name=""/>
        <dsp:cNvSpPr/>
      </dsp:nvSpPr>
      <dsp:spPr>
        <a:xfrm>
          <a:off x="1911099" y="2361036"/>
          <a:ext cx="1106482" cy="553241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Susan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Polley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sp:txBody>
      <dsp:txXfrm>
        <a:off x="1911099" y="2361036"/>
        <a:ext cx="1106482" cy="553241"/>
      </dsp:txXfrm>
    </dsp:sp>
    <dsp:sp modelId="{06B2E366-D27F-450F-B7A0-2BDAD0EED7C6}">
      <dsp:nvSpPr>
        <dsp:cNvPr id="0" name=""/>
        <dsp:cNvSpPr/>
      </dsp:nvSpPr>
      <dsp:spPr>
        <a:xfrm>
          <a:off x="1911099" y="3146638"/>
          <a:ext cx="1673045" cy="55324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Business Support </a:t>
          </a:r>
        </a:p>
      </dsp:txBody>
      <dsp:txXfrm>
        <a:off x="1911099" y="3146638"/>
        <a:ext cx="1673045" cy="553241"/>
      </dsp:txXfrm>
    </dsp:sp>
    <dsp:sp modelId="{BFC514CE-1F8C-4020-9DA9-301532A88B14}">
      <dsp:nvSpPr>
        <dsp:cNvPr id="0" name=""/>
        <dsp:cNvSpPr/>
      </dsp:nvSpPr>
      <dsp:spPr>
        <a:xfrm>
          <a:off x="1911099" y="3932241"/>
          <a:ext cx="1106482" cy="55324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Committee Coordinator</a:t>
          </a:r>
        </a:p>
      </dsp:txBody>
      <dsp:txXfrm>
        <a:off x="1911099" y="3932241"/>
        <a:ext cx="1106482" cy="553241"/>
      </dsp:txXfrm>
    </dsp:sp>
    <dsp:sp modelId="{153518D9-A323-409C-B1E7-D338AFAE3392}">
      <dsp:nvSpPr>
        <dsp:cNvPr id="0" name=""/>
        <dsp:cNvSpPr/>
      </dsp:nvSpPr>
      <dsp:spPr>
        <a:xfrm>
          <a:off x="816002" y="766185"/>
          <a:ext cx="1255536" cy="576886"/>
        </a:xfrm>
        <a:prstGeom prst="rect">
          <a:avLst/>
        </a:prstGeom>
        <a:solidFill>
          <a:srgbClr val="EACFEF"/>
        </a:solidFill>
        <a:ln w="19050" cap="rnd" cmpd="sng" algn="ctr">
          <a:solidFill>
            <a:srgbClr val="EACF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Bloomfield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 to Diocesan Secretary</a:t>
          </a:r>
        </a:p>
      </dsp:txBody>
      <dsp:txXfrm>
        <a:off x="816002" y="766185"/>
        <a:ext cx="1255536" cy="5768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24AC9-5DCD-4EDB-8683-74DF43C3A5C6}">
      <dsp:nvSpPr>
        <dsp:cNvPr id="0" name=""/>
        <dsp:cNvSpPr/>
      </dsp:nvSpPr>
      <dsp:spPr>
        <a:xfrm>
          <a:off x="808163" y="1847009"/>
          <a:ext cx="240825" cy="552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605"/>
              </a:lnTo>
              <a:lnTo>
                <a:pt x="240825" y="55260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735000" y="553417"/>
          <a:ext cx="91440" cy="6628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6281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807062" y="46"/>
          <a:ext cx="1947316" cy="553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807062" y="46"/>
        <a:ext cx="1947316" cy="553370"/>
      </dsp:txXfrm>
    </dsp:sp>
    <dsp:sp modelId="{213C5734-2B8B-4213-A572-EA31BFCC17AB}">
      <dsp:nvSpPr>
        <dsp:cNvPr id="0" name=""/>
        <dsp:cNvSpPr/>
      </dsp:nvSpPr>
      <dsp:spPr>
        <a:xfrm>
          <a:off x="565024" y="1216231"/>
          <a:ext cx="2431391" cy="630778"/>
        </a:xfrm>
        <a:prstGeom prst="rect">
          <a:avLst/>
        </a:prstGeom>
        <a:solidFill>
          <a:schemeClr val="accent1">
            <a:lumMod val="40000"/>
            <a:lumOff val="6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Interim Strategic Programme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65024" y="1216231"/>
        <a:ext cx="2431391" cy="630778"/>
      </dsp:txXfrm>
    </dsp:sp>
    <dsp:sp modelId="{AB674688-F98F-47A8-A6FA-6444CAE70068}">
      <dsp:nvSpPr>
        <dsp:cNvPr id="0" name=""/>
        <dsp:cNvSpPr/>
      </dsp:nvSpPr>
      <dsp:spPr>
        <a:xfrm>
          <a:off x="1048989" y="2111393"/>
          <a:ext cx="1710502" cy="576443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Programme Management Officer</a:t>
          </a:r>
        </a:p>
      </dsp:txBody>
      <dsp:txXfrm>
        <a:off x="1048989" y="2111393"/>
        <a:ext cx="1710502" cy="5764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2239F-F3F2-4013-9EA2-08A034DFDE6B}">
      <dsp:nvSpPr>
        <dsp:cNvPr id="0" name=""/>
        <dsp:cNvSpPr/>
      </dsp:nvSpPr>
      <dsp:spPr>
        <a:xfrm>
          <a:off x="2248145" y="525893"/>
          <a:ext cx="114535" cy="501773"/>
        </a:xfrm>
        <a:custGeom>
          <a:avLst/>
          <a:gdLst/>
          <a:ahLst/>
          <a:cxnLst/>
          <a:rect l="0" t="0" r="0" b="0"/>
          <a:pathLst>
            <a:path>
              <a:moveTo>
                <a:pt x="114535" y="0"/>
              </a:moveTo>
              <a:lnTo>
                <a:pt x="114535" y="501773"/>
              </a:lnTo>
              <a:lnTo>
                <a:pt x="0" y="501773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EF012-7BF9-455C-9513-DCC5FDFDAC6F}">
      <dsp:nvSpPr>
        <dsp:cNvPr id="0" name=""/>
        <dsp:cNvSpPr/>
      </dsp:nvSpPr>
      <dsp:spPr>
        <a:xfrm>
          <a:off x="2586297" y="2074846"/>
          <a:ext cx="163621" cy="2825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5202"/>
              </a:lnTo>
              <a:lnTo>
                <a:pt x="163621" y="2825202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EC918-03DA-4D23-A287-4C7162183D04}">
      <dsp:nvSpPr>
        <dsp:cNvPr id="0" name=""/>
        <dsp:cNvSpPr/>
      </dsp:nvSpPr>
      <dsp:spPr>
        <a:xfrm>
          <a:off x="2586297" y="2074846"/>
          <a:ext cx="163621" cy="2050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0726"/>
              </a:lnTo>
              <a:lnTo>
                <a:pt x="163621" y="2050726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75820-459B-40B8-BDC5-7908BCE52013}">
      <dsp:nvSpPr>
        <dsp:cNvPr id="0" name=""/>
        <dsp:cNvSpPr/>
      </dsp:nvSpPr>
      <dsp:spPr>
        <a:xfrm>
          <a:off x="2586297" y="2074846"/>
          <a:ext cx="163621" cy="1276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249"/>
              </a:lnTo>
              <a:lnTo>
                <a:pt x="163621" y="1276249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7ACC0-9756-4153-9117-3BBEA14ADEAD}">
      <dsp:nvSpPr>
        <dsp:cNvPr id="0" name=""/>
        <dsp:cNvSpPr/>
      </dsp:nvSpPr>
      <dsp:spPr>
        <a:xfrm>
          <a:off x="2586297" y="2074846"/>
          <a:ext cx="201331" cy="504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964"/>
              </a:lnTo>
              <a:lnTo>
                <a:pt x="201331" y="504964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2362680" y="525893"/>
          <a:ext cx="659941" cy="1003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011"/>
              </a:lnTo>
              <a:lnTo>
                <a:pt x="659941" y="889011"/>
              </a:lnTo>
              <a:lnTo>
                <a:pt x="659941" y="100354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6E701-5423-40DA-86E9-248DAB9192FC}">
      <dsp:nvSpPr>
        <dsp:cNvPr id="0" name=""/>
        <dsp:cNvSpPr/>
      </dsp:nvSpPr>
      <dsp:spPr>
        <a:xfrm>
          <a:off x="1266414" y="2074846"/>
          <a:ext cx="163621" cy="1276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249"/>
              </a:lnTo>
              <a:lnTo>
                <a:pt x="163621" y="1276249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66414" y="2074846"/>
          <a:ext cx="163621" cy="501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773"/>
              </a:lnTo>
              <a:lnTo>
                <a:pt x="163621" y="501773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702739" y="525893"/>
          <a:ext cx="659941" cy="1003546"/>
        </a:xfrm>
        <a:custGeom>
          <a:avLst/>
          <a:gdLst/>
          <a:ahLst/>
          <a:cxnLst/>
          <a:rect l="0" t="0" r="0" b="0"/>
          <a:pathLst>
            <a:path>
              <a:moveTo>
                <a:pt x="659941" y="0"/>
              </a:moveTo>
              <a:lnTo>
                <a:pt x="659941" y="889011"/>
              </a:lnTo>
              <a:lnTo>
                <a:pt x="0" y="889011"/>
              </a:lnTo>
              <a:lnTo>
                <a:pt x="0" y="100354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393423" y="2118"/>
          <a:ext cx="1938514" cy="5237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Interim Archdeacon of Ipswich </a:t>
          </a:r>
        </a:p>
      </dsp:txBody>
      <dsp:txXfrm>
        <a:off x="1393423" y="2118"/>
        <a:ext cx="1938514" cy="523775"/>
      </dsp:txXfrm>
    </dsp:sp>
    <dsp:sp modelId="{213C5734-2B8B-4213-A572-EA31BFCC17AB}">
      <dsp:nvSpPr>
        <dsp:cNvPr id="0" name=""/>
        <dsp:cNvSpPr/>
      </dsp:nvSpPr>
      <dsp:spPr>
        <a:xfrm>
          <a:off x="1157333" y="1529440"/>
          <a:ext cx="1090811" cy="545405"/>
        </a:xfrm>
        <a:prstGeom prst="rect">
          <a:avLst/>
        </a:prstGeom>
        <a:solidFill>
          <a:srgbClr val="46B298">
            <a:alpha val="50000"/>
          </a:srgbClr>
        </a:solidFill>
        <a:ln w="19050" cap="rnd" cmpd="sng" algn="ctr">
          <a:solidFill>
            <a:srgbClr val="46B2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sp:txBody>
      <dsp:txXfrm>
        <a:off x="1157333" y="1529440"/>
        <a:ext cx="1090811" cy="545405"/>
      </dsp:txXfrm>
    </dsp:sp>
    <dsp:sp modelId="{AB674688-F98F-47A8-A6FA-6444CAE70068}">
      <dsp:nvSpPr>
        <dsp:cNvPr id="0" name=""/>
        <dsp:cNvSpPr/>
      </dsp:nvSpPr>
      <dsp:spPr>
        <a:xfrm>
          <a:off x="1430036" y="2303917"/>
          <a:ext cx="1090811" cy="545405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sp:txBody>
      <dsp:txXfrm>
        <a:off x="1430036" y="2303917"/>
        <a:ext cx="1090811" cy="545405"/>
      </dsp:txXfrm>
    </dsp:sp>
    <dsp:sp modelId="{F766CBD1-BDCD-481E-9DD5-A6B7E93C60BB}">
      <dsp:nvSpPr>
        <dsp:cNvPr id="0" name=""/>
        <dsp:cNvSpPr/>
      </dsp:nvSpPr>
      <dsp:spPr>
        <a:xfrm>
          <a:off x="1430036" y="3078393"/>
          <a:ext cx="1090811" cy="54540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Peter Forty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Estates Agent</a:t>
          </a:r>
        </a:p>
      </dsp:txBody>
      <dsp:txXfrm>
        <a:off x="1430036" y="3078393"/>
        <a:ext cx="1090811" cy="545405"/>
      </dsp:txXfrm>
    </dsp:sp>
    <dsp:sp modelId="{D38A45B9-5FE9-4DF1-81D2-CE6D7898EFB1}">
      <dsp:nvSpPr>
        <dsp:cNvPr id="0" name=""/>
        <dsp:cNvSpPr/>
      </dsp:nvSpPr>
      <dsp:spPr>
        <a:xfrm>
          <a:off x="2477215" y="1529440"/>
          <a:ext cx="1090811" cy="545405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sp:txBody>
      <dsp:txXfrm>
        <a:off x="2477215" y="1529440"/>
        <a:ext cx="1090811" cy="545405"/>
      </dsp:txXfrm>
    </dsp:sp>
    <dsp:sp modelId="{5CCC35A3-E73D-431C-88DE-33C49B5C50C2}">
      <dsp:nvSpPr>
        <dsp:cNvPr id="0" name=""/>
        <dsp:cNvSpPr/>
      </dsp:nvSpPr>
      <dsp:spPr>
        <a:xfrm>
          <a:off x="2787628" y="2307107"/>
          <a:ext cx="1090811" cy="545405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sp:txBody>
      <dsp:txXfrm>
        <a:off x="2787628" y="2307107"/>
        <a:ext cx="1090811" cy="545405"/>
      </dsp:txXfrm>
    </dsp:sp>
    <dsp:sp modelId="{48A4003C-BC8F-4F94-980D-0CC1E18BE5A7}">
      <dsp:nvSpPr>
        <dsp:cNvPr id="0" name=""/>
        <dsp:cNvSpPr/>
      </dsp:nvSpPr>
      <dsp:spPr>
        <a:xfrm>
          <a:off x="2749918" y="3078393"/>
          <a:ext cx="1090811" cy="54540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Bridges, Pioneer Pinewood &amp; St Helen’s</a:t>
          </a:r>
          <a:endParaRPr lang="en-GB" sz="10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49918" y="3078393"/>
        <a:ext cx="1090811" cy="545405"/>
      </dsp:txXfrm>
    </dsp:sp>
    <dsp:sp modelId="{4985D964-56FB-447C-8743-0CCEE7293E36}">
      <dsp:nvSpPr>
        <dsp:cNvPr id="0" name=""/>
        <dsp:cNvSpPr/>
      </dsp:nvSpPr>
      <dsp:spPr>
        <a:xfrm>
          <a:off x="2749918" y="3852870"/>
          <a:ext cx="1090811" cy="54540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Daniels, LRCC Children’s and Families’ Worker</a:t>
          </a:r>
          <a:endParaRPr lang="en-GB" sz="10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49918" y="3852870"/>
        <a:ext cx="1090811" cy="545405"/>
      </dsp:txXfrm>
    </dsp:sp>
    <dsp:sp modelId="{25676D9C-802B-49B7-9190-CCC228C10772}">
      <dsp:nvSpPr>
        <dsp:cNvPr id="0" name=""/>
        <dsp:cNvSpPr/>
      </dsp:nvSpPr>
      <dsp:spPr>
        <a:xfrm>
          <a:off x="2749918" y="4627346"/>
          <a:ext cx="1090811" cy="545405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 Hobson, Pioneer Holy Trinity &amp; St Helen’s</a:t>
          </a:r>
          <a:endParaRPr lang="en-US" sz="10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49918" y="4627346"/>
        <a:ext cx="1090811" cy="545405"/>
      </dsp:txXfrm>
    </dsp:sp>
    <dsp:sp modelId="{F3F072EB-1C99-4DB6-812C-B4AB68F5C769}">
      <dsp:nvSpPr>
        <dsp:cNvPr id="0" name=""/>
        <dsp:cNvSpPr/>
      </dsp:nvSpPr>
      <dsp:spPr>
        <a:xfrm>
          <a:off x="912424" y="754964"/>
          <a:ext cx="1335721" cy="5454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Elizabeth Fox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Assistant to Archdeacon of Ipswich</a:t>
          </a:r>
        </a:p>
      </dsp:txBody>
      <dsp:txXfrm>
        <a:off x="912424" y="754964"/>
        <a:ext cx="1335721" cy="54540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248DD-DB4A-4CFF-B97C-4BA0EF8BA56A}">
      <dsp:nvSpPr>
        <dsp:cNvPr id="0" name=""/>
        <dsp:cNvSpPr/>
      </dsp:nvSpPr>
      <dsp:spPr>
        <a:xfrm>
          <a:off x="2545422" y="1414406"/>
          <a:ext cx="1993590" cy="230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31"/>
              </a:lnTo>
              <a:lnTo>
                <a:pt x="1993590" y="115331"/>
              </a:lnTo>
              <a:lnTo>
                <a:pt x="1993590" y="230663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D84C9-9DDE-4203-AE83-ACAD46573B0A}">
      <dsp:nvSpPr>
        <dsp:cNvPr id="0" name=""/>
        <dsp:cNvSpPr/>
      </dsp:nvSpPr>
      <dsp:spPr>
        <a:xfrm>
          <a:off x="2545422" y="1414406"/>
          <a:ext cx="664530" cy="230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31"/>
              </a:lnTo>
              <a:lnTo>
                <a:pt x="664530" y="115331"/>
              </a:lnTo>
              <a:lnTo>
                <a:pt x="664530" y="230663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00B2-BF71-4274-BAD0-CDA98DCEE32A}">
      <dsp:nvSpPr>
        <dsp:cNvPr id="0" name=""/>
        <dsp:cNvSpPr/>
      </dsp:nvSpPr>
      <dsp:spPr>
        <a:xfrm>
          <a:off x="1880892" y="1414406"/>
          <a:ext cx="664530" cy="230663"/>
        </a:xfrm>
        <a:custGeom>
          <a:avLst/>
          <a:gdLst/>
          <a:ahLst/>
          <a:cxnLst/>
          <a:rect l="0" t="0" r="0" b="0"/>
          <a:pathLst>
            <a:path>
              <a:moveTo>
                <a:pt x="664530" y="0"/>
              </a:moveTo>
              <a:lnTo>
                <a:pt x="664530" y="115331"/>
              </a:lnTo>
              <a:lnTo>
                <a:pt x="0" y="115331"/>
              </a:lnTo>
              <a:lnTo>
                <a:pt x="0" y="230663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551831" y="1414406"/>
          <a:ext cx="1993590" cy="230663"/>
        </a:xfrm>
        <a:custGeom>
          <a:avLst/>
          <a:gdLst/>
          <a:ahLst/>
          <a:cxnLst/>
          <a:rect l="0" t="0" r="0" b="0"/>
          <a:pathLst>
            <a:path>
              <a:moveTo>
                <a:pt x="1993590" y="0"/>
              </a:moveTo>
              <a:lnTo>
                <a:pt x="1993590" y="115331"/>
              </a:lnTo>
              <a:lnTo>
                <a:pt x="0" y="115331"/>
              </a:lnTo>
              <a:lnTo>
                <a:pt x="0" y="230663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569425" y="886988"/>
          <a:ext cx="1951994" cy="5274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sp:txBody>
      <dsp:txXfrm>
        <a:off x="1569425" y="886988"/>
        <a:ext cx="1951994" cy="527417"/>
      </dsp:txXfrm>
    </dsp:sp>
    <dsp:sp modelId="{213C5734-2B8B-4213-A572-EA31BFCC17AB}">
      <dsp:nvSpPr>
        <dsp:cNvPr id="0" name=""/>
        <dsp:cNvSpPr/>
      </dsp:nvSpPr>
      <dsp:spPr>
        <a:xfrm>
          <a:off x="2633" y="1645069"/>
          <a:ext cx="1098397" cy="549198"/>
        </a:xfrm>
        <a:prstGeom prst="rect">
          <a:avLst/>
        </a:prstGeom>
        <a:solidFill>
          <a:schemeClr val="accent3">
            <a:lumMod val="60000"/>
            <a:lumOff val="4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sp:txBody>
      <dsp:txXfrm>
        <a:off x="2633" y="1645069"/>
        <a:ext cx="1098397" cy="549198"/>
      </dsp:txXfrm>
    </dsp:sp>
    <dsp:sp modelId="{DFF22DDA-9149-48DF-87E6-BB310FADD91B}">
      <dsp:nvSpPr>
        <dsp:cNvPr id="0" name=""/>
        <dsp:cNvSpPr/>
      </dsp:nvSpPr>
      <dsp:spPr>
        <a:xfrm>
          <a:off x="1331693" y="1645069"/>
          <a:ext cx="1098397" cy="54919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Director, Bungay Community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31693" y="1645069"/>
        <a:ext cx="1098397" cy="549198"/>
      </dsp:txXfrm>
    </dsp:sp>
    <dsp:sp modelId="{8DF30F6D-EAAF-49D8-AE98-2C6E3F64ED19}">
      <dsp:nvSpPr>
        <dsp:cNvPr id="0" name=""/>
        <dsp:cNvSpPr/>
      </dsp:nvSpPr>
      <dsp:spPr>
        <a:xfrm>
          <a:off x="2660754" y="1645069"/>
          <a:ext cx="1098397" cy="54919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Earl, Co Leader Mission Assistant, Red Lodge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660754" y="1645069"/>
        <a:ext cx="1098397" cy="549198"/>
      </dsp:txXfrm>
    </dsp:sp>
    <dsp:sp modelId="{70963E47-134E-466F-9E10-586CBB2B2CCB}">
      <dsp:nvSpPr>
        <dsp:cNvPr id="0" name=""/>
        <dsp:cNvSpPr/>
      </dsp:nvSpPr>
      <dsp:spPr>
        <a:xfrm>
          <a:off x="3989814" y="1645069"/>
          <a:ext cx="1098397" cy="54919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Aggett Café Manager, Red Lodge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89814" y="1645069"/>
        <a:ext cx="1098397" cy="549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6A6A7-D19C-4EE4-87AC-A6D4F56F7A44}">
      <dsp:nvSpPr>
        <dsp:cNvPr id="0" name=""/>
        <dsp:cNvSpPr/>
      </dsp:nvSpPr>
      <dsp:spPr>
        <a:xfrm>
          <a:off x="5981294" y="2173316"/>
          <a:ext cx="121891" cy="2104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663"/>
              </a:lnTo>
              <a:lnTo>
                <a:pt x="121891" y="21046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0C376-FBEC-427D-AAAA-8E82C9BC8C3C}">
      <dsp:nvSpPr>
        <dsp:cNvPr id="0" name=""/>
        <dsp:cNvSpPr/>
      </dsp:nvSpPr>
      <dsp:spPr>
        <a:xfrm>
          <a:off x="5981294" y="2173316"/>
          <a:ext cx="121891" cy="152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709"/>
              </a:lnTo>
              <a:lnTo>
                <a:pt x="121891" y="152770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76963-99D7-407E-B9CC-C97B82CB8481}">
      <dsp:nvSpPr>
        <dsp:cNvPr id="0" name=""/>
        <dsp:cNvSpPr/>
      </dsp:nvSpPr>
      <dsp:spPr>
        <a:xfrm>
          <a:off x="5981294" y="2173316"/>
          <a:ext cx="121891" cy="939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9825"/>
              </a:lnTo>
              <a:lnTo>
                <a:pt x="121891" y="93982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4280B-E7CC-47F0-B3DE-95E4D3F57E62}">
      <dsp:nvSpPr>
        <dsp:cNvPr id="0" name=""/>
        <dsp:cNvSpPr/>
      </dsp:nvSpPr>
      <dsp:spPr>
        <a:xfrm>
          <a:off x="5981294" y="2173316"/>
          <a:ext cx="121891" cy="373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01"/>
              </a:lnTo>
              <a:lnTo>
                <a:pt x="121891" y="3738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BA2DB-79A1-4C11-AADA-3B6C87F01C07}">
      <dsp:nvSpPr>
        <dsp:cNvPr id="0" name=""/>
        <dsp:cNvSpPr/>
      </dsp:nvSpPr>
      <dsp:spPr>
        <a:xfrm>
          <a:off x="3559866" y="1496492"/>
          <a:ext cx="2746471" cy="270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94"/>
              </a:lnTo>
              <a:lnTo>
                <a:pt x="2746471" y="185194"/>
              </a:lnTo>
              <a:lnTo>
                <a:pt x="2746471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3E422-19D4-4554-9932-10BD8DBA884A}">
      <dsp:nvSpPr>
        <dsp:cNvPr id="0" name=""/>
        <dsp:cNvSpPr/>
      </dsp:nvSpPr>
      <dsp:spPr>
        <a:xfrm>
          <a:off x="4998034" y="2173316"/>
          <a:ext cx="121891" cy="2104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663"/>
              </a:lnTo>
              <a:lnTo>
                <a:pt x="121891" y="21046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BFEF3-BA2D-487A-9F87-F5ED2671A0B1}">
      <dsp:nvSpPr>
        <dsp:cNvPr id="0" name=""/>
        <dsp:cNvSpPr/>
      </dsp:nvSpPr>
      <dsp:spPr>
        <a:xfrm>
          <a:off x="4998034" y="2173316"/>
          <a:ext cx="121891" cy="152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709"/>
              </a:lnTo>
              <a:lnTo>
                <a:pt x="121891" y="152770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5E44C-6CAF-48C6-9014-C386A94A79E3}">
      <dsp:nvSpPr>
        <dsp:cNvPr id="0" name=""/>
        <dsp:cNvSpPr/>
      </dsp:nvSpPr>
      <dsp:spPr>
        <a:xfrm>
          <a:off x="4998034" y="2173316"/>
          <a:ext cx="121891" cy="95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755"/>
              </a:lnTo>
              <a:lnTo>
                <a:pt x="121891" y="95075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D7426-6684-4C2D-A72B-E0B1D7BCFD6C}">
      <dsp:nvSpPr>
        <dsp:cNvPr id="0" name=""/>
        <dsp:cNvSpPr/>
      </dsp:nvSpPr>
      <dsp:spPr>
        <a:xfrm>
          <a:off x="4998034" y="2173316"/>
          <a:ext cx="121891" cy="373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01"/>
              </a:lnTo>
              <a:lnTo>
                <a:pt x="121891" y="3738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78040-9311-4BA6-8E4C-D79302BE03A3}">
      <dsp:nvSpPr>
        <dsp:cNvPr id="0" name=""/>
        <dsp:cNvSpPr/>
      </dsp:nvSpPr>
      <dsp:spPr>
        <a:xfrm>
          <a:off x="3559866" y="1496492"/>
          <a:ext cx="1763212" cy="270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94"/>
              </a:lnTo>
              <a:lnTo>
                <a:pt x="1763212" y="185194"/>
              </a:lnTo>
              <a:lnTo>
                <a:pt x="1763212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55794A-FA13-41D2-96CD-1D422E1F4C49}">
      <dsp:nvSpPr>
        <dsp:cNvPr id="0" name=""/>
        <dsp:cNvSpPr/>
      </dsp:nvSpPr>
      <dsp:spPr>
        <a:xfrm>
          <a:off x="4014774" y="2173316"/>
          <a:ext cx="121891" cy="2681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1617"/>
              </a:lnTo>
              <a:lnTo>
                <a:pt x="121891" y="268161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E2735-A9D2-4864-AC7C-842CE0D9F8C1}">
      <dsp:nvSpPr>
        <dsp:cNvPr id="0" name=""/>
        <dsp:cNvSpPr/>
      </dsp:nvSpPr>
      <dsp:spPr>
        <a:xfrm>
          <a:off x="4014774" y="2173316"/>
          <a:ext cx="121891" cy="2104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4663"/>
              </a:lnTo>
              <a:lnTo>
                <a:pt x="121891" y="21046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80B6E-9E6C-4C96-8672-05764FA7C592}">
      <dsp:nvSpPr>
        <dsp:cNvPr id="0" name=""/>
        <dsp:cNvSpPr/>
      </dsp:nvSpPr>
      <dsp:spPr>
        <a:xfrm>
          <a:off x="4014774" y="2173316"/>
          <a:ext cx="121891" cy="152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709"/>
              </a:lnTo>
              <a:lnTo>
                <a:pt x="121891" y="152770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67256-1DEE-4A9B-BFC7-5F5392378E3A}">
      <dsp:nvSpPr>
        <dsp:cNvPr id="0" name=""/>
        <dsp:cNvSpPr/>
      </dsp:nvSpPr>
      <dsp:spPr>
        <a:xfrm>
          <a:off x="4014774" y="2173316"/>
          <a:ext cx="121891" cy="95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755"/>
              </a:lnTo>
              <a:lnTo>
                <a:pt x="121891" y="95075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D4CC5D-A583-4255-BFD1-257E9BB28B30}">
      <dsp:nvSpPr>
        <dsp:cNvPr id="0" name=""/>
        <dsp:cNvSpPr/>
      </dsp:nvSpPr>
      <dsp:spPr>
        <a:xfrm>
          <a:off x="4014774" y="2173316"/>
          <a:ext cx="121891" cy="373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01"/>
              </a:lnTo>
              <a:lnTo>
                <a:pt x="121891" y="3738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5F087-F437-40D7-B283-2FD621B1FDC4}">
      <dsp:nvSpPr>
        <dsp:cNvPr id="0" name=""/>
        <dsp:cNvSpPr/>
      </dsp:nvSpPr>
      <dsp:spPr>
        <a:xfrm>
          <a:off x="3559866" y="1496492"/>
          <a:ext cx="779952" cy="270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94"/>
              </a:lnTo>
              <a:lnTo>
                <a:pt x="779952" y="185194"/>
              </a:lnTo>
              <a:lnTo>
                <a:pt x="779952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C650A-2C96-4323-B771-F4EED6E03164}">
      <dsp:nvSpPr>
        <dsp:cNvPr id="0" name=""/>
        <dsp:cNvSpPr/>
      </dsp:nvSpPr>
      <dsp:spPr>
        <a:xfrm>
          <a:off x="3356559" y="1496492"/>
          <a:ext cx="203307" cy="270518"/>
        </a:xfrm>
        <a:custGeom>
          <a:avLst/>
          <a:gdLst/>
          <a:ahLst/>
          <a:cxnLst/>
          <a:rect l="0" t="0" r="0" b="0"/>
          <a:pathLst>
            <a:path>
              <a:moveTo>
                <a:pt x="203307" y="0"/>
              </a:moveTo>
              <a:lnTo>
                <a:pt x="203307" y="185194"/>
              </a:lnTo>
              <a:lnTo>
                <a:pt x="0" y="185194"/>
              </a:lnTo>
              <a:lnTo>
                <a:pt x="0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EA2B9-D700-490E-A40C-5D21E5D84CA4}">
      <dsp:nvSpPr>
        <dsp:cNvPr id="0" name=""/>
        <dsp:cNvSpPr/>
      </dsp:nvSpPr>
      <dsp:spPr>
        <a:xfrm>
          <a:off x="2048255" y="2173316"/>
          <a:ext cx="121891" cy="152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709"/>
              </a:lnTo>
              <a:lnTo>
                <a:pt x="121891" y="152770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0BEECC-8434-447B-B8CC-A13D8B19E1A8}">
      <dsp:nvSpPr>
        <dsp:cNvPr id="0" name=""/>
        <dsp:cNvSpPr/>
      </dsp:nvSpPr>
      <dsp:spPr>
        <a:xfrm>
          <a:off x="2048255" y="2173316"/>
          <a:ext cx="121891" cy="95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0755"/>
              </a:lnTo>
              <a:lnTo>
                <a:pt x="121891" y="95075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4F60F-2284-41E7-BF9D-60452A45D4A7}">
      <dsp:nvSpPr>
        <dsp:cNvPr id="0" name=""/>
        <dsp:cNvSpPr/>
      </dsp:nvSpPr>
      <dsp:spPr>
        <a:xfrm>
          <a:off x="2048255" y="2173316"/>
          <a:ext cx="121891" cy="3738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801"/>
              </a:lnTo>
              <a:lnTo>
                <a:pt x="121891" y="37380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D8E78-C047-4679-B7DD-FCD9C8756A19}">
      <dsp:nvSpPr>
        <dsp:cNvPr id="0" name=""/>
        <dsp:cNvSpPr/>
      </dsp:nvSpPr>
      <dsp:spPr>
        <a:xfrm>
          <a:off x="2373299" y="1496492"/>
          <a:ext cx="1186566" cy="270518"/>
        </a:xfrm>
        <a:custGeom>
          <a:avLst/>
          <a:gdLst/>
          <a:ahLst/>
          <a:cxnLst/>
          <a:rect l="0" t="0" r="0" b="0"/>
          <a:pathLst>
            <a:path>
              <a:moveTo>
                <a:pt x="1186566" y="0"/>
              </a:moveTo>
              <a:lnTo>
                <a:pt x="1186566" y="185194"/>
              </a:lnTo>
              <a:lnTo>
                <a:pt x="0" y="185194"/>
              </a:lnTo>
              <a:lnTo>
                <a:pt x="0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FD736-0B88-41E0-96FC-5EC3B1F12C4F}">
      <dsp:nvSpPr>
        <dsp:cNvPr id="0" name=""/>
        <dsp:cNvSpPr/>
      </dsp:nvSpPr>
      <dsp:spPr>
        <a:xfrm>
          <a:off x="1064995" y="2173316"/>
          <a:ext cx="121891" cy="783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3733"/>
              </a:lnTo>
              <a:lnTo>
                <a:pt x="121891" y="78373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B08F9A-0A23-4443-863D-C7928E8FA0F6}">
      <dsp:nvSpPr>
        <dsp:cNvPr id="0" name=""/>
        <dsp:cNvSpPr/>
      </dsp:nvSpPr>
      <dsp:spPr>
        <a:xfrm>
          <a:off x="1390040" y="1496492"/>
          <a:ext cx="2169826" cy="270518"/>
        </a:xfrm>
        <a:custGeom>
          <a:avLst/>
          <a:gdLst/>
          <a:ahLst/>
          <a:cxnLst/>
          <a:rect l="0" t="0" r="0" b="0"/>
          <a:pathLst>
            <a:path>
              <a:moveTo>
                <a:pt x="2169826" y="0"/>
              </a:moveTo>
              <a:lnTo>
                <a:pt x="2169826" y="185194"/>
              </a:lnTo>
              <a:lnTo>
                <a:pt x="0" y="185194"/>
              </a:lnTo>
              <a:lnTo>
                <a:pt x="0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70ED1-5598-4107-8CED-92A51D480E45}">
      <dsp:nvSpPr>
        <dsp:cNvPr id="0" name=""/>
        <dsp:cNvSpPr/>
      </dsp:nvSpPr>
      <dsp:spPr>
        <a:xfrm>
          <a:off x="81736" y="2043001"/>
          <a:ext cx="121891" cy="6344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440"/>
              </a:lnTo>
              <a:lnTo>
                <a:pt x="121891" y="63444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9F23C-AED4-4795-9F1D-266AEA10FC1F}">
      <dsp:nvSpPr>
        <dsp:cNvPr id="0" name=""/>
        <dsp:cNvSpPr/>
      </dsp:nvSpPr>
      <dsp:spPr>
        <a:xfrm>
          <a:off x="406780" y="1496492"/>
          <a:ext cx="3153086" cy="270518"/>
        </a:xfrm>
        <a:custGeom>
          <a:avLst/>
          <a:gdLst/>
          <a:ahLst/>
          <a:cxnLst/>
          <a:rect l="0" t="0" r="0" b="0"/>
          <a:pathLst>
            <a:path>
              <a:moveTo>
                <a:pt x="3153086" y="0"/>
              </a:moveTo>
              <a:lnTo>
                <a:pt x="3153086" y="185194"/>
              </a:lnTo>
              <a:lnTo>
                <a:pt x="0" y="185194"/>
              </a:lnTo>
              <a:lnTo>
                <a:pt x="0" y="27051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4DF3C-0B8A-4F73-A3FF-2BCD94B24F02}">
      <dsp:nvSpPr>
        <dsp:cNvPr id="0" name=""/>
        <dsp:cNvSpPr/>
      </dsp:nvSpPr>
      <dsp:spPr>
        <a:xfrm>
          <a:off x="3153561" y="1090186"/>
          <a:ext cx="812611" cy="406305"/>
        </a:xfrm>
        <a:prstGeom prst="rect">
          <a:avLst/>
        </a:prstGeom>
        <a:solidFill>
          <a:srgbClr val="002060"/>
        </a:solidFill>
        <a:ln w="19050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Diocesan Secretary</a:t>
          </a:r>
        </a:p>
      </dsp:txBody>
      <dsp:txXfrm>
        <a:off x="3153561" y="1090186"/>
        <a:ext cx="812611" cy="406305"/>
      </dsp:txXfrm>
    </dsp:sp>
    <dsp:sp modelId="{E606D251-585F-4F37-B595-CB48B2EAB98A}">
      <dsp:nvSpPr>
        <dsp:cNvPr id="0" name=""/>
        <dsp:cNvSpPr/>
      </dsp:nvSpPr>
      <dsp:spPr>
        <a:xfrm>
          <a:off x="474" y="1767010"/>
          <a:ext cx="812611" cy="275991"/>
        </a:xfrm>
        <a:prstGeom prst="rect">
          <a:avLst/>
        </a:prstGeom>
        <a:solidFill>
          <a:srgbClr val="2C6053"/>
        </a:solidFill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Education</a:t>
          </a:r>
        </a:p>
      </dsp:txBody>
      <dsp:txXfrm>
        <a:off x="474" y="1767010"/>
        <a:ext cx="812611" cy="275991"/>
      </dsp:txXfrm>
    </dsp:sp>
    <dsp:sp modelId="{C16E3306-E3B9-45C9-AF9A-51E88A31C821}">
      <dsp:nvSpPr>
        <dsp:cNvPr id="0" name=""/>
        <dsp:cNvSpPr/>
      </dsp:nvSpPr>
      <dsp:spPr>
        <a:xfrm>
          <a:off x="203627" y="2213650"/>
          <a:ext cx="812611" cy="927583"/>
        </a:xfrm>
        <a:prstGeom prst="rect">
          <a:avLst/>
        </a:prstGeom>
        <a:solidFill>
          <a:srgbClr val="91ACA5"/>
        </a:solidFill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advice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Effectiveness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Oversight of RE and Governors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Training *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 dirty="0"/>
        </a:p>
      </dsp:txBody>
      <dsp:txXfrm>
        <a:off x="203627" y="2213650"/>
        <a:ext cx="812611" cy="927583"/>
      </dsp:txXfrm>
    </dsp:sp>
    <dsp:sp modelId="{C3294CFA-D7B7-4D24-9837-23B4BA555ECA}">
      <dsp:nvSpPr>
        <dsp:cNvPr id="0" name=""/>
        <dsp:cNvSpPr/>
      </dsp:nvSpPr>
      <dsp:spPr>
        <a:xfrm>
          <a:off x="983734" y="1767010"/>
          <a:ext cx="812611" cy="406305"/>
        </a:xfrm>
        <a:prstGeom prst="rect">
          <a:avLst/>
        </a:prstGeom>
        <a:solidFill>
          <a:schemeClr val="accent5"/>
        </a:solidFill>
        <a:ln w="19050" cap="rnd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Mission and </a:t>
          </a: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Ministry</a:t>
          </a:r>
        </a:p>
      </dsp:txBody>
      <dsp:txXfrm>
        <a:off x="983734" y="1767010"/>
        <a:ext cx="812611" cy="406305"/>
      </dsp:txXfrm>
    </dsp:sp>
    <dsp:sp modelId="{5F4F8F95-4E75-4956-86AF-AE9055562FAB}">
      <dsp:nvSpPr>
        <dsp:cNvPr id="0" name=""/>
        <dsp:cNvSpPr/>
      </dsp:nvSpPr>
      <dsp:spPr>
        <a:xfrm>
          <a:off x="1186887" y="2343964"/>
          <a:ext cx="812611" cy="1226169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Vocations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DDO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 and families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Evangelist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Chaplaincy *</a:t>
          </a:r>
        </a:p>
      </dsp:txBody>
      <dsp:txXfrm>
        <a:off x="1186887" y="2343964"/>
        <a:ext cx="812611" cy="1226169"/>
      </dsp:txXfrm>
    </dsp:sp>
    <dsp:sp modelId="{3E0D5268-060B-4C4C-9DD1-5DD4A7BF9A3A}">
      <dsp:nvSpPr>
        <dsp:cNvPr id="0" name=""/>
        <dsp:cNvSpPr/>
      </dsp:nvSpPr>
      <dsp:spPr>
        <a:xfrm>
          <a:off x="1966994" y="1767010"/>
          <a:ext cx="812611" cy="406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Governance</a:t>
          </a:r>
        </a:p>
      </dsp:txBody>
      <dsp:txXfrm>
        <a:off x="1966994" y="1767010"/>
        <a:ext cx="812611" cy="406305"/>
      </dsp:txXfrm>
    </dsp:sp>
    <dsp:sp modelId="{7F20C6D4-5396-41A9-8DDD-B79B8C4E0639}">
      <dsp:nvSpPr>
        <dsp:cNvPr id="0" name=""/>
        <dsp:cNvSpPr/>
      </dsp:nvSpPr>
      <dsp:spPr>
        <a:xfrm>
          <a:off x="2170147" y="2343964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People/HR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(Lay/Clergy)</a:t>
          </a:r>
        </a:p>
      </dsp:txBody>
      <dsp:txXfrm>
        <a:off x="2170147" y="2343964"/>
        <a:ext cx="812611" cy="406305"/>
      </dsp:txXfrm>
    </dsp:sp>
    <dsp:sp modelId="{EEA7A9CC-089E-4CBF-8D9A-4C47716D1AAC}">
      <dsp:nvSpPr>
        <dsp:cNvPr id="0" name=""/>
        <dsp:cNvSpPr/>
      </dsp:nvSpPr>
      <dsp:spPr>
        <a:xfrm>
          <a:off x="2170147" y="2920918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sp:txBody>
      <dsp:txXfrm>
        <a:off x="2170147" y="2920918"/>
        <a:ext cx="812611" cy="406305"/>
      </dsp:txXfrm>
    </dsp:sp>
    <dsp:sp modelId="{879AACE7-E0C1-4E93-A513-3313BBD2E6FE}">
      <dsp:nvSpPr>
        <dsp:cNvPr id="0" name=""/>
        <dsp:cNvSpPr/>
      </dsp:nvSpPr>
      <dsp:spPr>
        <a:xfrm>
          <a:off x="2170147" y="3497872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Business Support</a:t>
          </a:r>
        </a:p>
      </dsp:txBody>
      <dsp:txXfrm>
        <a:off x="2170147" y="3497872"/>
        <a:ext cx="812611" cy="406305"/>
      </dsp:txXfrm>
    </dsp:sp>
    <dsp:sp modelId="{CAA94A2C-6A4A-461A-9563-AC43B7E55616}">
      <dsp:nvSpPr>
        <dsp:cNvPr id="0" name=""/>
        <dsp:cNvSpPr/>
      </dsp:nvSpPr>
      <dsp:spPr>
        <a:xfrm>
          <a:off x="2950253" y="1767010"/>
          <a:ext cx="812611" cy="406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Programmes</a:t>
          </a:r>
        </a:p>
      </dsp:txBody>
      <dsp:txXfrm>
        <a:off x="2950253" y="1767010"/>
        <a:ext cx="812611" cy="406305"/>
      </dsp:txXfrm>
    </dsp:sp>
    <dsp:sp modelId="{8DE45E64-9036-4672-9EFC-A431A64CBDE8}">
      <dsp:nvSpPr>
        <dsp:cNvPr id="0" name=""/>
        <dsp:cNvSpPr/>
      </dsp:nvSpPr>
      <dsp:spPr>
        <a:xfrm>
          <a:off x="3933513" y="1767010"/>
          <a:ext cx="812611" cy="406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</a:t>
          </a:r>
        </a:p>
      </dsp:txBody>
      <dsp:txXfrm>
        <a:off x="3933513" y="1767010"/>
        <a:ext cx="812611" cy="406305"/>
      </dsp:txXfrm>
    </dsp:sp>
    <dsp:sp modelId="{297547C6-7D13-4406-BAB7-31A659457786}">
      <dsp:nvSpPr>
        <dsp:cNvPr id="0" name=""/>
        <dsp:cNvSpPr/>
      </dsp:nvSpPr>
      <dsp:spPr>
        <a:xfrm>
          <a:off x="4136666" y="2343964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sp:txBody>
      <dsp:txXfrm>
        <a:off x="4136666" y="2343964"/>
        <a:ext cx="812611" cy="406305"/>
      </dsp:txXfrm>
    </dsp:sp>
    <dsp:sp modelId="{B043A5FF-CA64-46AB-A614-A9F8F0E25E82}">
      <dsp:nvSpPr>
        <dsp:cNvPr id="0" name=""/>
        <dsp:cNvSpPr/>
      </dsp:nvSpPr>
      <dsp:spPr>
        <a:xfrm>
          <a:off x="4136666" y="2920918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Buildings: Effectiveness and support</a:t>
          </a:r>
        </a:p>
      </dsp:txBody>
      <dsp:txXfrm>
        <a:off x="4136666" y="2920918"/>
        <a:ext cx="812611" cy="406305"/>
      </dsp:txXfrm>
    </dsp:sp>
    <dsp:sp modelId="{CE26F4EE-46F1-458A-A3EB-F1DEE1A63E24}">
      <dsp:nvSpPr>
        <dsp:cNvPr id="0" name=""/>
        <dsp:cNvSpPr/>
      </dsp:nvSpPr>
      <dsp:spPr>
        <a:xfrm>
          <a:off x="4136666" y="3497872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Pastoral Secretary</a:t>
          </a:r>
        </a:p>
      </dsp:txBody>
      <dsp:txXfrm>
        <a:off x="4136666" y="3497872"/>
        <a:ext cx="812611" cy="406305"/>
      </dsp:txXfrm>
    </dsp:sp>
    <dsp:sp modelId="{D3DE811A-D01C-41CC-89B1-26BF65120CE9}">
      <dsp:nvSpPr>
        <dsp:cNvPr id="0" name=""/>
        <dsp:cNvSpPr/>
      </dsp:nvSpPr>
      <dsp:spPr>
        <a:xfrm>
          <a:off x="4136666" y="4074826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sp:txBody>
      <dsp:txXfrm>
        <a:off x="4136666" y="4074826"/>
        <a:ext cx="812611" cy="406305"/>
      </dsp:txXfrm>
    </dsp:sp>
    <dsp:sp modelId="{E0FBFDD5-4849-47DF-8071-B19F66D5EECE}">
      <dsp:nvSpPr>
        <dsp:cNvPr id="0" name=""/>
        <dsp:cNvSpPr/>
      </dsp:nvSpPr>
      <dsp:spPr>
        <a:xfrm>
          <a:off x="4136666" y="4651780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Environment/Net Zero Carbon</a:t>
          </a:r>
        </a:p>
      </dsp:txBody>
      <dsp:txXfrm>
        <a:off x="4136666" y="4651780"/>
        <a:ext cx="812611" cy="406305"/>
      </dsp:txXfrm>
    </dsp:sp>
    <dsp:sp modelId="{2100C07A-53BC-4161-B51F-00653AABB3A3}">
      <dsp:nvSpPr>
        <dsp:cNvPr id="0" name=""/>
        <dsp:cNvSpPr/>
      </dsp:nvSpPr>
      <dsp:spPr>
        <a:xfrm>
          <a:off x="4916773" y="1767010"/>
          <a:ext cx="812611" cy="406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Engagement</a:t>
          </a:r>
          <a:endParaRPr lang="en-GB" sz="700" kern="1200" dirty="0"/>
        </a:p>
      </dsp:txBody>
      <dsp:txXfrm>
        <a:off x="4916773" y="1767010"/>
        <a:ext cx="812611" cy="406305"/>
      </dsp:txXfrm>
    </dsp:sp>
    <dsp:sp modelId="{8C9A0C52-A437-468E-8A5B-1AD5AE57422D}">
      <dsp:nvSpPr>
        <dsp:cNvPr id="0" name=""/>
        <dsp:cNvSpPr/>
      </dsp:nvSpPr>
      <dsp:spPr>
        <a:xfrm>
          <a:off x="5119926" y="2343964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Clergy Liaison</a:t>
          </a:r>
        </a:p>
      </dsp:txBody>
      <dsp:txXfrm>
        <a:off x="5119926" y="2343964"/>
        <a:ext cx="812611" cy="406305"/>
      </dsp:txXfrm>
    </dsp:sp>
    <dsp:sp modelId="{17ED8EF7-8655-4AA5-9D0C-091D088BBA3F}">
      <dsp:nvSpPr>
        <dsp:cNvPr id="0" name=""/>
        <dsp:cNvSpPr/>
      </dsp:nvSpPr>
      <dsp:spPr>
        <a:xfrm>
          <a:off x="5119926" y="2920918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Communications: social media, PR, Digital promotions</a:t>
          </a:r>
        </a:p>
      </dsp:txBody>
      <dsp:txXfrm>
        <a:off x="5119926" y="2920918"/>
        <a:ext cx="812611" cy="406305"/>
      </dsp:txXfrm>
    </dsp:sp>
    <dsp:sp modelId="{9EC8202A-B73A-43CA-875C-C09C5961A1D4}">
      <dsp:nvSpPr>
        <dsp:cNvPr id="0" name=""/>
        <dsp:cNvSpPr/>
      </dsp:nvSpPr>
      <dsp:spPr>
        <a:xfrm>
          <a:off x="5119926" y="3497872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Internal Strategic Engagement</a:t>
          </a:r>
        </a:p>
      </dsp:txBody>
      <dsp:txXfrm>
        <a:off x="5119926" y="3497872"/>
        <a:ext cx="812611" cy="406305"/>
      </dsp:txXfrm>
    </dsp:sp>
    <dsp:sp modelId="{E485075E-174D-4204-8DDE-8C7E89891CD4}">
      <dsp:nvSpPr>
        <dsp:cNvPr id="0" name=""/>
        <dsp:cNvSpPr/>
      </dsp:nvSpPr>
      <dsp:spPr>
        <a:xfrm>
          <a:off x="5119926" y="4074826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External Relationships and partnerships</a:t>
          </a:r>
        </a:p>
      </dsp:txBody>
      <dsp:txXfrm>
        <a:off x="5119926" y="4074826"/>
        <a:ext cx="812611" cy="406305"/>
      </dsp:txXfrm>
    </dsp:sp>
    <dsp:sp modelId="{73560320-49FA-41E1-B5F9-896E836F61BD}">
      <dsp:nvSpPr>
        <dsp:cNvPr id="0" name=""/>
        <dsp:cNvSpPr/>
      </dsp:nvSpPr>
      <dsp:spPr>
        <a:xfrm>
          <a:off x="5900032" y="1767010"/>
          <a:ext cx="812611" cy="4063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Parish Support</a:t>
          </a:r>
        </a:p>
      </dsp:txBody>
      <dsp:txXfrm>
        <a:off x="5900032" y="1767010"/>
        <a:ext cx="812611" cy="406305"/>
      </dsp:txXfrm>
    </dsp:sp>
    <dsp:sp modelId="{20F34CD6-5ABB-47DB-B545-C7FFB8F75063}">
      <dsp:nvSpPr>
        <dsp:cNvPr id="0" name=""/>
        <dsp:cNvSpPr/>
      </dsp:nvSpPr>
      <dsp:spPr>
        <a:xfrm>
          <a:off x="6103185" y="2343964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</a:t>
          </a:r>
        </a:p>
      </dsp:txBody>
      <dsp:txXfrm>
        <a:off x="6103185" y="2343964"/>
        <a:ext cx="812611" cy="406305"/>
      </dsp:txXfrm>
    </dsp:sp>
    <dsp:sp modelId="{36E508BD-9E42-40B2-8EE5-3B4BC5C3A6A5}">
      <dsp:nvSpPr>
        <dsp:cNvPr id="0" name=""/>
        <dsp:cNvSpPr/>
      </dsp:nvSpPr>
      <dsp:spPr>
        <a:xfrm>
          <a:off x="6103185" y="2909989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Fundraising</a:t>
          </a:r>
        </a:p>
      </dsp:txBody>
      <dsp:txXfrm>
        <a:off x="6103185" y="2909989"/>
        <a:ext cx="812611" cy="406305"/>
      </dsp:txXfrm>
    </dsp:sp>
    <dsp:sp modelId="{E10F97D5-B9E7-4260-96FD-B72AE3CFB8D7}">
      <dsp:nvSpPr>
        <dsp:cNvPr id="0" name=""/>
        <dsp:cNvSpPr/>
      </dsp:nvSpPr>
      <dsp:spPr>
        <a:xfrm>
          <a:off x="6103185" y="3497872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Resources</a:t>
          </a:r>
        </a:p>
      </dsp:txBody>
      <dsp:txXfrm>
        <a:off x="6103185" y="3497872"/>
        <a:ext cx="812611" cy="406305"/>
      </dsp:txXfrm>
    </dsp:sp>
    <dsp:sp modelId="{12ADCEA1-D22D-4EC2-91E0-C623DA890E65}">
      <dsp:nvSpPr>
        <dsp:cNvPr id="0" name=""/>
        <dsp:cNvSpPr/>
      </dsp:nvSpPr>
      <dsp:spPr>
        <a:xfrm>
          <a:off x="6103185" y="4074826"/>
          <a:ext cx="812611" cy="406305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IT and Data</a:t>
          </a:r>
        </a:p>
      </dsp:txBody>
      <dsp:txXfrm>
        <a:off x="6103185" y="4074826"/>
        <a:ext cx="812611" cy="406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D9385-065B-4BAF-9CE8-3679668B4B1D}">
      <dsp:nvSpPr>
        <dsp:cNvPr id="0" name=""/>
        <dsp:cNvSpPr/>
      </dsp:nvSpPr>
      <dsp:spPr>
        <a:xfrm>
          <a:off x="2488227" y="1073229"/>
          <a:ext cx="1091839" cy="261437"/>
        </a:xfrm>
        <a:custGeom>
          <a:avLst/>
          <a:gdLst/>
          <a:ahLst/>
          <a:cxnLst/>
          <a:rect l="0" t="0" r="0" b="0"/>
          <a:pathLst>
            <a:path>
              <a:moveTo>
                <a:pt x="0" y="261437"/>
              </a:moveTo>
              <a:lnTo>
                <a:pt x="1091839" y="0"/>
              </a:lnTo>
            </a:path>
          </a:pathLst>
        </a:custGeom>
        <a:noFill/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32A9F-11B8-4858-928B-E58447AFA23E}">
      <dsp:nvSpPr>
        <dsp:cNvPr id="0" name=""/>
        <dsp:cNvSpPr/>
      </dsp:nvSpPr>
      <dsp:spPr>
        <a:xfrm>
          <a:off x="2258344" y="538490"/>
          <a:ext cx="678433" cy="235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44"/>
              </a:lnTo>
              <a:lnTo>
                <a:pt x="678433" y="117744"/>
              </a:lnTo>
              <a:lnTo>
                <a:pt x="678433" y="23548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7A810-45EE-47A8-8DB2-06382FBC7B54}">
      <dsp:nvSpPr>
        <dsp:cNvPr id="0" name=""/>
        <dsp:cNvSpPr/>
      </dsp:nvSpPr>
      <dsp:spPr>
        <a:xfrm>
          <a:off x="1131361" y="1334667"/>
          <a:ext cx="168206" cy="2904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366"/>
              </a:lnTo>
              <a:lnTo>
                <a:pt x="168206" y="2904366"/>
              </a:lnTo>
            </a:path>
          </a:pathLst>
        </a:custGeom>
        <a:noFill/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5146A-B3A0-4CBA-80F5-DF0772D10C1B}">
      <dsp:nvSpPr>
        <dsp:cNvPr id="0" name=""/>
        <dsp:cNvSpPr/>
      </dsp:nvSpPr>
      <dsp:spPr>
        <a:xfrm>
          <a:off x="1131361" y="1334667"/>
          <a:ext cx="160480" cy="2133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223"/>
              </a:lnTo>
              <a:lnTo>
                <a:pt x="160480" y="2133223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9D408-DEEF-4DA3-8BA5-3EA7EA5D33F6}">
      <dsp:nvSpPr>
        <dsp:cNvPr id="0" name=""/>
        <dsp:cNvSpPr/>
      </dsp:nvSpPr>
      <dsp:spPr>
        <a:xfrm>
          <a:off x="1131361" y="1334667"/>
          <a:ext cx="168206" cy="131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011"/>
              </a:lnTo>
              <a:lnTo>
                <a:pt x="168206" y="1312011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131361" y="1334667"/>
          <a:ext cx="168206" cy="515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833"/>
              </a:lnTo>
              <a:lnTo>
                <a:pt x="168206" y="515833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579911" y="538490"/>
          <a:ext cx="678433" cy="235489"/>
        </a:xfrm>
        <a:custGeom>
          <a:avLst/>
          <a:gdLst/>
          <a:ahLst/>
          <a:cxnLst/>
          <a:rect l="0" t="0" r="0" b="0"/>
          <a:pathLst>
            <a:path>
              <a:moveTo>
                <a:pt x="678433" y="0"/>
              </a:moveTo>
              <a:lnTo>
                <a:pt x="678433" y="117744"/>
              </a:lnTo>
              <a:lnTo>
                <a:pt x="0" y="117744"/>
              </a:lnTo>
              <a:lnTo>
                <a:pt x="0" y="23548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261928" y="38"/>
          <a:ext cx="1992832" cy="538451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sp:txBody>
      <dsp:txXfrm>
        <a:off x="1261928" y="38"/>
        <a:ext cx="1992832" cy="538451"/>
      </dsp:txXfrm>
    </dsp:sp>
    <dsp:sp modelId="{213C5734-2B8B-4213-A572-EA31BFCC17AB}">
      <dsp:nvSpPr>
        <dsp:cNvPr id="0" name=""/>
        <dsp:cNvSpPr/>
      </dsp:nvSpPr>
      <dsp:spPr>
        <a:xfrm>
          <a:off x="1019223" y="773979"/>
          <a:ext cx="1121376" cy="560688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9223" y="773979"/>
        <a:ext cx="1121376" cy="560688"/>
      </dsp:txXfrm>
    </dsp:sp>
    <dsp:sp modelId="{AB674688-F98F-47A8-A6FA-6444CAE70068}">
      <dsp:nvSpPr>
        <dsp:cNvPr id="0" name=""/>
        <dsp:cNvSpPr/>
      </dsp:nvSpPr>
      <dsp:spPr>
        <a:xfrm>
          <a:off x="1299567" y="1570156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99567" y="1570156"/>
        <a:ext cx="1121376" cy="560688"/>
      </dsp:txXfrm>
    </dsp:sp>
    <dsp:sp modelId="{35E14A6E-9C63-4A38-9909-BE483190B442}">
      <dsp:nvSpPr>
        <dsp:cNvPr id="0" name=""/>
        <dsp:cNvSpPr/>
      </dsp:nvSpPr>
      <dsp:spPr>
        <a:xfrm>
          <a:off x="1299567" y="2366334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sp:txBody>
      <dsp:txXfrm>
        <a:off x="1299567" y="2366334"/>
        <a:ext cx="1121376" cy="560688"/>
      </dsp:txXfrm>
    </dsp:sp>
    <dsp:sp modelId="{FF0C5485-0AEF-482C-AE04-482DB3433EBD}">
      <dsp:nvSpPr>
        <dsp:cNvPr id="0" name=""/>
        <dsp:cNvSpPr/>
      </dsp:nvSpPr>
      <dsp:spPr>
        <a:xfrm>
          <a:off x="1291841" y="3187547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sp:txBody>
      <dsp:txXfrm>
        <a:off x="1291841" y="3187547"/>
        <a:ext cx="1121376" cy="560688"/>
      </dsp:txXfrm>
    </dsp:sp>
    <dsp:sp modelId="{35DEEEA7-1921-4836-BF92-692FB30B077C}">
      <dsp:nvSpPr>
        <dsp:cNvPr id="0" name=""/>
        <dsp:cNvSpPr/>
      </dsp:nvSpPr>
      <dsp:spPr>
        <a:xfrm>
          <a:off x="1299567" y="3958689"/>
          <a:ext cx="1121376" cy="560688"/>
        </a:xfrm>
        <a:prstGeom prst="rect">
          <a:avLst/>
        </a:prstGeom>
        <a:gradFill flip="none" rotWithShape="0">
          <a:gsLst>
            <a:gs pos="0">
              <a:srgbClr val="91ACA5">
                <a:tint val="66000"/>
                <a:satMod val="160000"/>
              </a:srgbClr>
            </a:gs>
            <a:gs pos="50000">
              <a:srgbClr val="91ACA5">
                <a:tint val="44500"/>
                <a:satMod val="160000"/>
              </a:srgbClr>
            </a:gs>
            <a:gs pos="100000">
              <a:srgbClr val="91ACA5">
                <a:tint val="23500"/>
                <a:satMod val="160000"/>
              </a:srgbClr>
            </a:gs>
          </a:gsLst>
          <a:lin ang="13500000" scaled="1"/>
          <a:tileRect/>
        </a:gradFill>
        <a:ln w="19050" cap="rnd" cmpd="sng" algn="ctr">
          <a:solidFill>
            <a:srgbClr val="91AC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Rachel Cutts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Schools Advisor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99567" y="3958689"/>
        <a:ext cx="1121376" cy="560688"/>
      </dsp:txXfrm>
    </dsp:sp>
    <dsp:sp modelId="{3AD8D8E5-B5AF-4014-A68C-FA08FC64F95A}">
      <dsp:nvSpPr>
        <dsp:cNvPr id="0" name=""/>
        <dsp:cNvSpPr/>
      </dsp:nvSpPr>
      <dsp:spPr>
        <a:xfrm>
          <a:off x="2376089" y="773979"/>
          <a:ext cx="1121376" cy="560688"/>
        </a:xfrm>
        <a:prstGeom prst="rect">
          <a:avLst/>
        </a:prstGeom>
        <a:solidFill>
          <a:srgbClr val="91ACA5"/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6089" y="773979"/>
        <a:ext cx="1121376" cy="560688"/>
      </dsp:txXfrm>
    </dsp:sp>
    <dsp:sp modelId="{D07DC62C-B196-4A25-8798-2D7438EE5199}">
      <dsp:nvSpPr>
        <dsp:cNvPr id="0" name=""/>
        <dsp:cNvSpPr/>
      </dsp:nvSpPr>
      <dsp:spPr>
        <a:xfrm>
          <a:off x="3580067" y="792885"/>
          <a:ext cx="1121376" cy="560688"/>
        </a:xfrm>
        <a:prstGeom prst="rect">
          <a:avLst/>
        </a:prstGeom>
        <a:solidFill>
          <a:srgbClr val="91ACA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Claire </a:t>
          </a:r>
          <a:r>
            <a:rPr lang="en-US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Bourne</a:t>
          </a:r>
          <a:endParaRPr lang="en-US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School Improvement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80067" y="792885"/>
        <a:ext cx="1121376" cy="560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ADB25-5330-46F1-B01A-79778A5163C4}">
      <dsp:nvSpPr>
        <dsp:cNvPr id="0" name=""/>
        <dsp:cNvSpPr/>
      </dsp:nvSpPr>
      <dsp:spPr>
        <a:xfrm>
          <a:off x="2317435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142873" y="62592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78175-531E-4FE7-BA10-C1E8D4C05C3E}">
      <dsp:nvSpPr>
        <dsp:cNvPr id="0" name=""/>
        <dsp:cNvSpPr/>
      </dsp:nvSpPr>
      <dsp:spPr>
        <a:xfrm>
          <a:off x="2174562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142873" y="0"/>
              </a:moveTo>
              <a:lnTo>
                <a:pt x="142873" y="625922"/>
              </a:lnTo>
              <a:lnTo>
                <a:pt x="0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317436" y="2586392"/>
          <a:ext cx="1054264" cy="28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73"/>
              </a:lnTo>
              <a:lnTo>
                <a:pt x="1054264" y="142873"/>
              </a:lnTo>
              <a:lnTo>
                <a:pt x="1054264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41639-2BDA-49A0-9B12-7E2860B42C30}">
      <dsp:nvSpPr>
        <dsp:cNvPr id="0" name=""/>
        <dsp:cNvSpPr/>
      </dsp:nvSpPr>
      <dsp:spPr>
        <a:xfrm>
          <a:off x="544066" y="3552490"/>
          <a:ext cx="273417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273417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73179" y="2586392"/>
          <a:ext cx="1044256" cy="285747"/>
        </a:xfrm>
        <a:custGeom>
          <a:avLst/>
          <a:gdLst/>
          <a:ahLst/>
          <a:cxnLst/>
          <a:rect l="0" t="0" r="0" b="0"/>
          <a:pathLst>
            <a:path>
              <a:moveTo>
                <a:pt x="1044256" y="0"/>
              </a:moveTo>
              <a:lnTo>
                <a:pt x="1044256" y="142873"/>
              </a:lnTo>
              <a:lnTo>
                <a:pt x="0" y="142873"/>
              </a:lnTo>
              <a:lnTo>
                <a:pt x="0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271715" y="654196"/>
          <a:ext cx="91440" cy="12518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1845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108364" y="828"/>
          <a:ext cx="2418143" cy="653368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Graeme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Acting Diocesan Bishop</a:t>
          </a:r>
        </a:p>
      </dsp:txBody>
      <dsp:txXfrm>
        <a:off x="1108364" y="828"/>
        <a:ext cx="2418143" cy="653368"/>
      </dsp:txXfrm>
    </dsp:sp>
    <dsp:sp modelId="{213C5734-2B8B-4213-A572-EA31BFCC17AB}">
      <dsp:nvSpPr>
        <dsp:cNvPr id="0" name=""/>
        <dsp:cNvSpPr/>
      </dsp:nvSpPr>
      <dsp:spPr>
        <a:xfrm>
          <a:off x="1637085" y="1906041"/>
          <a:ext cx="1360701" cy="680350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Suffragan Bishop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7085" y="1906041"/>
        <a:ext cx="1360701" cy="680350"/>
      </dsp:txXfrm>
    </dsp:sp>
    <dsp:sp modelId="{AB674688-F98F-47A8-A6FA-6444CAE70068}">
      <dsp:nvSpPr>
        <dsp:cNvPr id="0" name=""/>
        <dsp:cNvSpPr/>
      </dsp:nvSpPr>
      <dsp:spPr>
        <a:xfrm>
          <a:off x="361788" y="2872139"/>
          <a:ext cx="1822782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Revd Alan and Catherine Forsdike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Chaplains</a:t>
          </a:r>
        </a:p>
      </dsp:txBody>
      <dsp:txXfrm>
        <a:off x="361788" y="2872139"/>
        <a:ext cx="1822782" cy="680350"/>
      </dsp:txXfrm>
    </dsp:sp>
    <dsp:sp modelId="{1C989F6F-DA8A-462E-B204-5EC0FD6E7D6A}">
      <dsp:nvSpPr>
        <dsp:cNvPr id="0" name=""/>
        <dsp:cNvSpPr/>
      </dsp:nvSpPr>
      <dsp:spPr>
        <a:xfrm>
          <a:off x="817483" y="3838237"/>
          <a:ext cx="1360701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sp:txBody>
      <dsp:txXfrm>
        <a:off x="817483" y="3838237"/>
        <a:ext cx="1360701" cy="680350"/>
      </dsp:txXfrm>
    </dsp:sp>
    <dsp:sp modelId="{FB8EBDE9-033D-4017-8F29-BC5275817A87}">
      <dsp:nvSpPr>
        <dsp:cNvPr id="0" name=""/>
        <dsp:cNvSpPr/>
      </dsp:nvSpPr>
      <dsp:spPr>
        <a:xfrm>
          <a:off x="2470317" y="2872139"/>
          <a:ext cx="1802766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70317" y="2872139"/>
        <a:ext cx="1802766" cy="680350"/>
      </dsp:txXfrm>
    </dsp:sp>
    <dsp:sp modelId="{36A3C5BA-8DD5-4C46-A789-D28232DB90C0}">
      <dsp:nvSpPr>
        <dsp:cNvPr id="0" name=""/>
        <dsp:cNvSpPr/>
      </dsp:nvSpPr>
      <dsp:spPr>
        <a:xfrm>
          <a:off x="813860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sp:txBody>
      <dsp:txXfrm>
        <a:off x="813860" y="939943"/>
        <a:ext cx="1360701" cy="680350"/>
      </dsp:txXfrm>
    </dsp:sp>
    <dsp:sp modelId="{55CAB689-96CC-4023-8177-7B50FBBC7DDC}">
      <dsp:nvSpPr>
        <dsp:cNvPr id="0" name=""/>
        <dsp:cNvSpPr/>
      </dsp:nvSpPr>
      <dsp:spPr>
        <a:xfrm>
          <a:off x="2460309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sp:txBody>
      <dsp:txXfrm>
        <a:off x="2460309" y="939943"/>
        <a:ext cx="1360701" cy="680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4B5C1-46F1-4BE6-BD23-A217E65D4384}">
      <dsp:nvSpPr>
        <dsp:cNvPr id="0" name=""/>
        <dsp:cNvSpPr/>
      </dsp:nvSpPr>
      <dsp:spPr>
        <a:xfrm>
          <a:off x="4590914" y="485751"/>
          <a:ext cx="3779559" cy="211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06"/>
              </a:lnTo>
              <a:lnTo>
                <a:pt x="3779559" y="105606"/>
              </a:lnTo>
              <a:lnTo>
                <a:pt x="3779559" y="21121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C809A-6146-4056-8E8D-EB398A1B8B8A}">
      <dsp:nvSpPr>
        <dsp:cNvPr id="0" name=""/>
        <dsp:cNvSpPr/>
      </dsp:nvSpPr>
      <dsp:spPr>
        <a:xfrm>
          <a:off x="8901055" y="1913954"/>
          <a:ext cx="240252" cy="462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657"/>
              </a:lnTo>
              <a:lnTo>
                <a:pt x="240252" y="462657"/>
              </a:lnTo>
            </a:path>
          </a:pathLst>
        </a:custGeom>
        <a:noFill/>
        <a:ln w="19050" cap="rnd" cmpd="sng" algn="ctr">
          <a:solidFill>
            <a:schemeClr val="accent5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B9F071-C7F0-4889-A3A9-4AFC2650114A}">
      <dsp:nvSpPr>
        <dsp:cNvPr id="0" name=""/>
        <dsp:cNvSpPr/>
      </dsp:nvSpPr>
      <dsp:spPr>
        <a:xfrm>
          <a:off x="6998408" y="1199852"/>
          <a:ext cx="2543318" cy="211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06"/>
              </a:lnTo>
              <a:lnTo>
                <a:pt x="2543318" y="105606"/>
              </a:lnTo>
              <a:lnTo>
                <a:pt x="2543318" y="21121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7C3F8-4159-47D7-B6DD-7F6DF2A9D9C7}">
      <dsp:nvSpPr>
        <dsp:cNvPr id="0" name=""/>
        <dsp:cNvSpPr/>
      </dsp:nvSpPr>
      <dsp:spPr>
        <a:xfrm>
          <a:off x="6998408" y="1199852"/>
          <a:ext cx="671844" cy="211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06"/>
              </a:lnTo>
              <a:lnTo>
                <a:pt x="671844" y="105606"/>
              </a:lnTo>
              <a:lnTo>
                <a:pt x="671844" y="21121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BCB7F-187E-465A-B2F3-AC4819AA2CD7}">
      <dsp:nvSpPr>
        <dsp:cNvPr id="0" name=""/>
        <dsp:cNvSpPr/>
      </dsp:nvSpPr>
      <dsp:spPr>
        <a:xfrm>
          <a:off x="5735428" y="1199852"/>
          <a:ext cx="1262979" cy="211213"/>
        </a:xfrm>
        <a:custGeom>
          <a:avLst/>
          <a:gdLst/>
          <a:ahLst/>
          <a:cxnLst/>
          <a:rect l="0" t="0" r="0" b="0"/>
          <a:pathLst>
            <a:path>
              <a:moveTo>
                <a:pt x="1262979" y="0"/>
              </a:moveTo>
              <a:lnTo>
                <a:pt x="1262979" y="105606"/>
              </a:lnTo>
              <a:lnTo>
                <a:pt x="0" y="105606"/>
              </a:lnTo>
              <a:lnTo>
                <a:pt x="0" y="21121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4AF97-D457-4962-95B7-FB7C2849E39E}">
      <dsp:nvSpPr>
        <dsp:cNvPr id="0" name=""/>
        <dsp:cNvSpPr/>
      </dsp:nvSpPr>
      <dsp:spPr>
        <a:xfrm>
          <a:off x="4157138" y="1199852"/>
          <a:ext cx="2841270" cy="211213"/>
        </a:xfrm>
        <a:custGeom>
          <a:avLst/>
          <a:gdLst/>
          <a:ahLst/>
          <a:cxnLst/>
          <a:rect l="0" t="0" r="0" b="0"/>
          <a:pathLst>
            <a:path>
              <a:moveTo>
                <a:pt x="2841270" y="0"/>
              </a:moveTo>
              <a:lnTo>
                <a:pt x="2841270" y="105606"/>
              </a:lnTo>
              <a:lnTo>
                <a:pt x="0" y="105606"/>
              </a:lnTo>
              <a:lnTo>
                <a:pt x="0" y="21121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4590914" y="485751"/>
          <a:ext cx="2407493" cy="211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606"/>
              </a:lnTo>
              <a:lnTo>
                <a:pt x="2407493" y="105606"/>
              </a:lnTo>
              <a:lnTo>
                <a:pt x="2407493" y="21121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5B002-1216-495D-828E-E1611C257E46}">
      <dsp:nvSpPr>
        <dsp:cNvPr id="0" name=""/>
        <dsp:cNvSpPr/>
      </dsp:nvSpPr>
      <dsp:spPr>
        <a:xfrm>
          <a:off x="2286392" y="1199852"/>
          <a:ext cx="150866" cy="4033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3166"/>
              </a:lnTo>
              <a:lnTo>
                <a:pt x="150866" y="4033166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63273-BB77-42CA-9F2B-21CE99B44068}">
      <dsp:nvSpPr>
        <dsp:cNvPr id="0" name=""/>
        <dsp:cNvSpPr/>
      </dsp:nvSpPr>
      <dsp:spPr>
        <a:xfrm>
          <a:off x="2286392" y="1199852"/>
          <a:ext cx="150866" cy="3319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9064"/>
              </a:lnTo>
              <a:lnTo>
                <a:pt x="150866" y="3319064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78342-AA9D-457A-A536-EE920E0A5D14}">
      <dsp:nvSpPr>
        <dsp:cNvPr id="0" name=""/>
        <dsp:cNvSpPr/>
      </dsp:nvSpPr>
      <dsp:spPr>
        <a:xfrm>
          <a:off x="2286392" y="1199852"/>
          <a:ext cx="150866" cy="2604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4963"/>
              </a:lnTo>
              <a:lnTo>
                <a:pt x="150866" y="260496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65558-C4C1-4165-8E60-AA3CFBB0BE82}">
      <dsp:nvSpPr>
        <dsp:cNvPr id="0" name=""/>
        <dsp:cNvSpPr/>
      </dsp:nvSpPr>
      <dsp:spPr>
        <a:xfrm>
          <a:off x="2286392" y="1199852"/>
          <a:ext cx="150866" cy="1890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0861"/>
              </a:lnTo>
              <a:lnTo>
                <a:pt x="150866" y="189086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B048D-1D4B-4D0B-B57F-89B5DD501619}">
      <dsp:nvSpPr>
        <dsp:cNvPr id="0" name=""/>
        <dsp:cNvSpPr/>
      </dsp:nvSpPr>
      <dsp:spPr>
        <a:xfrm>
          <a:off x="2286392" y="1199852"/>
          <a:ext cx="150866" cy="1176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6759"/>
              </a:lnTo>
              <a:lnTo>
                <a:pt x="150866" y="1176759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A0F4A-2CCA-46BE-86CE-78498983E7DF}">
      <dsp:nvSpPr>
        <dsp:cNvPr id="0" name=""/>
        <dsp:cNvSpPr/>
      </dsp:nvSpPr>
      <dsp:spPr>
        <a:xfrm>
          <a:off x="2286392" y="1199852"/>
          <a:ext cx="150866" cy="462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657"/>
              </a:lnTo>
              <a:lnTo>
                <a:pt x="150866" y="462657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50266-521F-41DD-AA13-5B57C3ABCB49}">
      <dsp:nvSpPr>
        <dsp:cNvPr id="0" name=""/>
        <dsp:cNvSpPr/>
      </dsp:nvSpPr>
      <dsp:spPr>
        <a:xfrm>
          <a:off x="2688703" y="485751"/>
          <a:ext cx="1902211" cy="211213"/>
        </a:xfrm>
        <a:custGeom>
          <a:avLst/>
          <a:gdLst/>
          <a:ahLst/>
          <a:cxnLst/>
          <a:rect l="0" t="0" r="0" b="0"/>
          <a:pathLst>
            <a:path>
              <a:moveTo>
                <a:pt x="1902211" y="0"/>
              </a:moveTo>
              <a:lnTo>
                <a:pt x="1902211" y="105606"/>
              </a:lnTo>
              <a:lnTo>
                <a:pt x="0" y="105606"/>
              </a:lnTo>
              <a:lnTo>
                <a:pt x="0" y="21121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300158" y="1199852"/>
          <a:ext cx="314599" cy="446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660"/>
              </a:lnTo>
              <a:lnTo>
                <a:pt x="314599" y="44666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028642" y="485751"/>
          <a:ext cx="3562271" cy="211213"/>
        </a:xfrm>
        <a:custGeom>
          <a:avLst/>
          <a:gdLst/>
          <a:ahLst/>
          <a:cxnLst/>
          <a:rect l="0" t="0" r="0" b="0"/>
          <a:pathLst>
            <a:path>
              <a:moveTo>
                <a:pt x="3562271" y="0"/>
              </a:moveTo>
              <a:lnTo>
                <a:pt x="3562271" y="105606"/>
              </a:lnTo>
              <a:lnTo>
                <a:pt x="0" y="105606"/>
              </a:lnTo>
              <a:lnTo>
                <a:pt x="0" y="211213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3697216" y="2807"/>
          <a:ext cx="1787396" cy="482944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sp:txBody>
      <dsp:txXfrm>
        <a:off x="3697216" y="2807"/>
        <a:ext cx="1787396" cy="482944"/>
      </dsp:txXfrm>
    </dsp:sp>
    <dsp:sp modelId="{213C5734-2B8B-4213-A572-EA31BFCC17AB}">
      <dsp:nvSpPr>
        <dsp:cNvPr id="0" name=""/>
        <dsp:cNvSpPr/>
      </dsp:nvSpPr>
      <dsp:spPr>
        <a:xfrm>
          <a:off x="118037" y="696964"/>
          <a:ext cx="1821211" cy="502888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sp:txBody>
      <dsp:txXfrm>
        <a:off x="118037" y="696964"/>
        <a:ext cx="1821211" cy="502888"/>
      </dsp:txXfrm>
    </dsp:sp>
    <dsp:sp modelId="{AB674688-F98F-47A8-A6FA-6444CAE70068}">
      <dsp:nvSpPr>
        <dsp:cNvPr id="0" name=""/>
        <dsp:cNvSpPr/>
      </dsp:nvSpPr>
      <dsp:spPr>
        <a:xfrm>
          <a:off x="614758" y="1395069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sp:txBody>
      <dsp:txXfrm>
        <a:off x="614758" y="1395069"/>
        <a:ext cx="1005777" cy="502888"/>
      </dsp:txXfrm>
    </dsp:sp>
    <dsp:sp modelId="{68DE601B-59F6-4CF7-9DA7-9A874517FF49}">
      <dsp:nvSpPr>
        <dsp:cNvPr id="0" name=""/>
        <dsp:cNvSpPr/>
      </dsp:nvSpPr>
      <dsp:spPr>
        <a:xfrm>
          <a:off x="2185814" y="696964"/>
          <a:ext cx="1005777" cy="502888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2185814" y="696964"/>
        <a:ext cx="1005777" cy="502888"/>
      </dsp:txXfrm>
    </dsp:sp>
    <dsp:sp modelId="{F28240B3-DF66-48BA-997B-454AC6FE5BEA}">
      <dsp:nvSpPr>
        <dsp:cNvPr id="0" name=""/>
        <dsp:cNvSpPr/>
      </dsp:nvSpPr>
      <dsp:spPr>
        <a:xfrm>
          <a:off x="2437259" y="1411066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Vanessa Kidd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Team Administrator</a:t>
          </a:r>
        </a:p>
      </dsp:txBody>
      <dsp:txXfrm>
        <a:off x="2437259" y="1411066"/>
        <a:ext cx="1005777" cy="502888"/>
      </dsp:txXfrm>
    </dsp:sp>
    <dsp:sp modelId="{BDE4C1F0-4408-4057-913D-17EA61221A3F}">
      <dsp:nvSpPr>
        <dsp:cNvPr id="0" name=""/>
        <dsp:cNvSpPr/>
      </dsp:nvSpPr>
      <dsp:spPr>
        <a:xfrm>
          <a:off x="2437259" y="2125167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Quantrill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Mission Enabler</a:t>
          </a:r>
        </a:p>
      </dsp:txBody>
      <dsp:txXfrm>
        <a:off x="2437259" y="2125167"/>
        <a:ext cx="1005777" cy="502888"/>
      </dsp:txXfrm>
    </dsp:sp>
    <dsp:sp modelId="{D1BC6EFA-F2AB-42DE-8695-30D81F3A95C1}">
      <dsp:nvSpPr>
        <dsp:cNvPr id="0" name=""/>
        <dsp:cNvSpPr/>
      </dsp:nvSpPr>
      <dsp:spPr>
        <a:xfrm>
          <a:off x="2437259" y="2839269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Natalie West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2437259" y="2839269"/>
        <a:ext cx="1005777" cy="502888"/>
      </dsp:txXfrm>
    </dsp:sp>
    <dsp:sp modelId="{610FFF59-08BA-4199-80B2-F667A7CFDA7E}">
      <dsp:nvSpPr>
        <dsp:cNvPr id="0" name=""/>
        <dsp:cNvSpPr/>
      </dsp:nvSpPr>
      <dsp:spPr>
        <a:xfrm>
          <a:off x="2437259" y="3553371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Kiran Lotay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Communities &amp; Families Worker</a:t>
          </a:r>
        </a:p>
      </dsp:txBody>
      <dsp:txXfrm>
        <a:off x="2437259" y="3553371"/>
        <a:ext cx="1005777" cy="502888"/>
      </dsp:txXfrm>
    </dsp:sp>
    <dsp:sp modelId="{823F2021-AD5C-4BB4-9846-FD40AFEBCED0}">
      <dsp:nvSpPr>
        <dsp:cNvPr id="0" name=""/>
        <dsp:cNvSpPr/>
      </dsp:nvSpPr>
      <dsp:spPr>
        <a:xfrm>
          <a:off x="2437259" y="4267473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Southgate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</dsp:txBody>
      <dsp:txXfrm>
        <a:off x="2437259" y="4267473"/>
        <a:ext cx="1005777" cy="502888"/>
      </dsp:txXfrm>
    </dsp:sp>
    <dsp:sp modelId="{30374B2E-78C2-42A5-A968-1CDA72027B09}">
      <dsp:nvSpPr>
        <dsp:cNvPr id="0" name=""/>
        <dsp:cNvSpPr/>
      </dsp:nvSpPr>
      <dsp:spPr>
        <a:xfrm>
          <a:off x="2437259" y="4981575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sp:txBody>
      <dsp:txXfrm>
        <a:off x="2437259" y="4981575"/>
        <a:ext cx="1005777" cy="502888"/>
      </dsp:txXfrm>
    </dsp:sp>
    <dsp:sp modelId="{576A9DE4-5CF4-4E97-97DF-FCD7B0182B83}">
      <dsp:nvSpPr>
        <dsp:cNvPr id="0" name=""/>
        <dsp:cNvSpPr/>
      </dsp:nvSpPr>
      <dsp:spPr>
        <a:xfrm>
          <a:off x="6495519" y="696964"/>
          <a:ext cx="1005777" cy="502888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Laura Mumford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Enabler</a:t>
          </a:r>
        </a:p>
      </dsp:txBody>
      <dsp:txXfrm>
        <a:off x="6495519" y="696964"/>
        <a:ext cx="1005777" cy="502888"/>
      </dsp:txXfrm>
    </dsp:sp>
    <dsp:sp modelId="{6FC4BC6B-1F36-4B04-86DD-8805550E2E9B}">
      <dsp:nvSpPr>
        <dsp:cNvPr id="0" name=""/>
        <dsp:cNvSpPr/>
      </dsp:nvSpPr>
      <dsp:spPr>
        <a:xfrm>
          <a:off x="3654249" y="1411066"/>
          <a:ext cx="10057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Gooch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</a:p>
      </dsp:txBody>
      <dsp:txXfrm>
        <a:off x="3654249" y="1411066"/>
        <a:ext cx="1005777" cy="502888"/>
      </dsp:txXfrm>
    </dsp:sp>
    <dsp:sp modelId="{66EADFDE-C132-47E7-A83C-7054AF6E6207}">
      <dsp:nvSpPr>
        <dsp:cNvPr id="0" name=""/>
        <dsp:cNvSpPr/>
      </dsp:nvSpPr>
      <dsp:spPr>
        <a:xfrm>
          <a:off x="4871239" y="1411066"/>
          <a:ext cx="1728377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Chaplain University of Suffolk &amp; Suffolk New College</a:t>
          </a:r>
        </a:p>
      </dsp:txBody>
      <dsp:txXfrm>
        <a:off x="4871239" y="1411066"/>
        <a:ext cx="1728377" cy="502888"/>
      </dsp:txXfrm>
    </dsp:sp>
    <dsp:sp modelId="{C90AF184-8733-4131-84BE-3992CF0ED9FC}">
      <dsp:nvSpPr>
        <dsp:cNvPr id="0" name=""/>
        <dsp:cNvSpPr/>
      </dsp:nvSpPr>
      <dsp:spPr>
        <a:xfrm>
          <a:off x="6810831" y="1411066"/>
          <a:ext cx="1718843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Crisp-Hinn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Detached Youth Worker and Assistant Chaplain</a:t>
          </a:r>
        </a:p>
      </dsp:txBody>
      <dsp:txXfrm>
        <a:off x="6810831" y="1411066"/>
        <a:ext cx="1718843" cy="502888"/>
      </dsp:txXfrm>
    </dsp:sp>
    <dsp:sp modelId="{DDFF3E26-0717-470F-8E26-65AFDC01E667}">
      <dsp:nvSpPr>
        <dsp:cNvPr id="0" name=""/>
        <dsp:cNvSpPr/>
      </dsp:nvSpPr>
      <dsp:spPr>
        <a:xfrm>
          <a:off x="8740887" y="1411066"/>
          <a:ext cx="1601680" cy="502888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Joy French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Director of Perfect Peace</a:t>
          </a:r>
        </a:p>
      </dsp:txBody>
      <dsp:txXfrm>
        <a:off x="8740887" y="1411066"/>
        <a:ext cx="1601680" cy="502888"/>
      </dsp:txXfrm>
    </dsp:sp>
    <dsp:sp modelId="{AB046231-041C-417B-A79F-5C3886BE5E0D}">
      <dsp:nvSpPr>
        <dsp:cNvPr id="0" name=""/>
        <dsp:cNvSpPr/>
      </dsp:nvSpPr>
      <dsp:spPr>
        <a:xfrm>
          <a:off x="9141307" y="2125167"/>
          <a:ext cx="1005777" cy="502888"/>
        </a:xfrm>
        <a:prstGeom prst="rect">
          <a:avLst/>
        </a:prstGeom>
        <a:solidFill>
          <a:schemeClr val="accent5">
            <a:tint val="7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Hannah Brightman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Perfect Peace Project Administrator</a:t>
          </a:r>
        </a:p>
      </dsp:txBody>
      <dsp:txXfrm>
        <a:off x="9141307" y="2125167"/>
        <a:ext cx="1005777" cy="502888"/>
      </dsp:txXfrm>
    </dsp:sp>
    <dsp:sp modelId="{68A4BE2F-7C1B-4933-99ED-A22E3E4ABD75}">
      <dsp:nvSpPr>
        <dsp:cNvPr id="0" name=""/>
        <dsp:cNvSpPr/>
      </dsp:nvSpPr>
      <dsp:spPr>
        <a:xfrm>
          <a:off x="7712510" y="696964"/>
          <a:ext cx="1315928" cy="502888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Moore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Learning Support Manager</a:t>
          </a:r>
        </a:p>
      </dsp:txBody>
      <dsp:txXfrm>
        <a:off x="7712510" y="696964"/>
        <a:ext cx="1315928" cy="5028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1F2DF-2B3B-475B-9F70-C8D634BA0B38}">
      <dsp:nvSpPr>
        <dsp:cNvPr id="0" name=""/>
        <dsp:cNvSpPr/>
      </dsp:nvSpPr>
      <dsp:spPr>
        <a:xfrm>
          <a:off x="2276749" y="1985542"/>
          <a:ext cx="230603" cy="2488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719"/>
              </a:lnTo>
              <a:lnTo>
                <a:pt x="230603" y="248871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7D3C8-0E56-45C9-8232-CEDA793DA691}">
      <dsp:nvSpPr>
        <dsp:cNvPr id="0" name=""/>
        <dsp:cNvSpPr/>
      </dsp:nvSpPr>
      <dsp:spPr>
        <a:xfrm>
          <a:off x="2276749" y="1985542"/>
          <a:ext cx="230603" cy="1806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483"/>
              </a:lnTo>
              <a:lnTo>
                <a:pt x="230603" y="180648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276749" y="1985542"/>
          <a:ext cx="230603" cy="1124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247"/>
              </a:lnTo>
              <a:lnTo>
                <a:pt x="230603" y="112424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2276749" y="1985542"/>
          <a:ext cx="230603" cy="44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011"/>
              </a:lnTo>
              <a:lnTo>
                <a:pt x="230603" y="44201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845971" y="1164034"/>
          <a:ext cx="91440" cy="2017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78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68C51-1914-4E3F-B341-B8B6BBE0CA48}">
      <dsp:nvSpPr>
        <dsp:cNvPr id="0" name=""/>
        <dsp:cNvSpPr/>
      </dsp:nvSpPr>
      <dsp:spPr>
        <a:xfrm>
          <a:off x="2845971" y="481799"/>
          <a:ext cx="91440" cy="2017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F440D-6BAC-4524-B8E7-A85776A784A7}">
      <dsp:nvSpPr>
        <dsp:cNvPr id="0" name=""/>
        <dsp:cNvSpPr/>
      </dsp:nvSpPr>
      <dsp:spPr>
        <a:xfrm>
          <a:off x="2411243" y="1351"/>
          <a:ext cx="960895" cy="480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2411243" y="1351"/>
        <a:ext cx="960895" cy="480447"/>
      </dsp:txXfrm>
    </dsp:sp>
    <dsp:sp modelId="{2111227F-71B2-4439-8F58-AD2C78AE7B52}">
      <dsp:nvSpPr>
        <dsp:cNvPr id="0" name=""/>
        <dsp:cNvSpPr/>
      </dsp:nvSpPr>
      <dsp:spPr>
        <a:xfrm>
          <a:off x="2411243" y="683587"/>
          <a:ext cx="960895" cy="480447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sp:txBody>
      <dsp:txXfrm>
        <a:off x="2411243" y="683587"/>
        <a:ext cx="960895" cy="480447"/>
      </dsp:txXfrm>
    </dsp:sp>
    <dsp:sp modelId="{213C5734-2B8B-4213-A572-EA31BFCC17AB}">
      <dsp:nvSpPr>
        <dsp:cNvPr id="0" name=""/>
        <dsp:cNvSpPr/>
      </dsp:nvSpPr>
      <dsp:spPr>
        <a:xfrm>
          <a:off x="2123013" y="1365822"/>
          <a:ext cx="1537355" cy="619719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23013" y="1365822"/>
        <a:ext cx="1537355" cy="619719"/>
      </dsp:txXfrm>
    </dsp:sp>
    <dsp:sp modelId="{AB674688-F98F-47A8-A6FA-6444CAE70068}">
      <dsp:nvSpPr>
        <dsp:cNvPr id="0" name=""/>
        <dsp:cNvSpPr/>
      </dsp:nvSpPr>
      <dsp:spPr>
        <a:xfrm>
          <a:off x="2507352" y="2187330"/>
          <a:ext cx="1529601" cy="48044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07352" y="2187330"/>
        <a:ext cx="1529601" cy="480447"/>
      </dsp:txXfrm>
    </dsp:sp>
    <dsp:sp modelId="{FB8EBDE9-033D-4017-8F29-BC5275817A87}">
      <dsp:nvSpPr>
        <dsp:cNvPr id="0" name=""/>
        <dsp:cNvSpPr/>
      </dsp:nvSpPr>
      <dsp:spPr>
        <a:xfrm>
          <a:off x="2507352" y="2869566"/>
          <a:ext cx="1529601" cy="48044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507352" y="2869566"/>
        <a:ext cx="1529601" cy="480447"/>
      </dsp:txXfrm>
    </dsp:sp>
    <dsp:sp modelId="{8482713E-50A7-40F1-823F-F7908D123461}">
      <dsp:nvSpPr>
        <dsp:cNvPr id="0" name=""/>
        <dsp:cNvSpPr/>
      </dsp:nvSpPr>
      <dsp:spPr>
        <a:xfrm>
          <a:off x="2507352" y="3551802"/>
          <a:ext cx="1549539" cy="480447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Rick Peat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</a:p>
      </dsp:txBody>
      <dsp:txXfrm>
        <a:off x="2507352" y="3551802"/>
        <a:ext cx="1549539" cy="480447"/>
      </dsp:txXfrm>
    </dsp:sp>
    <dsp:sp modelId="{333E3E95-A4E3-44C6-B893-A568AA052416}">
      <dsp:nvSpPr>
        <dsp:cNvPr id="0" name=""/>
        <dsp:cNvSpPr/>
      </dsp:nvSpPr>
      <dsp:spPr>
        <a:xfrm>
          <a:off x="2507352" y="4234037"/>
          <a:ext cx="1519627" cy="480447"/>
        </a:xfrm>
        <a:prstGeom prst="rect">
          <a:avLst/>
        </a:prstGeom>
        <a:solidFill>
          <a:srgbClr val="EACFEF"/>
        </a:solidFill>
        <a:ln w="19050" cap="rnd" cmpd="sng" algn="ctr">
          <a:solidFill>
            <a:srgbClr val="EACF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Assistant, Audit Project Administrator</a:t>
          </a:r>
        </a:p>
      </dsp:txBody>
      <dsp:txXfrm>
        <a:off x="2507352" y="4234037"/>
        <a:ext cx="1519627" cy="48044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1F79E-DA0D-4AE0-B2FD-D00A71535190}">
      <dsp:nvSpPr>
        <dsp:cNvPr id="0" name=""/>
        <dsp:cNvSpPr/>
      </dsp:nvSpPr>
      <dsp:spPr>
        <a:xfrm>
          <a:off x="2022152" y="2502874"/>
          <a:ext cx="197393" cy="1539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666"/>
              </a:lnTo>
              <a:lnTo>
                <a:pt x="197393" y="153966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10E9B-8726-4C92-A15A-10D2B60752EF}">
      <dsp:nvSpPr>
        <dsp:cNvPr id="0" name=""/>
        <dsp:cNvSpPr/>
      </dsp:nvSpPr>
      <dsp:spPr>
        <a:xfrm>
          <a:off x="2022152" y="2502874"/>
          <a:ext cx="197393" cy="6053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339"/>
              </a:lnTo>
              <a:lnTo>
                <a:pt x="197393" y="60533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2502814" y="1480022"/>
          <a:ext cx="91440" cy="364874"/>
        </a:xfrm>
        <a:custGeom>
          <a:avLst/>
          <a:gdLst/>
          <a:ahLst/>
          <a:cxnLst/>
          <a:rect l="0" t="0" r="0" b="0"/>
          <a:pathLst>
            <a:path>
              <a:moveTo>
                <a:pt x="47943" y="0"/>
              </a:moveTo>
              <a:lnTo>
                <a:pt x="47943" y="226699"/>
              </a:lnTo>
              <a:lnTo>
                <a:pt x="45720" y="226699"/>
              </a:lnTo>
              <a:lnTo>
                <a:pt x="45720" y="36487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502814" y="634219"/>
          <a:ext cx="91440" cy="1878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50"/>
              </a:lnTo>
              <a:lnTo>
                <a:pt x="47943" y="49650"/>
              </a:lnTo>
              <a:lnTo>
                <a:pt x="47943" y="187826"/>
              </a:lnTo>
            </a:path>
          </a:pathLst>
        </a:custGeom>
        <a:noFill/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7930C66F-A5FB-419C-8AEE-19759118FF3D}">
      <dsp:nvSpPr>
        <dsp:cNvPr id="0" name=""/>
        <dsp:cNvSpPr/>
      </dsp:nvSpPr>
      <dsp:spPr>
        <a:xfrm>
          <a:off x="1379222" y="2337"/>
          <a:ext cx="2338622" cy="6318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  <a:endParaRPr lang="en-GB" sz="900" kern="1200" dirty="0">
            <a:solidFill>
              <a:srgbClr val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79222" y="2337"/>
        <a:ext cx="2338622" cy="631881"/>
      </dsp:txXfrm>
    </dsp:sp>
    <dsp:sp modelId="{FB8EBDE9-033D-4017-8F29-BC5275817A87}">
      <dsp:nvSpPr>
        <dsp:cNvPr id="0" name=""/>
        <dsp:cNvSpPr/>
      </dsp:nvSpPr>
      <dsp:spPr>
        <a:xfrm>
          <a:off x="1892780" y="822045"/>
          <a:ext cx="1315954" cy="657977"/>
        </a:xfrm>
        <a:prstGeom prst="rect">
          <a:avLst/>
        </a:prstGeom>
        <a:solidFill>
          <a:schemeClr val="bg1">
            <a:lumMod val="50000"/>
            <a:lumOff val="50000"/>
            <a:alpha val="25000"/>
          </a:schemeClr>
        </a:solidFill>
        <a:ln w="19050" cap="rnd" cmpd="sng" algn="ctr">
          <a:solidFill>
            <a:schemeClr val="tx2">
              <a:lumMod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sp:txBody>
      <dsp:txXfrm>
        <a:off x="1892780" y="822045"/>
        <a:ext cx="1315954" cy="657977"/>
      </dsp:txXfrm>
    </dsp:sp>
    <dsp:sp modelId="{DA1AE00A-A76A-4C87-9603-B02888740FEE}">
      <dsp:nvSpPr>
        <dsp:cNvPr id="0" name=""/>
        <dsp:cNvSpPr/>
      </dsp:nvSpPr>
      <dsp:spPr>
        <a:xfrm>
          <a:off x="1890556" y="1844897"/>
          <a:ext cx="1315954" cy="657977"/>
        </a:xfrm>
        <a:prstGeom prst="rect">
          <a:avLst/>
        </a:prstGeom>
        <a:solidFill>
          <a:schemeClr val="tx2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890556" y="1844897"/>
        <a:ext cx="1315954" cy="657977"/>
      </dsp:txXfrm>
    </dsp:sp>
    <dsp:sp modelId="{B7EFF9BE-6780-4849-AB7C-F7D21A3C545B}">
      <dsp:nvSpPr>
        <dsp:cNvPr id="0" name=""/>
        <dsp:cNvSpPr/>
      </dsp:nvSpPr>
      <dsp:spPr>
        <a:xfrm>
          <a:off x="2219545" y="2779224"/>
          <a:ext cx="1315954" cy="657977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</a:p>
      </dsp:txBody>
      <dsp:txXfrm>
        <a:off x="2219545" y="2779224"/>
        <a:ext cx="1315954" cy="657977"/>
      </dsp:txXfrm>
    </dsp:sp>
    <dsp:sp modelId="{8823B9F1-1E8D-437B-AEDB-AC22D4ED9FFA}">
      <dsp:nvSpPr>
        <dsp:cNvPr id="0" name=""/>
        <dsp:cNvSpPr/>
      </dsp:nvSpPr>
      <dsp:spPr>
        <a:xfrm>
          <a:off x="2219545" y="3713552"/>
          <a:ext cx="1315954" cy="657977"/>
        </a:xfrm>
        <a:prstGeom prst="rect">
          <a:avLst/>
        </a:prstGeom>
        <a:solidFill>
          <a:srgbClr val="EACFEF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Insight Content Manager</a:t>
          </a:r>
        </a:p>
      </dsp:txBody>
      <dsp:txXfrm>
        <a:off x="2219545" y="3713552"/>
        <a:ext cx="1315954" cy="6579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63A7-A92C-4CDE-9FF6-BF1986D48D47}">
      <dsp:nvSpPr>
        <dsp:cNvPr id="0" name=""/>
        <dsp:cNvSpPr/>
      </dsp:nvSpPr>
      <dsp:spPr>
        <a:xfrm>
          <a:off x="4122222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D4A2E-2563-426E-8381-48E5B98344EC}">
      <dsp:nvSpPr>
        <dsp:cNvPr id="0" name=""/>
        <dsp:cNvSpPr/>
      </dsp:nvSpPr>
      <dsp:spPr>
        <a:xfrm>
          <a:off x="2559154" y="1557675"/>
          <a:ext cx="2004924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2004924" y="115987"/>
              </a:lnTo>
              <a:lnTo>
                <a:pt x="2004924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FEFB5-EA1E-4CE8-AB30-950A11314868}">
      <dsp:nvSpPr>
        <dsp:cNvPr id="0" name=""/>
        <dsp:cNvSpPr/>
      </dsp:nvSpPr>
      <dsp:spPr>
        <a:xfrm>
          <a:off x="2785606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3667F-B2BE-47D7-AC49-682813F02649}">
      <dsp:nvSpPr>
        <dsp:cNvPr id="0" name=""/>
        <dsp:cNvSpPr/>
      </dsp:nvSpPr>
      <dsp:spPr>
        <a:xfrm>
          <a:off x="2785606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CBA7C-6A1D-4DCD-955B-BBE3B16DC706}">
      <dsp:nvSpPr>
        <dsp:cNvPr id="0" name=""/>
        <dsp:cNvSpPr/>
      </dsp:nvSpPr>
      <dsp:spPr>
        <a:xfrm>
          <a:off x="2559154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668308" y="115987"/>
              </a:lnTo>
              <a:lnTo>
                <a:pt x="668308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2695A-0C9C-454D-B4AA-4B89588587C4}">
      <dsp:nvSpPr>
        <dsp:cNvPr id="0" name=""/>
        <dsp:cNvSpPr/>
      </dsp:nvSpPr>
      <dsp:spPr>
        <a:xfrm>
          <a:off x="1448990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1448990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890846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668308" y="0"/>
              </a:moveTo>
              <a:lnTo>
                <a:pt x="668308" y="115987"/>
              </a:lnTo>
              <a:lnTo>
                <a:pt x="0" y="115987"/>
              </a:lnTo>
              <a:lnTo>
                <a:pt x="0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55501-DCA4-4ADA-85F1-500B835F9151}">
      <dsp:nvSpPr>
        <dsp:cNvPr id="0" name=""/>
        <dsp:cNvSpPr/>
      </dsp:nvSpPr>
      <dsp:spPr>
        <a:xfrm>
          <a:off x="110464" y="2327461"/>
          <a:ext cx="167605" cy="52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644"/>
              </a:lnTo>
              <a:lnTo>
                <a:pt x="167605" y="522644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552320" y="1557675"/>
          <a:ext cx="2006834" cy="217465"/>
        </a:xfrm>
        <a:custGeom>
          <a:avLst/>
          <a:gdLst/>
          <a:ahLst/>
          <a:cxnLst/>
          <a:rect l="0" t="0" r="0" b="0"/>
          <a:pathLst>
            <a:path>
              <a:moveTo>
                <a:pt x="2006834" y="0"/>
              </a:moveTo>
              <a:lnTo>
                <a:pt x="2006834" y="101477"/>
              </a:lnTo>
              <a:lnTo>
                <a:pt x="0" y="101477"/>
              </a:lnTo>
              <a:lnTo>
                <a:pt x="0" y="217465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756A6-9BEE-492A-8969-BE6E72F34DC9}">
      <dsp:nvSpPr>
        <dsp:cNvPr id="0" name=""/>
        <dsp:cNvSpPr/>
      </dsp:nvSpPr>
      <dsp:spPr>
        <a:xfrm>
          <a:off x="1998433" y="293401"/>
          <a:ext cx="1104641" cy="55232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</a:t>
          </a:r>
          <a:r>
            <a:rPr lang="en-GB" sz="900" kern="1200" dirty="0"/>
            <a:t>y</a:t>
          </a:r>
        </a:p>
      </dsp:txBody>
      <dsp:txXfrm>
        <a:off x="1998433" y="293401"/>
        <a:ext cx="1104641" cy="552320"/>
      </dsp:txXfrm>
    </dsp:sp>
    <dsp:sp modelId="{7930C66F-A5FB-419C-8AEE-19759118FF3D}">
      <dsp:nvSpPr>
        <dsp:cNvPr id="0" name=""/>
        <dsp:cNvSpPr/>
      </dsp:nvSpPr>
      <dsp:spPr>
        <a:xfrm>
          <a:off x="1577609" y="1027259"/>
          <a:ext cx="1963091" cy="53041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77609" y="1027259"/>
        <a:ext cx="1963091" cy="530415"/>
      </dsp:txXfrm>
    </dsp:sp>
    <dsp:sp modelId="{AB674688-F98F-47A8-A6FA-6444CAE70068}">
      <dsp:nvSpPr>
        <dsp:cNvPr id="0" name=""/>
        <dsp:cNvSpPr/>
      </dsp:nvSpPr>
      <dsp:spPr>
        <a:xfrm>
          <a:off x="0" y="1775140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sp:txBody>
      <dsp:txXfrm>
        <a:off x="0" y="1775140"/>
        <a:ext cx="1104641" cy="552320"/>
      </dsp:txXfrm>
    </dsp:sp>
    <dsp:sp modelId="{B8993113-72F5-458C-A675-9A5A10979D66}">
      <dsp:nvSpPr>
        <dsp:cNvPr id="0" name=""/>
        <dsp:cNvSpPr/>
      </dsp:nvSpPr>
      <dsp:spPr>
        <a:xfrm>
          <a:off x="278070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Baines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Accountant</a:t>
          </a:r>
        </a:p>
      </dsp:txBody>
      <dsp:txXfrm>
        <a:off x="278070" y="2573945"/>
        <a:ext cx="1104641" cy="552320"/>
      </dsp:txXfrm>
    </dsp:sp>
    <dsp:sp modelId="{FB8EBDE9-033D-4017-8F29-BC5275817A87}">
      <dsp:nvSpPr>
        <dsp:cNvPr id="0" name=""/>
        <dsp:cNvSpPr/>
      </dsp:nvSpPr>
      <dsp:spPr>
        <a:xfrm>
          <a:off x="1338525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38525" y="1789649"/>
        <a:ext cx="1104641" cy="552320"/>
      </dsp:txXfrm>
    </dsp:sp>
    <dsp:sp modelId="{DA1AE00A-A76A-4C87-9603-B02888740FEE}">
      <dsp:nvSpPr>
        <dsp:cNvPr id="0" name=""/>
        <dsp:cNvSpPr/>
      </dsp:nvSpPr>
      <dsp:spPr>
        <a:xfrm>
          <a:off x="1614686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614686" y="2573945"/>
        <a:ext cx="1104641" cy="552320"/>
      </dsp:txXfrm>
    </dsp:sp>
    <dsp:sp modelId="{B732C6CF-67A5-4A65-84C3-8FA42DE08992}">
      <dsp:nvSpPr>
        <dsp:cNvPr id="0" name=""/>
        <dsp:cNvSpPr/>
      </dsp:nvSpPr>
      <dsp:spPr>
        <a:xfrm>
          <a:off x="1614686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sp:txBody>
      <dsp:txXfrm>
        <a:off x="1614686" y="3358240"/>
        <a:ext cx="1104641" cy="552320"/>
      </dsp:txXfrm>
    </dsp:sp>
    <dsp:sp modelId="{74C2384A-32A1-48BE-83D4-0A71D398E635}">
      <dsp:nvSpPr>
        <dsp:cNvPr id="0" name=""/>
        <dsp:cNvSpPr/>
      </dsp:nvSpPr>
      <dsp:spPr>
        <a:xfrm>
          <a:off x="2675142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sp:txBody>
      <dsp:txXfrm>
        <a:off x="2675142" y="1789649"/>
        <a:ext cx="1104641" cy="552320"/>
      </dsp:txXfrm>
    </dsp:sp>
    <dsp:sp modelId="{7B7760E7-E5F0-46A4-B49C-14E13F654600}">
      <dsp:nvSpPr>
        <dsp:cNvPr id="0" name=""/>
        <dsp:cNvSpPr/>
      </dsp:nvSpPr>
      <dsp:spPr>
        <a:xfrm>
          <a:off x="2951302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51302" y="2573945"/>
        <a:ext cx="1104641" cy="552320"/>
      </dsp:txXfrm>
    </dsp:sp>
    <dsp:sp modelId="{D277D168-20F7-4D1A-8BE3-11B44D4C35E8}">
      <dsp:nvSpPr>
        <dsp:cNvPr id="0" name=""/>
        <dsp:cNvSpPr/>
      </dsp:nvSpPr>
      <dsp:spPr>
        <a:xfrm>
          <a:off x="2951302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Rowlinson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</a:t>
          </a:r>
        </a:p>
      </dsp:txBody>
      <dsp:txXfrm>
        <a:off x="2951302" y="3358240"/>
        <a:ext cx="1104641" cy="552320"/>
      </dsp:txXfrm>
    </dsp:sp>
    <dsp:sp modelId="{D52986F2-6608-4BE8-ACDE-DDD36DE82491}">
      <dsp:nvSpPr>
        <dsp:cNvPr id="0" name=""/>
        <dsp:cNvSpPr/>
      </dsp:nvSpPr>
      <dsp:spPr>
        <a:xfrm>
          <a:off x="4011758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Andy Turpin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sp:txBody>
      <dsp:txXfrm>
        <a:off x="4011758" y="1789649"/>
        <a:ext cx="1104641" cy="552320"/>
      </dsp:txXfrm>
    </dsp:sp>
    <dsp:sp modelId="{B90AEE28-4E4F-4AF2-8551-1EDCB75BB0AA}">
      <dsp:nvSpPr>
        <dsp:cNvPr id="0" name=""/>
        <dsp:cNvSpPr/>
      </dsp:nvSpPr>
      <dsp:spPr>
        <a:xfrm>
          <a:off x="4287918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sp:txBody>
      <dsp:txXfrm>
        <a:off x="4287918" y="2573945"/>
        <a:ext cx="1104641" cy="5523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8541A-0B36-4233-90CB-6DF55EE4B799}">
      <dsp:nvSpPr>
        <dsp:cNvPr id="0" name=""/>
        <dsp:cNvSpPr/>
      </dsp:nvSpPr>
      <dsp:spPr>
        <a:xfrm>
          <a:off x="3255178" y="1895579"/>
          <a:ext cx="2537531" cy="241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21"/>
              </a:lnTo>
              <a:lnTo>
                <a:pt x="2537531" y="137321"/>
              </a:lnTo>
              <a:lnTo>
                <a:pt x="2537531" y="24131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E1CEA-145D-41E0-96EA-07ACFDD0CCCB}">
      <dsp:nvSpPr>
        <dsp:cNvPr id="0" name=""/>
        <dsp:cNvSpPr/>
      </dsp:nvSpPr>
      <dsp:spPr>
        <a:xfrm>
          <a:off x="3255178" y="1895579"/>
          <a:ext cx="964632" cy="198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13"/>
              </a:lnTo>
              <a:lnTo>
                <a:pt x="964632" y="94713"/>
              </a:lnTo>
              <a:lnTo>
                <a:pt x="964632" y="19870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6EC76-A28C-44A4-9774-9AD934570BB8}">
      <dsp:nvSpPr>
        <dsp:cNvPr id="0" name=""/>
        <dsp:cNvSpPr/>
      </dsp:nvSpPr>
      <dsp:spPr>
        <a:xfrm>
          <a:off x="2147575" y="2710100"/>
          <a:ext cx="277014" cy="2498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598"/>
              </a:lnTo>
              <a:lnTo>
                <a:pt x="277014" y="249859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8A27C-7182-45FF-8928-0923109A35E4}">
      <dsp:nvSpPr>
        <dsp:cNvPr id="0" name=""/>
        <dsp:cNvSpPr/>
      </dsp:nvSpPr>
      <dsp:spPr>
        <a:xfrm>
          <a:off x="2147575" y="2710100"/>
          <a:ext cx="304567" cy="1641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054"/>
              </a:lnTo>
              <a:lnTo>
                <a:pt x="304567" y="164105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15D60-10EF-4980-9C70-80DC10E76D4C}">
      <dsp:nvSpPr>
        <dsp:cNvPr id="0" name=""/>
        <dsp:cNvSpPr/>
      </dsp:nvSpPr>
      <dsp:spPr>
        <a:xfrm>
          <a:off x="2147575" y="2710100"/>
          <a:ext cx="315917" cy="639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859"/>
              </a:lnTo>
              <a:lnTo>
                <a:pt x="315917" y="63985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2718911" y="1895579"/>
          <a:ext cx="536267" cy="205397"/>
        </a:xfrm>
        <a:custGeom>
          <a:avLst/>
          <a:gdLst/>
          <a:ahLst/>
          <a:cxnLst/>
          <a:rect l="0" t="0" r="0" b="0"/>
          <a:pathLst>
            <a:path>
              <a:moveTo>
                <a:pt x="536267" y="0"/>
              </a:moveTo>
              <a:lnTo>
                <a:pt x="536267" y="101404"/>
              </a:lnTo>
              <a:lnTo>
                <a:pt x="0" y="101404"/>
              </a:lnTo>
              <a:lnTo>
                <a:pt x="0" y="20539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37336-7AA4-4A0F-B670-9993608B2228}">
      <dsp:nvSpPr>
        <dsp:cNvPr id="0" name=""/>
        <dsp:cNvSpPr/>
      </dsp:nvSpPr>
      <dsp:spPr>
        <a:xfrm>
          <a:off x="159908" y="2833179"/>
          <a:ext cx="238175" cy="1483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505"/>
              </a:lnTo>
              <a:lnTo>
                <a:pt x="238175" y="148350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A338B-EF87-4036-A3F3-E89A13548206}">
      <dsp:nvSpPr>
        <dsp:cNvPr id="0" name=""/>
        <dsp:cNvSpPr/>
      </dsp:nvSpPr>
      <dsp:spPr>
        <a:xfrm>
          <a:off x="159908" y="2833179"/>
          <a:ext cx="238175" cy="549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083"/>
              </a:lnTo>
              <a:lnTo>
                <a:pt x="238175" y="54908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C43BC-D8CE-4C0B-ABC0-212D3D724256}">
      <dsp:nvSpPr>
        <dsp:cNvPr id="0" name=""/>
        <dsp:cNvSpPr/>
      </dsp:nvSpPr>
      <dsp:spPr>
        <a:xfrm>
          <a:off x="795043" y="1895579"/>
          <a:ext cx="2460135" cy="219808"/>
        </a:xfrm>
        <a:custGeom>
          <a:avLst/>
          <a:gdLst/>
          <a:ahLst/>
          <a:cxnLst/>
          <a:rect l="0" t="0" r="0" b="0"/>
          <a:pathLst>
            <a:path>
              <a:moveTo>
                <a:pt x="2460135" y="0"/>
              </a:moveTo>
              <a:lnTo>
                <a:pt x="2460135" y="115814"/>
              </a:lnTo>
              <a:lnTo>
                <a:pt x="0" y="115814"/>
              </a:lnTo>
              <a:lnTo>
                <a:pt x="0" y="2198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3209449" y="1048489"/>
          <a:ext cx="91440" cy="1961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173"/>
              </a:lnTo>
              <a:lnTo>
                <a:pt x="45729" y="92173"/>
              </a:lnTo>
              <a:lnTo>
                <a:pt x="45729" y="1961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2236543" y="355365"/>
          <a:ext cx="2037251" cy="6931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2236543" y="355365"/>
        <a:ext cx="2037251" cy="693124"/>
      </dsp:txXfrm>
    </dsp:sp>
    <dsp:sp modelId="{213C5734-2B8B-4213-A572-EA31BFCC17AB}">
      <dsp:nvSpPr>
        <dsp:cNvPr id="0" name=""/>
        <dsp:cNvSpPr/>
      </dsp:nvSpPr>
      <dsp:spPr>
        <a:xfrm>
          <a:off x="2288520" y="1244656"/>
          <a:ext cx="1933316" cy="65092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Development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88520" y="1244656"/>
        <a:ext cx="1933316" cy="650922"/>
      </dsp:txXfrm>
    </dsp:sp>
    <dsp:sp modelId="{3D1801EC-E08C-48F8-8DAE-717A4B81403C}">
      <dsp:nvSpPr>
        <dsp:cNvPr id="0" name=""/>
        <dsp:cNvSpPr/>
      </dsp:nvSpPr>
      <dsp:spPr>
        <a:xfrm>
          <a:off x="1124" y="2115388"/>
          <a:ext cx="1587839" cy="71779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24" y="2115388"/>
        <a:ext cx="1587839" cy="717790"/>
      </dsp:txXfrm>
    </dsp:sp>
    <dsp:sp modelId="{21C694A8-A923-4690-85CB-2F58B0291F34}">
      <dsp:nvSpPr>
        <dsp:cNvPr id="0" name=""/>
        <dsp:cNvSpPr/>
      </dsp:nvSpPr>
      <dsp:spPr>
        <a:xfrm>
          <a:off x="398083" y="3041167"/>
          <a:ext cx="1607894" cy="68219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8083" y="3041167"/>
        <a:ext cx="1607894" cy="682190"/>
      </dsp:txXfrm>
    </dsp:sp>
    <dsp:sp modelId="{656E6AFE-240E-4097-8F6B-4609A15A03FE}">
      <dsp:nvSpPr>
        <dsp:cNvPr id="0" name=""/>
        <dsp:cNvSpPr/>
      </dsp:nvSpPr>
      <dsp:spPr>
        <a:xfrm>
          <a:off x="398083" y="3931345"/>
          <a:ext cx="1607825" cy="77067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98083" y="3931345"/>
        <a:ext cx="1607825" cy="770679"/>
      </dsp:txXfrm>
    </dsp:sp>
    <dsp:sp modelId="{AB674688-F98F-47A8-A6FA-6444CAE70068}">
      <dsp:nvSpPr>
        <dsp:cNvPr id="0" name=""/>
        <dsp:cNvSpPr/>
      </dsp:nvSpPr>
      <dsp:spPr>
        <a:xfrm>
          <a:off x="2004740" y="2100977"/>
          <a:ext cx="1428342" cy="60912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 DAC Secretary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04740" y="2100977"/>
        <a:ext cx="1428342" cy="609122"/>
      </dsp:txXfrm>
    </dsp:sp>
    <dsp:sp modelId="{9978A6DB-D46C-42BE-B3F1-EDBBBC4FE917}">
      <dsp:nvSpPr>
        <dsp:cNvPr id="0" name=""/>
        <dsp:cNvSpPr/>
      </dsp:nvSpPr>
      <dsp:spPr>
        <a:xfrm>
          <a:off x="2463492" y="2964563"/>
          <a:ext cx="1182985" cy="770793"/>
        </a:xfrm>
        <a:prstGeom prst="rect">
          <a:avLst/>
        </a:prstGeom>
        <a:solidFill>
          <a:srgbClr val="EACFEF"/>
        </a:solidFill>
        <a:ln w="19050" cap="rnd" cmpd="sng" algn="ctr">
          <a:solidFill>
            <a:srgbClr val="EACF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Historic Church Building Support Officer</a:t>
          </a:r>
        </a:p>
      </dsp:txBody>
      <dsp:txXfrm>
        <a:off x="2463492" y="2964563"/>
        <a:ext cx="1182985" cy="770793"/>
      </dsp:txXfrm>
    </dsp:sp>
    <dsp:sp modelId="{D59B81F3-14C5-4897-AE12-B67B3363D62F}">
      <dsp:nvSpPr>
        <dsp:cNvPr id="0" name=""/>
        <dsp:cNvSpPr/>
      </dsp:nvSpPr>
      <dsp:spPr>
        <a:xfrm>
          <a:off x="2452142" y="3912260"/>
          <a:ext cx="1197822" cy="877788"/>
        </a:xfrm>
        <a:prstGeom prst="rect">
          <a:avLst/>
        </a:prstGeom>
        <a:solidFill>
          <a:srgbClr val="EACFEF"/>
        </a:solidFill>
        <a:ln w="19050" cap="rnd" cmpd="sng" algn="ctr">
          <a:solidFill>
            <a:srgbClr val="EACF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52142" y="3912260"/>
        <a:ext cx="1197822" cy="877788"/>
      </dsp:txXfrm>
    </dsp:sp>
    <dsp:sp modelId="{71C1D0EA-26A2-496F-9A71-6528D3B1E243}">
      <dsp:nvSpPr>
        <dsp:cNvPr id="0" name=""/>
        <dsp:cNvSpPr/>
      </dsp:nvSpPr>
      <dsp:spPr>
        <a:xfrm>
          <a:off x="2424589" y="4961093"/>
          <a:ext cx="1228802" cy="49520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Girling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to DAC Secretary</a:t>
          </a:r>
        </a:p>
      </dsp:txBody>
      <dsp:txXfrm>
        <a:off x="2424589" y="4961093"/>
        <a:ext cx="1228802" cy="495209"/>
      </dsp:txXfrm>
    </dsp:sp>
    <dsp:sp modelId="{0397FF79-3DC8-4B24-871E-22E791EDBE8F}">
      <dsp:nvSpPr>
        <dsp:cNvPr id="0" name=""/>
        <dsp:cNvSpPr/>
      </dsp:nvSpPr>
      <dsp:spPr>
        <a:xfrm>
          <a:off x="3533432" y="2094287"/>
          <a:ext cx="1372759" cy="625231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33432" y="2094287"/>
        <a:ext cx="1372759" cy="625231"/>
      </dsp:txXfrm>
    </dsp:sp>
    <dsp:sp modelId="{F89F61E6-B4B4-498C-8F05-D0557DD99045}">
      <dsp:nvSpPr>
        <dsp:cNvPr id="0" name=""/>
        <dsp:cNvSpPr/>
      </dsp:nvSpPr>
      <dsp:spPr>
        <a:xfrm>
          <a:off x="5075082" y="2136895"/>
          <a:ext cx="1435255" cy="664328"/>
        </a:xfrm>
        <a:prstGeom prst="rect">
          <a:avLst/>
        </a:prstGeom>
        <a:solidFill>
          <a:srgbClr val="EACFEF"/>
        </a:solidFill>
        <a:ln w="19050" cap="rnd" cmpd="sng" algn="ctr">
          <a:solidFill>
            <a:srgbClr val="EACFE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Regional Learning Co-</a:t>
          </a:r>
          <a:r>
            <a:rPr lang="en-US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ordinator</a:t>
          </a: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endParaRPr lang="en-GB" sz="900" kern="1200" dirty="0"/>
        </a:p>
      </dsp:txBody>
      <dsp:txXfrm>
        <a:off x="5075082" y="2136895"/>
        <a:ext cx="1435255" cy="66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7/22/2025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noProof="0" smtClean="0"/>
              <a:t>7/22/2025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668155"/>
              </p:ext>
            </p:extLst>
          </p:nvPr>
        </p:nvGraphicFramePr>
        <p:xfrm>
          <a:off x="2555349" y="201707"/>
          <a:ext cx="7422776" cy="3494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BE888DB8-6BE9-A373-DAA1-6DAA092264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962071"/>
              </p:ext>
            </p:extLst>
          </p:nvPr>
        </p:nvGraphicFramePr>
        <p:xfrm>
          <a:off x="2074742" y="1595000"/>
          <a:ext cx="6916272" cy="6248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4DF06758-7FA1-9F04-5BD1-3B3F101D69CE}"/>
              </a:ext>
            </a:extLst>
          </p:cNvPr>
          <p:cNvSpPr/>
          <p:nvPr/>
        </p:nvSpPr>
        <p:spPr>
          <a:xfrm>
            <a:off x="2555349" y="983672"/>
            <a:ext cx="1025237" cy="360218"/>
          </a:xfrm>
          <a:prstGeom prst="round2Diag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DBF Chair</a:t>
            </a:r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E1561D50-8CC2-FD99-163C-D722D23951DB}"/>
              </a:ext>
            </a:extLst>
          </p:cNvPr>
          <p:cNvSpPr/>
          <p:nvPr/>
        </p:nvSpPr>
        <p:spPr>
          <a:xfrm rot="5400000">
            <a:off x="-1295055" y="3133351"/>
            <a:ext cx="4363275" cy="534972"/>
          </a:xfrm>
          <a:prstGeom prst="leftRightArrow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Growing in God / Cultural Change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A5F211-5267-867A-2ACA-7CB2EBFB6B96}"/>
              </a:ext>
            </a:extLst>
          </p:cNvPr>
          <p:cNvSpPr txBox="1"/>
          <p:nvPr/>
        </p:nvSpPr>
        <p:spPr>
          <a:xfrm>
            <a:off x="101829" y="6160579"/>
            <a:ext cx="1840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Not an exhaustive list of all areas of activity.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ABB9E4-2AEF-8D40-2743-B9AD4F20F11F}"/>
              </a:ext>
            </a:extLst>
          </p:cNvPr>
          <p:cNvSpPr txBox="1"/>
          <p:nvPr/>
        </p:nvSpPr>
        <p:spPr>
          <a:xfrm>
            <a:off x="101828" y="6529911"/>
            <a:ext cx="1754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Updated: 2 June 2025</a:t>
            </a:r>
            <a:endParaRPr lang="en-GB" sz="900" dirty="0">
              <a:solidFill>
                <a:schemeClr val="bg1"/>
              </a:solidFill>
            </a:endParaRPr>
          </a:p>
        </p:txBody>
      </p:sp>
      <p:pic>
        <p:nvPicPr>
          <p:cNvPr id="20" name="Picture 19" descr="A picture containing logo&#10;&#10;Description automatically generated">
            <a:extLst>
              <a:ext uri="{FF2B5EF4-FFF2-40B4-BE49-F238E27FC236}">
                <a16:creationId xmlns:a16="http://schemas.microsoft.com/office/drawing/2014/main" id="{83F981AA-C406-C8F5-AE25-37380F19B42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3682" y="6073274"/>
            <a:ext cx="1719042" cy="6658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6E0994D-947A-4168-5473-BAB3D3B6083A}"/>
              </a:ext>
            </a:extLst>
          </p:cNvPr>
          <p:cNvCxnSpPr>
            <a:cxnSpLocks/>
          </p:cNvCxnSpPr>
          <p:nvPr/>
        </p:nvCxnSpPr>
        <p:spPr>
          <a:xfrm flipV="1">
            <a:off x="2286000" y="2313801"/>
            <a:ext cx="0" cy="1050985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3C910E-0C6B-DF96-B820-581D6D7C4303}"/>
              </a:ext>
            </a:extLst>
          </p:cNvPr>
          <p:cNvCxnSpPr/>
          <p:nvPr/>
        </p:nvCxnSpPr>
        <p:spPr>
          <a:xfrm flipV="1">
            <a:off x="3655887" y="2313801"/>
            <a:ext cx="0" cy="1115199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C9F5E2F-B041-8B46-185E-37DF8766B17F}"/>
              </a:ext>
            </a:extLst>
          </p:cNvPr>
          <p:cNvCxnSpPr>
            <a:cxnSpLocks/>
          </p:cNvCxnSpPr>
          <p:nvPr/>
        </p:nvCxnSpPr>
        <p:spPr>
          <a:xfrm flipV="1">
            <a:off x="3967536" y="1756201"/>
            <a:ext cx="0" cy="55760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2F1EC0-B0B9-931E-2A43-641002FA39B7}"/>
              </a:ext>
            </a:extLst>
          </p:cNvPr>
          <p:cNvCxnSpPr>
            <a:cxnSpLocks/>
          </p:cNvCxnSpPr>
          <p:nvPr/>
        </p:nvCxnSpPr>
        <p:spPr>
          <a:xfrm>
            <a:off x="2286000" y="2313801"/>
            <a:ext cx="1681536" cy="0"/>
          </a:xfrm>
          <a:prstGeom prst="line">
            <a:avLst/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75A8AE-8551-584C-7351-9B4D53F266A1}"/>
              </a:ext>
            </a:extLst>
          </p:cNvPr>
          <p:cNvCxnSpPr/>
          <p:nvPr/>
        </p:nvCxnSpPr>
        <p:spPr>
          <a:xfrm>
            <a:off x="5589142" y="1109609"/>
            <a:ext cx="0" cy="1541124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1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DF5E8C2D-5513-4B98-B774-4645164C716A}"/>
              </a:ext>
            </a:extLst>
          </p:cNvPr>
          <p:cNvSpPr txBox="1"/>
          <p:nvPr/>
        </p:nvSpPr>
        <p:spPr>
          <a:xfrm>
            <a:off x="6096000" y="569165"/>
            <a:ext cx="581465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Diocesan Board of Education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F19E0C-BA59-B0D1-E8DA-F12E1B4DB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1954287"/>
              </p:ext>
            </p:extLst>
          </p:nvPr>
        </p:nvGraphicFramePr>
        <p:xfrm>
          <a:off x="6563529" y="1495507"/>
          <a:ext cx="4797034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08DF357-B822-7037-B36E-EE85332DC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75789"/>
              </p:ext>
            </p:extLst>
          </p:nvPr>
        </p:nvGraphicFramePr>
        <p:xfrm>
          <a:off x="1781184" y="1495507"/>
          <a:ext cx="4634872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DDDD6A-E91D-147B-206D-F3F049CB8A26}"/>
              </a:ext>
            </a:extLst>
          </p:cNvPr>
          <p:cNvSpPr txBox="1"/>
          <p:nvPr/>
        </p:nvSpPr>
        <p:spPr>
          <a:xfrm>
            <a:off x="1191308" y="569165"/>
            <a:ext cx="581462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Bishops’ Office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F21BF-26B5-BA4D-D60B-BEE34BC1AA7C}"/>
              </a:ext>
            </a:extLst>
          </p:cNvPr>
          <p:cNvSpPr txBox="1"/>
          <p:nvPr/>
        </p:nvSpPr>
        <p:spPr>
          <a:xfrm>
            <a:off x="8896747" y="2288393"/>
            <a:ext cx="11723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Heather Hann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of School Improvement</a:t>
            </a:r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07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055009"/>
              </p:ext>
            </p:extLst>
          </p:nvPr>
        </p:nvGraphicFramePr>
        <p:xfrm>
          <a:off x="623856" y="1213566"/>
          <a:ext cx="10495958" cy="5487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2635470" y="605969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Mission and Ministry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F05FF2-B03F-CDFF-1C93-71001FEE75FF}"/>
              </a:ext>
            </a:extLst>
          </p:cNvPr>
          <p:cNvCxnSpPr>
            <a:cxnSpLocks/>
          </p:cNvCxnSpPr>
          <p:nvPr/>
        </p:nvCxnSpPr>
        <p:spPr>
          <a:xfrm>
            <a:off x="4198513" y="2897746"/>
            <a:ext cx="0" cy="561006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8977F1-D3FA-019D-BFC8-687187B2F9EC}"/>
              </a:ext>
            </a:extLst>
          </p:cNvPr>
          <p:cNvCxnSpPr>
            <a:cxnSpLocks/>
          </p:cNvCxnSpPr>
          <p:nvPr/>
        </p:nvCxnSpPr>
        <p:spPr>
          <a:xfrm>
            <a:off x="3676918" y="3429000"/>
            <a:ext cx="521595" cy="0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83A7445-F7E2-672F-EDDF-5A8ADF5E2CFA}"/>
              </a:ext>
            </a:extLst>
          </p:cNvPr>
          <p:cNvSpPr txBox="1"/>
          <p:nvPr/>
        </p:nvSpPr>
        <p:spPr>
          <a:xfrm>
            <a:off x="8354310" y="5758638"/>
            <a:ext cx="3387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Barbara Hill, Deputy Warden for Readers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Tony Redman, Bishop’s Advisor for Self-Supporting Ministry 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 Sheard, World Mission Officer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Richard Hubbard – Music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Graham Miles, Diocesan Rural Chaplain</a:t>
            </a: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3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6294442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Engagement and Communications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8EE1AD-C7FB-817A-4875-DD3D0DAE4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9665564"/>
              </p:ext>
            </p:extLst>
          </p:nvPr>
        </p:nvGraphicFramePr>
        <p:xfrm>
          <a:off x="945222" y="1695236"/>
          <a:ext cx="6179906" cy="471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8F0D06-863E-9FA3-84DA-8599748BCE97}"/>
              </a:ext>
            </a:extLst>
          </p:cNvPr>
          <p:cNvSpPr txBox="1"/>
          <p:nvPr/>
        </p:nvSpPr>
        <p:spPr>
          <a:xfrm>
            <a:off x="720518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Safeguarding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2232547"/>
              </p:ext>
            </p:extLst>
          </p:nvPr>
        </p:nvGraphicFramePr>
        <p:xfrm>
          <a:off x="7002419" y="1779699"/>
          <a:ext cx="5097068" cy="437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3838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2969980" y="76612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Finance, IT and Parish Resources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804555"/>
              </p:ext>
            </p:extLst>
          </p:nvPr>
        </p:nvGraphicFramePr>
        <p:xfrm>
          <a:off x="3099930" y="1566981"/>
          <a:ext cx="5394470" cy="4937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7F8F3A-458F-7C9A-C1BB-9421A8009850}"/>
              </a:ext>
            </a:extLst>
          </p:cNvPr>
          <p:cNvCxnSpPr/>
          <p:nvPr/>
        </p:nvCxnSpPr>
        <p:spPr>
          <a:xfrm>
            <a:off x="5623545" y="2447666"/>
            <a:ext cx="0" cy="14791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30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9291093"/>
              </p:ext>
            </p:extLst>
          </p:nvPr>
        </p:nvGraphicFramePr>
        <p:xfrm>
          <a:off x="2957684" y="762451"/>
          <a:ext cx="6510338" cy="5847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3024188" y="576983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DAC &amp; Property</a:t>
            </a:r>
          </a:p>
        </p:txBody>
      </p:sp>
    </p:spTree>
    <p:extLst>
      <p:ext uri="{BB962C8B-B14F-4D97-AF65-F5344CB8AC3E}">
        <p14:creationId xmlns:p14="http://schemas.microsoft.com/office/powerpoint/2010/main" val="28544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05E7BE-98B3-761E-E1D7-BB7BE8F06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B7D38D-A8FA-94B8-6195-C620B8CC2A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6315321"/>
              </p:ext>
            </p:extLst>
          </p:nvPr>
        </p:nvGraphicFramePr>
        <p:xfrm>
          <a:off x="2043515" y="1669905"/>
          <a:ext cx="4400148" cy="4488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04CF80D-E155-373A-4D02-91C50AA862B0}"/>
              </a:ext>
            </a:extLst>
          </p:cNvPr>
          <p:cNvSpPr txBox="1"/>
          <p:nvPr/>
        </p:nvSpPr>
        <p:spPr>
          <a:xfrm>
            <a:off x="522748" y="872994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HR Governance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20980F1-B9D4-0148-AF5C-29263B795C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223031"/>
              </p:ext>
            </p:extLst>
          </p:nvPr>
        </p:nvGraphicFramePr>
        <p:xfrm>
          <a:off x="7456226" y="1716799"/>
          <a:ext cx="3561441" cy="3086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F38FDF6-1190-3D79-BDF4-09E52A428CE1}"/>
              </a:ext>
            </a:extLst>
          </p:cNvPr>
          <p:cNvSpPr txBox="1"/>
          <p:nvPr/>
        </p:nvSpPr>
        <p:spPr>
          <a:xfrm>
            <a:off x="5714396" y="872993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Strategy Programme Boards</a:t>
            </a:r>
          </a:p>
        </p:txBody>
      </p:sp>
    </p:spTree>
    <p:extLst>
      <p:ext uri="{BB962C8B-B14F-4D97-AF65-F5344CB8AC3E}">
        <p14:creationId xmlns:p14="http://schemas.microsoft.com/office/powerpoint/2010/main" val="3317938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882344"/>
              </p:ext>
            </p:extLst>
          </p:nvPr>
        </p:nvGraphicFramePr>
        <p:xfrm>
          <a:off x="868803" y="1234763"/>
          <a:ext cx="4753155" cy="517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5506573" y="1037658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Lightwave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B33D12-C92F-6E55-3DE4-C168DCC0D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4091254"/>
              </p:ext>
            </p:extLst>
          </p:nvPr>
        </p:nvGraphicFramePr>
        <p:xfrm>
          <a:off x="6482993" y="1234762"/>
          <a:ext cx="5090845" cy="3081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3680" y="579051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Inspiring Ipswich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B7A06-084A-A999-424D-783A8E5B006C}"/>
              </a:ext>
            </a:extLst>
          </p:cNvPr>
          <p:cNvSpPr txBox="1"/>
          <p:nvPr/>
        </p:nvSpPr>
        <p:spPr>
          <a:xfrm>
            <a:off x="7436627" y="4316020"/>
            <a:ext cx="364085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Revd Diane Grano, Red Lodge Lightwave Rural Hub Leader and Co-Leader for the Lightwave Community</a:t>
            </a:r>
          </a:p>
          <a:p>
            <a:pPr lvl="0"/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 Wale, Emerge Lightwave Rural Hub Leader</a:t>
            </a:r>
          </a:p>
          <a:p>
            <a:pPr lvl="0"/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49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610394_Organization CHART_SL_V1.pptx" id="{4130754D-01A9-4B11-AFF4-0E0C09A744A9}" vid="{146BAA60-3B42-4CEE-B43B-E9BE0E9E3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27CCF5E4AD245AD3CB6D8E01743AB" ma:contentTypeVersion="13" ma:contentTypeDescription="Create a new document." ma:contentTypeScope="" ma:versionID="3110a204fd29bc3b725af57afaf2e418">
  <xsd:schema xmlns:xsd="http://www.w3.org/2001/XMLSchema" xmlns:xs="http://www.w3.org/2001/XMLSchema" xmlns:p="http://schemas.microsoft.com/office/2006/metadata/properties" xmlns:ns2="5b6ae40b-b944-4591-8cc9-2b303eed2bfc" xmlns:ns3="75c5afe2-5bbd-4199-9605-14bb787ff501" targetNamespace="http://schemas.microsoft.com/office/2006/metadata/properties" ma:root="true" ma:fieldsID="349b6ac283bcaf7ef3b19b163aaa7c97" ns2:_="" ns3:_="">
    <xsd:import namespace="5b6ae40b-b944-4591-8cc9-2b303eed2bfc"/>
    <xsd:import namespace="75c5afe2-5bbd-4199-9605-14bb787ff5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ae40b-b944-4591-8cc9-2b303eed2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68f1233-609f-4a5c-8774-8e449502f5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5afe2-5bbd-4199-9605-14bb787ff50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020515a-d966-43fb-b8de-b367dea5ab07}" ma:internalName="TaxCatchAll" ma:showField="CatchAllData" ma:web="75c5afe2-5bbd-4199-9605-14bb787ff5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c5afe2-5bbd-4199-9605-14bb787ff501" xsi:nil="true"/>
    <lcf76f155ced4ddcb4097134ff3c332f xmlns="5b6ae40b-b944-4591-8cc9-2b303eed2b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579BD1-581F-4F45-9077-C039DB483D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6ae40b-b944-4591-8cc9-2b303eed2bfc"/>
    <ds:schemaRef ds:uri="75c5afe2-5bbd-4199-9605-14bb787ff5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2A0F6-5C05-4A60-9DD8-B772877A4F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2AD4FE-5267-4953-9D66-004581AED1F0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16c05727-aa75-4e4a-9b5f-8a80a1165891"/>
    <ds:schemaRef ds:uri="http://www.w3.org/XML/1998/namespace"/>
    <ds:schemaRef ds:uri="75c5afe2-5bbd-4199-9605-14bb787ff501"/>
    <ds:schemaRef ds:uri="5b6ae40b-b944-4591-8cc9-2b303eed2b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</Template>
  <TotalTime>0</TotalTime>
  <Words>756</Words>
  <Application>Microsoft Office PowerPoint</Application>
  <PresentationFormat>Widescreen</PresentationFormat>
  <Paragraphs>257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Leonie Ryle</cp:lastModifiedBy>
  <cp:revision>6</cp:revision>
  <dcterms:created xsi:type="dcterms:W3CDTF">2019-09-08T19:28:17Z</dcterms:created>
  <dcterms:modified xsi:type="dcterms:W3CDTF">2025-07-22T14:02:02Z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0x010100B6A27CCF5E4AD245AD3CB6D8E01743AB</vt:lpwstr>
  </property>
</Properties>
</file>