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12"/>
  </p:notesMasterIdLst>
  <p:handoutMasterIdLst>
    <p:handoutMasterId r:id="rId13"/>
  </p:handoutMasterIdLst>
  <p:sldIdLst>
    <p:sldId id="275" r:id="rId5"/>
    <p:sldId id="265" r:id="rId6"/>
    <p:sldId id="270" r:id="rId7"/>
    <p:sldId id="273" r:id="rId8"/>
    <p:sldId id="268" r:id="rId9"/>
    <p:sldId id="272" r:id="rId10"/>
    <p:sldId id="271" r:id="rId11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2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BB183C-1500-456C-AEF6-478C90A28CF6}" v="266" dt="2024-07-23T11:40:07.102"/>
    <p1510:client id="{A34105C6-BE10-40F4-A6FF-36CA863F9015}" v="1" dt="2024-07-23T11:48:47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>
      <p:cViewPr>
        <p:scale>
          <a:sx n="64" d="100"/>
          <a:sy n="64" d="100"/>
        </p:scale>
        <p:origin x="1173" y="7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Office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 </a:t>
          </a:r>
        </a:p>
        <a:p>
          <a:r>
            <a:rPr lang="en-GB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FF0BDEF0-57A1-4CC2-9D3A-A5DA45AB5236}">
      <dgm:prSet custT="1"/>
      <dgm:spPr/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gm:t>
    </dgm:pt>
    <dgm:pt modelId="{5428713F-E1E9-423B-9D90-14B049ECBD4F}" type="parTrans" cxnId="{97B4829E-3753-4D07-B61F-F0CAA5825C1E}">
      <dgm:prSet/>
      <dgm:spPr/>
      <dgm:t>
        <a:bodyPr/>
        <a:lstStyle/>
        <a:p>
          <a:endParaRPr lang="en-GB"/>
        </a:p>
      </dgm:t>
    </dgm:pt>
    <dgm:pt modelId="{896578B9-6454-44E3-ADF7-13CD323FE88C}" type="sibTrans" cxnId="{97B4829E-3753-4D07-B61F-F0CAA5825C1E}">
      <dgm:prSet/>
      <dgm:spPr/>
      <dgm:t>
        <a:bodyPr/>
        <a:lstStyle/>
        <a:p>
          <a:endParaRPr lang="en-GB"/>
        </a:p>
      </dgm:t>
    </dgm:pt>
    <dgm:pt modelId="{1379ADA7-1CCA-4FCF-A2A4-06F789CD75A3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Strategy and Communications</a:t>
          </a:r>
        </a:p>
      </dgm:t>
    </dgm:pt>
    <dgm:pt modelId="{BB1D5CD7-3F8C-4D4E-9024-35927DFFA4A8}" type="parTrans" cxnId="{6F6C062A-4E8C-4E8D-BE31-C4E7106368FE}">
      <dgm:prSet/>
      <dgm:spPr/>
      <dgm:t>
        <a:bodyPr/>
        <a:lstStyle/>
        <a:p>
          <a:endParaRPr lang="en-GB"/>
        </a:p>
      </dgm:t>
    </dgm:pt>
    <dgm:pt modelId="{365F408E-21BA-4C82-B411-57D612BCCB87}" type="sibTrans" cxnId="{6F6C062A-4E8C-4E8D-BE31-C4E7106368FE}">
      <dgm:prSet/>
      <dgm:spPr/>
      <dgm:t>
        <a:bodyPr/>
        <a:lstStyle/>
        <a:p>
          <a:endParaRPr lang="en-GB"/>
        </a:p>
      </dgm:t>
    </dgm:pt>
    <dgm:pt modelId="{383FC3D5-BE10-40F7-843E-2F1F24C5A2A7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</a:t>
          </a:r>
        </a:p>
      </dgm:t>
    </dgm:pt>
    <dgm:pt modelId="{1FE47061-4F2B-4142-847C-60C743173F56}" type="parTrans" cxnId="{6B5512EF-8D86-4786-8A2F-029097DE4B13}">
      <dgm:prSet/>
      <dgm:spPr/>
      <dgm:t>
        <a:bodyPr/>
        <a:lstStyle/>
        <a:p>
          <a:endParaRPr lang="en-GB"/>
        </a:p>
      </dgm:t>
    </dgm:pt>
    <dgm:pt modelId="{207EB2AB-A412-4FEF-8D7A-D573B26B9C84}" type="sibTrans" cxnId="{6B5512EF-8D86-4786-8A2F-029097DE4B13}">
      <dgm:prSet/>
      <dgm:spPr/>
      <dgm:t>
        <a:bodyPr/>
        <a:lstStyle/>
        <a:p>
          <a:endParaRPr lang="en-GB"/>
        </a:p>
      </dgm:t>
    </dgm:pt>
    <dgm:pt modelId="{3FC8BCF4-A91F-4934-A162-5A6CD507295D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</a:t>
          </a:r>
        </a:p>
      </dgm:t>
    </dgm:pt>
    <dgm:pt modelId="{B1CC7B80-6891-4484-BDEC-9259E62905F0}" type="parTrans" cxnId="{A76F4210-D9D1-4D99-93D6-3AD1072D77B6}">
      <dgm:prSet/>
      <dgm:spPr/>
      <dgm:t>
        <a:bodyPr/>
        <a:lstStyle/>
        <a:p>
          <a:endParaRPr lang="en-GB"/>
        </a:p>
      </dgm:t>
    </dgm:pt>
    <dgm:pt modelId="{38FA91C1-4A34-4136-BC4E-3E96EBF69C6E}" type="sibTrans" cxnId="{A76F4210-D9D1-4D99-93D6-3AD1072D77B6}">
      <dgm:prSet/>
      <dgm:spPr/>
      <dgm:t>
        <a:bodyPr/>
        <a:lstStyle/>
        <a:p>
          <a:endParaRPr lang="en-GB"/>
        </a:p>
      </dgm:t>
    </dgm:pt>
    <dgm:pt modelId="{7FBFD52E-19ED-4DBB-945F-5ED19EA4E85A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Property</a:t>
          </a:r>
        </a:p>
      </dgm:t>
    </dgm:pt>
    <dgm:pt modelId="{1A537B91-AEDC-46BC-BD1D-27D6C99D206E}" type="parTrans" cxnId="{F4E8913C-F71D-4186-9750-57CAD11802C5}">
      <dgm:prSet/>
      <dgm:spPr/>
      <dgm:t>
        <a:bodyPr/>
        <a:lstStyle/>
        <a:p>
          <a:endParaRPr lang="en-GB"/>
        </a:p>
      </dgm:t>
    </dgm:pt>
    <dgm:pt modelId="{BC480C22-FD28-4C7C-A362-759971B24BDB}" type="sibTrans" cxnId="{F4E8913C-F71D-4186-9750-57CAD11802C5}">
      <dgm:prSet/>
      <dgm:spPr/>
      <dgm:t>
        <a:bodyPr/>
        <a:lstStyle/>
        <a:p>
          <a:endParaRPr lang="en-GB"/>
        </a:p>
      </dgm:t>
    </dgm:pt>
    <dgm:pt modelId="{772A3613-9CB7-4D6D-B05A-E0D2734B5668}" type="asst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</dgm:t>
    </dgm:pt>
    <dgm:pt modelId="{249FF34D-5325-4E7D-8E32-147F82791578}" type="parTrans" cxnId="{161D8387-AD22-470E-BF0C-D075760E1B03}">
      <dgm:prSet/>
      <dgm:spPr/>
      <dgm:t>
        <a:bodyPr/>
        <a:lstStyle/>
        <a:p>
          <a:endParaRPr lang="en-GB"/>
        </a:p>
      </dgm:t>
    </dgm:pt>
    <dgm:pt modelId="{ACC890BF-85F5-4AFE-8046-8B71529A01BF}" type="sibTrans" cxnId="{161D8387-AD22-470E-BF0C-D075760E1B03}">
      <dgm:prSet/>
      <dgm:spPr/>
      <dgm:t>
        <a:bodyPr/>
        <a:lstStyle/>
        <a:p>
          <a:endParaRPr lang="en-GB"/>
        </a:p>
      </dgm:t>
    </dgm:pt>
    <dgm:pt modelId="{2BEF7D47-4740-4C1C-9259-74EA8DB73AE9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Finance, IT and Parish Resources</a:t>
          </a:r>
        </a:p>
      </dgm:t>
    </dgm:pt>
    <dgm:pt modelId="{917C1FD2-43DA-4711-A00B-A5B07CF7110B}" type="parTrans" cxnId="{2A17B3A1-1596-49DC-8308-0455B4DD4932}">
      <dgm:prSet/>
      <dgm:spPr/>
      <dgm:t>
        <a:bodyPr/>
        <a:lstStyle/>
        <a:p>
          <a:endParaRPr lang="en-GB"/>
        </a:p>
      </dgm:t>
    </dgm:pt>
    <dgm:pt modelId="{4F1C5D55-5AC3-4158-9A97-983722079CF7}" type="sibTrans" cxnId="{2A17B3A1-1596-49DC-8308-0455B4DD4932}">
      <dgm:prSet/>
      <dgm:spPr/>
      <dgm:t>
        <a:bodyPr/>
        <a:lstStyle/>
        <a:p>
          <a:endParaRPr lang="en-GB"/>
        </a:p>
      </dgm:t>
    </dgm:pt>
    <dgm:pt modelId="{FCC28436-5B75-4FFC-9A70-5894196D2BD7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and governance</a:t>
          </a:r>
        </a:p>
      </dgm:t>
    </dgm:pt>
    <dgm:pt modelId="{C1C0C159-3103-4D16-A3DF-630B37F56D1B}" type="parTrans" cxnId="{C7120DCC-9EA3-439D-912A-F7C71F7EF7E2}">
      <dgm:prSet/>
      <dgm:spPr/>
      <dgm:t>
        <a:bodyPr/>
        <a:lstStyle/>
        <a:p>
          <a:endParaRPr lang="en-GB"/>
        </a:p>
      </dgm:t>
    </dgm:pt>
    <dgm:pt modelId="{44892620-26B1-4CF2-A7B9-C7C607FBB3B2}" type="sibTrans" cxnId="{C7120DCC-9EA3-439D-912A-F7C71F7EF7E2}">
      <dgm:prSet/>
      <dgm:spPr/>
      <dgm:t>
        <a:bodyPr/>
        <a:lstStyle/>
        <a:p>
          <a:endParaRPr lang="en-GB"/>
        </a:p>
      </dgm:t>
    </dgm:pt>
    <dgm:pt modelId="{E5A162DC-BB9D-49C8-89D6-2FE11A8B698D}" type="asst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Archdeacons</a:t>
          </a:r>
        </a:p>
      </dgm:t>
    </dgm:pt>
    <dgm:pt modelId="{46C8D040-198A-43F8-8247-FB0F237C2342}" type="parTrans" cxnId="{8526216E-F627-431A-9582-F78426F23A26}">
      <dgm:prSet/>
      <dgm:spPr/>
      <dgm:t>
        <a:bodyPr/>
        <a:lstStyle/>
        <a:p>
          <a:endParaRPr lang="en-GB"/>
        </a:p>
      </dgm:t>
    </dgm:pt>
    <dgm:pt modelId="{D374238E-4D50-4D05-A636-1DC291360D6F}" type="sibTrans" cxnId="{8526216E-F627-431A-9582-F78426F23A26}">
      <dgm:prSet/>
      <dgm:spPr/>
      <dgm:t>
        <a:bodyPr/>
        <a:lstStyle/>
        <a:p>
          <a:endParaRPr lang="en-GB"/>
        </a:p>
      </dgm:t>
    </dgm:pt>
    <dgm:pt modelId="{0882BA19-E555-4761-B436-8CE6EBF6AFAD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David Jenkins 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Sudbury</a:t>
          </a:r>
        </a:p>
      </dgm:t>
    </dgm:pt>
    <dgm:pt modelId="{F96861D7-D854-4365-987D-B02F8AAA4E06}" type="parTrans" cxnId="{AF463979-9572-4C69-B72C-994C9C9AD880}">
      <dgm:prSet/>
      <dgm:spPr/>
      <dgm:t>
        <a:bodyPr/>
        <a:lstStyle/>
        <a:p>
          <a:endParaRPr lang="en-GB"/>
        </a:p>
      </dgm:t>
    </dgm:pt>
    <dgm:pt modelId="{DE64A3C2-C31E-4879-9137-5BF803C83408}" type="sibTrans" cxnId="{AF463979-9572-4C69-B72C-994C9C9AD880}">
      <dgm:prSet/>
      <dgm:spPr/>
      <dgm:t>
        <a:bodyPr/>
        <a:lstStyle/>
        <a:p>
          <a:endParaRPr lang="en-GB"/>
        </a:p>
      </dgm:t>
    </dgm:pt>
    <dgm:pt modelId="{1AEA692D-C877-4FCF-B77A-F09C223E7ADA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Suffolk</a:t>
          </a:r>
        </a:p>
      </dgm:t>
    </dgm:pt>
    <dgm:pt modelId="{83B99B57-E60B-4993-812C-C486A83A65EB}" type="parTrans" cxnId="{F06F738A-78BA-45C7-A561-649E9A582C99}">
      <dgm:prSet/>
      <dgm:spPr/>
      <dgm:t>
        <a:bodyPr/>
        <a:lstStyle/>
        <a:p>
          <a:endParaRPr lang="en-GB"/>
        </a:p>
      </dgm:t>
    </dgm:pt>
    <dgm:pt modelId="{5AD070E7-8E49-4384-9850-6392E4BCFA4B}" type="sibTrans" cxnId="{F06F738A-78BA-45C7-A561-649E9A582C99}">
      <dgm:prSet/>
      <dgm:spPr/>
      <dgm:t>
        <a:bodyPr/>
        <a:lstStyle/>
        <a:p>
          <a:endParaRPr lang="en-GB"/>
        </a:p>
      </dgm:t>
    </dgm:pt>
    <dgm:pt modelId="{BD4DB7B5-DEE1-4C4C-8C79-1006A8E858F4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 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</a:t>
          </a:r>
        </a:p>
      </dgm:t>
    </dgm:pt>
    <dgm:pt modelId="{A351DBFA-39DF-4E5D-9C73-9038CD098C40}" type="parTrans" cxnId="{C9B8DB86-A53F-458F-B7BA-2616F84D7E7A}">
      <dgm:prSet/>
      <dgm:spPr/>
      <dgm:t>
        <a:bodyPr/>
        <a:lstStyle/>
        <a:p>
          <a:endParaRPr lang="en-GB"/>
        </a:p>
      </dgm:t>
    </dgm:pt>
    <dgm:pt modelId="{495EBD68-B6BC-4578-B9DA-9FD3C642BBEE}" type="sibTrans" cxnId="{C9B8DB86-A53F-458F-B7BA-2616F84D7E7A}">
      <dgm:prSet/>
      <dgm:spPr/>
      <dgm:t>
        <a:bodyPr/>
        <a:lstStyle/>
        <a:p>
          <a:endParaRPr lang="en-GB"/>
        </a:p>
      </dgm:t>
    </dgm:pt>
    <dgm:pt modelId="{24D7C4E2-464C-48AB-BD43-41D04BD9403C}">
      <dgm:prSet/>
      <dgm:spPr/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</a:t>
          </a:r>
        </a:p>
      </dgm:t>
    </dgm:pt>
    <dgm:pt modelId="{A61D86A4-0C50-4A22-99BE-E7494249A0DF}" type="parTrans" cxnId="{0C9033BA-7833-490B-98A8-261B23D2A2F1}">
      <dgm:prSet/>
      <dgm:spPr/>
      <dgm:t>
        <a:bodyPr/>
        <a:lstStyle/>
        <a:p>
          <a:endParaRPr lang="en-GB"/>
        </a:p>
      </dgm:t>
    </dgm:pt>
    <dgm:pt modelId="{A3BDC878-FF5E-4336-BEEA-35FC57D9339D}" type="sibTrans" cxnId="{0C9033BA-7833-490B-98A8-261B23D2A2F1}">
      <dgm:prSet/>
      <dgm:spPr/>
      <dgm:t>
        <a:bodyPr/>
        <a:lstStyle/>
        <a:p>
          <a:endParaRPr lang="en-GB"/>
        </a:p>
      </dgm:t>
    </dgm:pt>
    <dgm:pt modelId="{D5055681-85A8-4629-A260-92DB062B7D90}">
      <dgm:prSet/>
      <dgm:spPr>
        <a:solidFill>
          <a:schemeClr val="accent3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r>
            <a:rPr lang="en-GB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gm:t>
    </dgm:pt>
    <dgm:pt modelId="{D70B263B-53C6-463E-90C4-E6ED24F0BE2C}" type="parTrans" cxnId="{F344A71B-A06B-479D-9A80-36AAED3E213F}">
      <dgm:prSet/>
      <dgm:spPr/>
      <dgm:t>
        <a:bodyPr/>
        <a:lstStyle/>
        <a:p>
          <a:endParaRPr lang="en-GB"/>
        </a:p>
      </dgm:t>
    </dgm:pt>
    <dgm:pt modelId="{2ADD4FE3-E80F-4213-9A6B-1D92B54EF1D9}" type="sibTrans" cxnId="{F344A71B-A06B-479D-9A80-36AAED3E213F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82728" custScaleY="149385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5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3" custScaleX="222962" custScaleY="197149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3"/>
      <dgm:spPr/>
    </dgm:pt>
    <dgm:pt modelId="{E22477B2-6607-43EB-B8BE-27E64499186E}" type="pres">
      <dgm:prSet presAssocID="{B9C306C8-4DB2-4F75-B833-511C8E46EEB3}" presName="hierChild4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1" presStyleCnt="5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1" presStyleCnt="3" custScaleX="270362" custScaleY="201590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1" presStyleCnt="3"/>
      <dgm:spPr/>
    </dgm:pt>
    <dgm:pt modelId="{95CCB51A-5EC1-4D49-B2F0-040D50C20EA0}" type="pres">
      <dgm:prSet presAssocID="{690536F2-C641-4216-AF28-7B53F7B9F217}" presName="hierChild4" presStyleCnt="0"/>
      <dgm:spPr/>
    </dgm:pt>
    <dgm:pt modelId="{549254C9-2D32-4AE5-B4FF-34CCDF6591C9}" type="pres">
      <dgm:prSet presAssocID="{BB1D5CD7-3F8C-4D4E-9024-35927DFFA4A8}" presName="Name37" presStyleLbl="parChTrans1D3" presStyleIdx="0" presStyleCnt="11"/>
      <dgm:spPr/>
    </dgm:pt>
    <dgm:pt modelId="{B1288930-9AC9-4E9A-975C-D2386CFDB2D3}" type="pres">
      <dgm:prSet presAssocID="{1379ADA7-1CCA-4FCF-A2A4-06F789CD75A3}" presName="hierRoot2" presStyleCnt="0">
        <dgm:presLayoutVars>
          <dgm:hierBranch val="init"/>
        </dgm:presLayoutVars>
      </dgm:prSet>
      <dgm:spPr/>
    </dgm:pt>
    <dgm:pt modelId="{FCF2FEBF-8E77-425A-8C94-4F912A2E3D87}" type="pres">
      <dgm:prSet presAssocID="{1379ADA7-1CCA-4FCF-A2A4-06F789CD75A3}" presName="rootComposite" presStyleCnt="0"/>
      <dgm:spPr/>
    </dgm:pt>
    <dgm:pt modelId="{4391630F-B660-4D2C-B707-594411204F22}" type="pres">
      <dgm:prSet presAssocID="{1379ADA7-1CCA-4FCF-A2A4-06F789CD75A3}" presName="rootText" presStyleLbl="node3" presStyleIdx="0" presStyleCnt="11" custScaleX="318213" custScaleY="144051">
        <dgm:presLayoutVars>
          <dgm:chPref val="3"/>
        </dgm:presLayoutVars>
      </dgm:prSet>
      <dgm:spPr/>
    </dgm:pt>
    <dgm:pt modelId="{3C8B9D8F-C636-4239-9082-3E8014275108}" type="pres">
      <dgm:prSet presAssocID="{1379ADA7-1CCA-4FCF-A2A4-06F789CD75A3}" presName="rootConnector" presStyleLbl="node3" presStyleIdx="0" presStyleCnt="11"/>
      <dgm:spPr/>
    </dgm:pt>
    <dgm:pt modelId="{409CCEF1-1744-44B1-BB8A-A54F7C179D65}" type="pres">
      <dgm:prSet presAssocID="{1379ADA7-1CCA-4FCF-A2A4-06F789CD75A3}" presName="hierChild4" presStyleCnt="0"/>
      <dgm:spPr/>
    </dgm:pt>
    <dgm:pt modelId="{51460F65-8BDC-49C7-9E6D-74CEB7E1F9C6}" type="pres">
      <dgm:prSet presAssocID="{1379ADA7-1CCA-4FCF-A2A4-06F789CD75A3}" presName="hierChild5" presStyleCnt="0"/>
      <dgm:spPr/>
    </dgm:pt>
    <dgm:pt modelId="{B9EF3198-5C32-411C-9ABB-0374884C45DE}" type="pres">
      <dgm:prSet presAssocID="{1FE47061-4F2B-4142-847C-60C743173F56}" presName="Name37" presStyleLbl="parChTrans1D3" presStyleIdx="1" presStyleCnt="11"/>
      <dgm:spPr/>
    </dgm:pt>
    <dgm:pt modelId="{E3499A7F-B728-4C1F-AA70-B31FD4512C5D}" type="pres">
      <dgm:prSet presAssocID="{383FC3D5-BE10-40F7-843E-2F1F24C5A2A7}" presName="hierRoot2" presStyleCnt="0">
        <dgm:presLayoutVars>
          <dgm:hierBranch val="init"/>
        </dgm:presLayoutVars>
      </dgm:prSet>
      <dgm:spPr/>
    </dgm:pt>
    <dgm:pt modelId="{F5205A44-075D-4522-A28E-45632D4CCBA3}" type="pres">
      <dgm:prSet presAssocID="{383FC3D5-BE10-40F7-843E-2F1F24C5A2A7}" presName="rootComposite" presStyleCnt="0"/>
      <dgm:spPr/>
    </dgm:pt>
    <dgm:pt modelId="{D9E47DDF-DEF6-40F7-9096-52320C2B5124}" type="pres">
      <dgm:prSet presAssocID="{383FC3D5-BE10-40F7-843E-2F1F24C5A2A7}" presName="rootText" presStyleLbl="node3" presStyleIdx="1" presStyleCnt="11" custScaleX="253726" custScaleY="130268">
        <dgm:presLayoutVars>
          <dgm:chPref val="3"/>
        </dgm:presLayoutVars>
      </dgm:prSet>
      <dgm:spPr/>
    </dgm:pt>
    <dgm:pt modelId="{8397A944-0311-44DD-AE8C-DBC9D43C823E}" type="pres">
      <dgm:prSet presAssocID="{383FC3D5-BE10-40F7-843E-2F1F24C5A2A7}" presName="rootConnector" presStyleLbl="node3" presStyleIdx="1" presStyleCnt="11"/>
      <dgm:spPr/>
    </dgm:pt>
    <dgm:pt modelId="{274A2AA7-137F-49B3-BD1D-966BD5B2E26B}" type="pres">
      <dgm:prSet presAssocID="{383FC3D5-BE10-40F7-843E-2F1F24C5A2A7}" presName="hierChild4" presStyleCnt="0"/>
      <dgm:spPr/>
    </dgm:pt>
    <dgm:pt modelId="{E44C3BBF-6BAB-4C37-A94A-BB7EFF9F9AF2}" type="pres">
      <dgm:prSet presAssocID="{383FC3D5-BE10-40F7-843E-2F1F24C5A2A7}" presName="hierChild5" presStyleCnt="0"/>
      <dgm:spPr/>
    </dgm:pt>
    <dgm:pt modelId="{526EB172-A010-47F3-9C4A-2BBE1186430C}" type="pres">
      <dgm:prSet presAssocID="{B1CC7B80-6891-4484-BDEC-9259E62905F0}" presName="Name37" presStyleLbl="parChTrans1D3" presStyleIdx="2" presStyleCnt="11"/>
      <dgm:spPr/>
    </dgm:pt>
    <dgm:pt modelId="{9BC8940A-9197-4D5C-9831-FDDD8B9ECCBC}" type="pres">
      <dgm:prSet presAssocID="{3FC8BCF4-A91F-4934-A162-5A6CD507295D}" presName="hierRoot2" presStyleCnt="0">
        <dgm:presLayoutVars>
          <dgm:hierBranch val="init"/>
        </dgm:presLayoutVars>
      </dgm:prSet>
      <dgm:spPr/>
    </dgm:pt>
    <dgm:pt modelId="{482E21B7-A510-4A8A-9425-779CD89AFFA8}" type="pres">
      <dgm:prSet presAssocID="{3FC8BCF4-A91F-4934-A162-5A6CD507295D}" presName="rootComposite" presStyleCnt="0"/>
      <dgm:spPr/>
    </dgm:pt>
    <dgm:pt modelId="{DFDFB29C-C420-4725-AF16-B2FE9045ED04}" type="pres">
      <dgm:prSet presAssocID="{3FC8BCF4-A91F-4934-A162-5A6CD507295D}" presName="rootText" presStyleLbl="node3" presStyleIdx="2" presStyleCnt="11" custScaleX="253726" custScaleY="130268">
        <dgm:presLayoutVars>
          <dgm:chPref val="3"/>
        </dgm:presLayoutVars>
      </dgm:prSet>
      <dgm:spPr/>
    </dgm:pt>
    <dgm:pt modelId="{3D32B129-89CC-4254-A074-FB06424DA5B8}" type="pres">
      <dgm:prSet presAssocID="{3FC8BCF4-A91F-4934-A162-5A6CD507295D}" presName="rootConnector" presStyleLbl="node3" presStyleIdx="2" presStyleCnt="11"/>
      <dgm:spPr/>
    </dgm:pt>
    <dgm:pt modelId="{766A8D04-2460-4D75-98B4-1330CAF5F93C}" type="pres">
      <dgm:prSet presAssocID="{3FC8BCF4-A91F-4934-A162-5A6CD507295D}" presName="hierChild4" presStyleCnt="0"/>
      <dgm:spPr/>
    </dgm:pt>
    <dgm:pt modelId="{5DA28F33-9086-4BEB-A049-F98721DB554E}" type="pres">
      <dgm:prSet presAssocID="{3FC8BCF4-A91F-4934-A162-5A6CD507295D}" presName="hierChild5" presStyleCnt="0"/>
      <dgm:spPr/>
    </dgm:pt>
    <dgm:pt modelId="{25209551-3AC7-43BA-BB10-56A4289B7A2B}" type="pres">
      <dgm:prSet presAssocID="{1A537B91-AEDC-46BC-BD1D-27D6C99D206E}" presName="Name37" presStyleLbl="parChTrans1D3" presStyleIdx="3" presStyleCnt="11"/>
      <dgm:spPr/>
    </dgm:pt>
    <dgm:pt modelId="{B206C263-724B-467B-B0A8-ABE9583F9598}" type="pres">
      <dgm:prSet presAssocID="{7FBFD52E-19ED-4DBB-945F-5ED19EA4E85A}" presName="hierRoot2" presStyleCnt="0">
        <dgm:presLayoutVars>
          <dgm:hierBranch val="init"/>
        </dgm:presLayoutVars>
      </dgm:prSet>
      <dgm:spPr/>
    </dgm:pt>
    <dgm:pt modelId="{71786371-4BEB-47FA-948E-935220F07D74}" type="pres">
      <dgm:prSet presAssocID="{7FBFD52E-19ED-4DBB-945F-5ED19EA4E85A}" presName="rootComposite" presStyleCnt="0"/>
      <dgm:spPr/>
    </dgm:pt>
    <dgm:pt modelId="{ADA84C0B-96CF-46F0-AF33-2AD53EEB6F7D}" type="pres">
      <dgm:prSet presAssocID="{7FBFD52E-19ED-4DBB-945F-5ED19EA4E85A}" presName="rootText" presStyleLbl="node3" presStyleIdx="3" presStyleCnt="11" custScaleX="253726" custScaleY="132118">
        <dgm:presLayoutVars>
          <dgm:chPref val="3"/>
        </dgm:presLayoutVars>
      </dgm:prSet>
      <dgm:spPr/>
    </dgm:pt>
    <dgm:pt modelId="{46336580-9DBF-454A-A7A7-6F5D621F7EBD}" type="pres">
      <dgm:prSet presAssocID="{7FBFD52E-19ED-4DBB-945F-5ED19EA4E85A}" presName="rootConnector" presStyleLbl="node3" presStyleIdx="3" presStyleCnt="11"/>
      <dgm:spPr/>
    </dgm:pt>
    <dgm:pt modelId="{F2AF8CF1-6687-47AE-8EA6-B526549F071C}" type="pres">
      <dgm:prSet presAssocID="{7FBFD52E-19ED-4DBB-945F-5ED19EA4E85A}" presName="hierChild4" presStyleCnt="0"/>
      <dgm:spPr/>
    </dgm:pt>
    <dgm:pt modelId="{6FA4B0F1-86D7-406A-ACAA-8243F3DEAB40}" type="pres">
      <dgm:prSet presAssocID="{7FBFD52E-19ED-4DBB-945F-5ED19EA4E85A}" presName="hierChild5" presStyleCnt="0"/>
      <dgm:spPr/>
    </dgm:pt>
    <dgm:pt modelId="{7E74781D-759D-4942-9564-29C7CB4B3B26}" type="pres">
      <dgm:prSet presAssocID="{917C1FD2-43DA-4711-A00B-A5B07CF7110B}" presName="Name37" presStyleLbl="parChTrans1D3" presStyleIdx="4" presStyleCnt="11"/>
      <dgm:spPr/>
    </dgm:pt>
    <dgm:pt modelId="{C31F0EC8-640F-42B1-B152-2D66919343EA}" type="pres">
      <dgm:prSet presAssocID="{2BEF7D47-4740-4C1C-9259-74EA8DB73AE9}" presName="hierRoot2" presStyleCnt="0">
        <dgm:presLayoutVars>
          <dgm:hierBranch val="init"/>
        </dgm:presLayoutVars>
      </dgm:prSet>
      <dgm:spPr/>
    </dgm:pt>
    <dgm:pt modelId="{23A98993-A2AE-4FA1-B05C-FCADE0537F20}" type="pres">
      <dgm:prSet presAssocID="{2BEF7D47-4740-4C1C-9259-74EA8DB73AE9}" presName="rootComposite" presStyleCnt="0"/>
      <dgm:spPr/>
    </dgm:pt>
    <dgm:pt modelId="{D833CF50-7B0B-4319-A7C8-3A668EC808FD}" type="pres">
      <dgm:prSet presAssocID="{2BEF7D47-4740-4C1C-9259-74EA8DB73AE9}" presName="rootText" presStyleLbl="node3" presStyleIdx="4" presStyleCnt="11" custScaleX="253726" custScaleY="134182">
        <dgm:presLayoutVars>
          <dgm:chPref val="3"/>
        </dgm:presLayoutVars>
      </dgm:prSet>
      <dgm:spPr/>
    </dgm:pt>
    <dgm:pt modelId="{CCC9DE1C-05DB-463B-927A-B8B9E3A45113}" type="pres">
      <dgm:prSet presAssocID="{2BEF7D47-4740-4C1C-9259-74EA8DB73AE9}" presName="rootConnector" presStyleLbl="node3" presStyleIdx="4" presStyleCnt="11"/>
      <dgm:spPr/>
    </dgm:pt>
    <dgm:pt modelId="{8F6522CE-5D6E-4194-AF68-2345C60CE6AC}" type="pres">
      <dgm:prSet presAssocID="{2BEF7D47-4740-4C1C-9259-74EA8DB73AE9}" presName="hierChild4" presStyleCnt="0"/>
      <dgm:spPr/>
    </dgm:pt>
    <dgm:pt modelId="{6489B2E4-C761-49BC-B631-E0FD408C3D20}" type="pres">
      <dgm:prSet presAssocID="{2BEF7D47-4740-4C1C-9259-74EA8DB73AE9}" presName="hierChild5" presStyleCnt="0"/>
      <dgm:spPr/>
    </dgm:pt>
    <dgm:pt modelId="{774A976D-2D1F-4BA7-BE27-A048EB37F646}" type="pres">
      <dgm:prSet presAssocID="{C1C0C159-3103-4D16-A3DF-630B37F56D1B}" presName="Name37" presStyleLbl="parChTrans1D3" presStyleIdx="5" presStyleCnt="11"/>
      <dgm:spPr/>
    </dgm:pt>
    <dgm:pt modelId="{0AB7B0A5-72B7-4185-B52F-BF08770F5076}" type="pres">
      <dgm:prSet presAssocID="{FCC28436-5B75-4FFC-9A70-5894196D2BD7}" presName="hierRoot2" presStyleCnt="0">
        <dgm:presLayoutVars>
          <dgm:hierBranch val="init"/>
        </dgm:presLayoutVars>
      </dgm:prSet>
      <dgm:spPr/>
    </dgm:pt>
    <dgm:pt modelId="{2B4F5A09-81DC-4D74-8496-551D9C456500}" type="pres">
      <dgm:prSet presAssocID="{FCC28436-5B75-4FFC-9A70-5894196D2BD7}" presName="rootComposite" presStyleCnt="0"/>
      <dgm:spPr/>
    </dgm:pt>
    <dgm:pt modelId="{5E2410D4-14DC-448D-9F75-C9C768783FC9}" type="pres">
      <dgm:prSet presAssocID="{FCC28436-5B75-4FFC-9A70-5894196D2BD7}" presName="rootText" presStyleLbl="node3" presStyleIdx="5" presStyleCnt="11" custScaleX="253726" custScaleY="136312">
        <dgm:presLayoutVars>
          <dgm:chPref val="3"/>
        </dgm:presLayoutVars>
      </dgm:prSet>
      <dgm:spPr/>
    </dgm:pt>
    <dgm:pt modelId="{00C531A2-AE8B-4831-AB77-8E4AA84A8C97}" type="pres">
      <dgm:prSet presAssocID="{FCC28436-5B75-4FFC-9A70-5894196D2BD7}" presName="rootConnector" presStyleLbl="node3" presStyleIdx="5" presStyleCnt="11"/>
      <dgm:spPr/>
    </dgm:pt>
    <dgm:pt modelId="{D2EA05BC-0FC9-4688-B26E-02B2C489FDA3}" type="pres">
      <dgm:prSet presAssocID="{FCC28436-5B75-4FFC-9A70-5894196D2BD7}" presName="hierChild4" presStyleCnt="0"/>
      <dgm:spPr/>
    </dgm:pt>
    <dgm:pt modelId="{2171E3CD-9064-4D2F-8692-684F876B620A}" type="pres">
      <dgm:prSet presAssocID="{FCC28436-5B75-4FFC-9A70-5894196D2BD7}" presName="hierChild5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1EA4B5C1-46F1-4BE6-BD23-A217E65D4384}" type="pres">
      <dgm:prSet presAssocID="{5428713F-E1E9-423B-9D90-14B049ECBD4F}" presName="Name37" presStyleLbl="parChTrans1D2" presStyleIdx="2" presStyleCnt="5"/>
      <dgm:spPr/>
    </dgm:pt>
    <dgm:pt modelId="{251C21FE-9B7B-4869-914B-B15EAB70B274}" type="pres">
      <dgm:prSet presAssocID="{FF0BDEF0-57A1-4CC2-9D3A-A5DA45AB5236}" presName="hierRoot2" presStyleCnt="0">
        <dgm:presLayoutVars>
          <dgm:hierBranch val="init"/>
        </dgm:presLayoutVars>
      </dgm:prSet>
      <dgm:spPr/>
    </dgm:pt>
    <dgm:pt modelId="{97B2073F-EA79-4B4E-8B66-9F4E299CBAE1}" type="pres">
      <dgm:prSet presAssocID="{FF0BDEF0-57A1-4CC2-9D3A-A5DA45AB5236}" presName="rootComposite" presStyleCnt="0"/>
      <dgm:spPr/>
    </dgm:pt>
    <dgm:pt modelId="{68A4BE2F-7C1B-4933-99ED-A22E3E4ABD75}" type="pres">
      <dgm:prSet presAssocID="{FF0BDEF0-57A1-4CC2-9D3A-A5DA45AB5236}" presName="rootText" presStyleLbl="node2" presStyleIdx="2" presStyleCnt="3" custScaleX="261949" custScaleY="195324">
        <dgm:presLayoutVars>
          <dgm:chPref val="3"/>
        </dgm:presLayoutVars>
      </dgm:prSet>
      <dgm:spPr/>
    </dgm:pt>
    <dgm:pt modelId="{2DD0A13A-C4AB-4C37-93BC-548056667B79}" type="pres">
      <dgm:prSet presAssocID="{FF0BDEF0-57A1-4CC2-9D3A-A5DA45AB5236}" presName="rootConnector" presStyleLbl="node2" presStyleIdx="2" presStyleCnt="3"/>
      <dgm:spPr/>
    </dgm:pt>
    <dgm:pt modelId="{BD2B9E09-4BEF-4F57-88CF-C6FDB7055E28}" type="pres">
      <dgm:prSet presAssocID="{FF0BDEF0-57A1-4CC2-9D3A-A5DA45AB5236}" presName="hierChild4" presStyleCnt="0"/>
      <dgm:spPr/>
    </dgm:pt>
    <dgm:pt modelId="{5011AFD6-4692-4B30-86DA-8641E4723E1F}" type="pres">
      <dgm:prSet presAssocID="{FF0BDEF0-57A1-4CC2-9D3A-A5DA45AB5236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0BEA240B-5AAD-4D2B-BF8E-44326A90ED92}" type="pres">
      <dgm:prSet presAssocID="{249FF34D-5325-4E7D-8E32-147F82791578}" presName="Name111" presStyleLbl="parChTrans1D2" presStyleIdx="3" presStyleCnt="5"/>
      <dgm:spPr/>
    </dgm:pt>
    <dgm:pt modelId="{3CFE867F-8F9D-4FD0-A389-BD69ACAF788A}" type="pres">
      <dgm:prSet presAssocID="{772A3613-9CB7-4D6D-B05A-E0D2734B5668}" presName="hierRoot3" presStyleCnt="0">
        <dgm:presLayoutVars>
          <dgm:hierBranch val="init"/>
        </dgm:presLayoutVars>
      </dgm:prSet>
      <dgm:spPr/>
    </dgm:pt>
    <dgm:pt modelId="{4146FF63-C443-41FB-BDD2-D30B749A822B}" type="pres">
      <dgm:prSet presAssocID="{772A3613-9CB7-4D6D-B05A-E0D2734B5668}" presName="rootComposite3" presStyleCnt="0"/>
      <dgm:spPr/>
    </dgm:pt>
    <dgm:pt modelId="{92C97308-041A-42ED-B46D-01EE3FA9F198}" type="pres">
      <dgm:prSet presAssocID="{772A3613-9CB7-4D6D-B05A-E0D2734B5668}" presName="rootText3" presStyleLbl="asst1" presStyleIdx="0" presStyleCnt="2" custScaleX="242513" custScaleY="160779">
        <dgm:presLayoutVars>
          <dgm:chPref val="3"/>
        </dgm:presLayoutVars>
      </dgm:prSet>
      <dgm:spPr/>
    </dgm:pt>
    <dgm:pt modelId="{9DB2B3D0-C44B-42DB-8268-A6E3CC40C43F}" type="pres">
      <dgm:prSet presAssocID="{772A3613-9CB7-4D6D-B05A-E0D2734B5668}" presName="rootConnector3" presStyleLbl="asst1" presStyleIdx="0" presStyleCnt="2"/>
      <dgm:spPr/>
    </dgm:pt>
    <dgm:pt modelId="{B79E0A6A-AAE8-4A14-8837-F36D481693AD}" type="pres">
      <dgm:prSet presAssocID="{772A3613-9CB7-4D6D-B05A-E0D2734B5668}" presName="hierChild6" presStyleCnt="0"/>
      <dgm:spPr/>
    </dgm:pt>
    <dgm:pt modelId="{08792FBB-1B80-4499-8E4F-23DF96233AAD}" type="pres">
      <dgm:prSet presAssocID="{D70B263B-53C6-463E-90C4-E6ED24F0BE2C}" presName="Name37" presStyleLbl="parChTrans1D3" presStyleIdx="6" presStyleCnt="11"/>
      <dgm:spPr/>
    </dgm:pt>
    <dgm:pt modelId="{97CDBAC4-5A94-4E66-A20C-0E6217647183}" type="pres">
      <dgm:prSet presAssocID="{D5055681-85A8-4629-A260-92DB062B7D90}" presName="hierRoot2" presStyleCnt="0">
        <dgm:presLayoutVars>
          <dgm:hierBranch val="init"/>
        </dgm:presLayoutVars>
      </dgm:prSet>
      <dgm:spPr/>
    </dgm:pt>
    <dgm:pt modelId="{6AB20038-4AA6-47B7-B07F-0F0A54B0E933}" type="pres">
      <dgm:prSet presAssocID="{D5055681-85A8-4629-A260-92DB062B7D90}" presName="rootComposite" presStyleCnt="0"/>
      <dgm:spPr/>
    </dgm:pt>
    <dgm:pt modelId="{7EF3EDE5-2FB1-4EE2-B90B-51A053401B3C}" type="pres">
      <dgm:prSet presAssocID="{D5055681-85A8-4629-A260-92DB062B7D90}" presName="rootText" presStyleLbl="node3" presStyleIdx="6" presStyleCnt="11" custAng="0" custScaleX="262395" custScaleY="148117">
        <dgm:presLayoutVars>
          <dgm:chPref val="3"/>
        </dgm:presLayoutVars>
      </dgm:prSet>
      <dgm:spPr/>
    </dgm:pt>
    <dgm:pt modelId="{3FD9774B-1453-4C4B-B4CD-EB3113863EB1}" type="pres">
      <dgm:prSet presAssocID="{D5055681-85A8-4629-A260-92DB062B7D90}" presName="rootConnector" presStyleLbl="node3" presStyleIdx="6" presStyleCnt="11"/>
      <dgm:spPr/>
    </dgm:pt>
    <dgm:pt modelId="{AD461067-4066-4AAE-BEA6-23558D0ED3AE}" type="pres">
      <dgm:prSet presAssocID="{D5055681-85A8-4629-A260-92DB062B7D90}" presName="hierChild4" presStyleCnt="0"/>
      <dgm:spPr/>
    </dgm:pt>
    <dgm:pt modelId="{43D60F02-D47F-4872-8FA0-4B429F69FF11}" type="pres">
      <dgm:prSet presAssocID="{D5055681-85A8-4629-A260-92DB062B7D90}" presName="hierChild5" presStyleCnt="0"/>
      <dgm:spPr/>
    </dgm:pt>
    <dgm:pt modelId="{FC845323-7536-4EFD-92B4-7B754E0CFC09}" type="pres">
      <dgm:prSet presAssocID="{772A3613-9CB7-4D6D-B05A-E0D2734B5668}" presName="hierChild7" presStyleCnt="0"/>
      <dgm:spPr/>
    </dgm:pt>
    <dgm:pt modelId="{C4F638FF-FA93-436F-A0E7-224B8B93C20F}" type="pres">
      <dgm:prSet presAssocID="{46C8D040-198A-43F8-8247-FB0F237C2342}" presName="Name111" presStyleLbl="parChTrans1D2" presStyleIdx="4" presStyleCnt="5"/>
      <dgm:spPr/>
    </dgm:pt>
    <dgm:pt modelId="{A8BDC7B6-BAD9-487C-8FD8-3027CB370D7D}" type="pres">
      <dgm:prSet presAssocID="{E5A162DC-BB9D-49C8-89D6-2FE11A8B698D}" presName="hierRoot3" presStyleCnt="0">
        <dgm:presLayoutVars>
          <dgm:hierBranch val="init"/>
        </dgm:presLayoutVars>
      </dgm:prSet>
      <dgm:spPr/>
    </dgm:pt>
    <dgm:pt modelId="{0A7F6619-F72B-4263-8B40-3CE4CB461810}" type="pres">
      <dgm:prSet presAssocID="{E5A162DC-BB9D-49C8-89D6-2FE11A8B698D}" presName="rootComposite3" presStyleCnt="0"/>
      <dgm:spPr/>
    </dgm:pt>
    <dgm:pt modelId="{3310619D-71D3-48E5-A03F-1891CEE1944F}" type="pres">
      <dgm:prSet presAssocID="{E5A162DC-BB9D-49C8-89D6-2FE11A8B698D}" presName="rootText3" presStyleLbl="asst1" presStyleIdx="1" presStyleCnt="2" custScaleX="148774" custScaleY="138399" custLinFactNeighborX="6743" custLinFactNeighborY="76716">
        <dgm:presLayoutVars>
          <dgm:chPref val="3"/>
        </dgm:presLayoutVars>
      </dgm:prSet>
      <dgm:spPr/>
    </dgm:pt>
    <dgm:pt modelId="{6929AF4A-F8C6-4F49-9F05-70E21B57A315}" type="pres">
      <dgm:prSet presAssocID="{E5A162DC-BB9D-49C8-89D6-2FE11A8B698D}" presName="rootConnector3" presStyleLbl="asst1" presStyleIdx="1" presStyleCnt="2"/>
      <dgm:spPr/>
    </dgm:pt>
    <dgm:pt modelId="{0835E0E6-78CE-42F1-B3E5-2EBC22632DE4}" type="pres">
      <dgm:prSet presAssocID="{E5A162DC-BB9D-49C8-89D6-2FE11A8B698D}" presName="hierChild6" presStyleCnt="0"/>
      <dgm:spPr/>
    </dgm:pt>
    <dgm:pt modelId="{BDDEA20E-1C91-4F21-A537-7EA2F1640055}" type="pres">
      <dgm:prSet presAssocID="{F96861D7-D854-4365-987D-B02F8AAA4E06}" presName="Name37" presStyleLbl="parChTrans1D3" presStyleIdx="7" presStyleCnt="11"/>
      <dgm:spPr/>
    </dgm:pt>
    <dgm:pt modelId="{BE9B50E8-DD9D-434C-84B7-CBA9ADB4DAC9}" type="pres">
      <dgm:prSet presAssocID="{0882BA19-E555-4761-B436-8CE6EBF6AFAD}" presName="hierRoot2" presStyleCnt="0">
        <dgm:presLayoutVars>
          <dgm:hierBranch val="init"/>
        </dgm:presLayoutVars>
      </dgm:prSet>
      <dgm:spPr/>
    </dgm:pt>
    <dgm:pt modelId="{7B46F935-C725-4781-B1BD-888E07916CEF}" type="pres">
      <dgm:prSet presAssocID="{0882BA19-E555-4761-B436-8CE6EBF6AFAD}" presName="rootComposite" presStyleCnt="0"/>
      <dgm:spPr/>
    </dgm:pt>
    <dgm:pt modelId="{E45300CC-9C96-4FF2-A15F-F150B142D0AB}" type="pres">
      <dgm:prSet presAssocID="{0882BA19-E555-4761-B436-8CE6EBF6AFAD}" presName="rootText" presStyleLbl="node3" presStyleIdx="7" presStyleCnt="11" custScaleX="255364" custScaleY="166518" custLinFactY="34888" custLinFactNeighborX="81955" custLinFactNeighborY="100000">
        <dgm:presLayoutVars>
          <dgm:chPref val="3"/>
        </dgm:presLayoutVars>
      </dgm:prSet>
      <dgm:spPr/>
    </dgm:pt>
    <dgm:pt modelId="{D0D909CB-23C6-4FC7-9533-EE65B53CAEB2}" type="pres">
      <dgm:prSet presAssocID="{0882BA19-E555-4761-B436-8CE6EBF6AFAD}" presName="rootConnector" presStyleLbl="node3" presStyleIdx="7" presStyleCnt="11"/>
      <dgm:spPr/>
    </dgm:pt>
    <dgm:pt modelId="{7AEAB0F2-4E4E-4C17-8D75-429EDD73A5B7}" type="pres">
      <dgm:prSet presAssocID="{0882BA19-E555-4761-B436-8CE6EBF6AFAD}" presName="hierChild4" presStyleCnt="0"/>
      <dgm:spPr/>
    </dgm:pt>
    <dgm:pt modelId="{2C5CAD1C-7371-4F0E-AF81-AA98DE5EC3ED}" type="pres">
      <dgm:prSet presAssocID="{0882BA19-E555-4761-B436-8CE6EBF6AFAD}" presName="hierChild5" presStyleCnt="0"/>
      <dgm:spPr/>
    </dgm:pt>
    <dgm:pt modelId="{608BD7AE-8EBD-478E-90AD-ADB79DEE24F2}" type="pres">
      <dgm:prSet presAssocID="{83B99B57-E60B-4993-812C-C486A83A65EB}" presName="Name37" presStyleLbl="parChTrans1D3" presStyleIdx="8" presStyleCnt="11"/>
      <dgm:spPr/>
    </dgm:pt>
    <dgm:pt modelId="{1830C3A0-6882-44E0-80E9-CC2722BBC4F3}" type="pres">
      <dgm:prSet presAssocID="{1AEA692D-C877-4FCF-B77A-F09C223E7ADA}" presName="hierRoot2" presStyleCnt="0">
        <dgm:presLayoutVars>
          <dgm:hierBranch val="init"/>
        </dgm:presLayoutVars>
      </dgm:prSet>
      <dgm:spPr/>
    </dgm:pt>
    <dgm:pt modelId="{E1F62E95-1AAD-4CC2-A5A5-E51D79F47D7F}" type="pres">
      <dgm:prSet presAssocID="{1AEA692D-C877-4FCF-B77A-F09C223E7ADA}" presName="rootComposite" presStyleCnt="0"/>
      <dgm:spPr/>
    </dgm:pt>
    <dgm:pt modelId="{B4FFB057-48C4-4A80-97A9-DAB8025333B9}" type="pres">
      <dgm:prSet presAssocID="{1AEA692D-C877-4FCF-B77A-F09C223E7ADA}" presName="rootText" presStyleLbl="node3" presStyleIdx="8" presStyleCnt="11" custScaleX="253726" custScaleY="166212" custLinFactY="-100000" custLinFactNeighborX="81805" custLinFactNeighborY="-157842">
        <dgm:presLayoutVars>
          <dgm:chPref val="3"/>
        </dgm:presLayoutVars>
      </dgm:prSet>
      <dgm:spPr/>
    </dgm:pt>
    <dgm:pt modelId="{6B2AD725-F198-4BD0-A81A-2720A20D9D11}" type="pres">
      <dgm:prSet presAssocID="{1AEA692D-C877-4FCF-B77A-F09C223E7ADA}" presName="rootConnector" presStyleLbl="node3" presStyleIdx="8" presStyleCnt="11"/>
      <dgm:spPr/>
    </dgm:pt>
    <dgm:pt modelId="{19449581-7D28-44AC-8314-A330FB281082}" type="pres">
      <dgm:prSet presAssocID="{1AEA692D-C877-4FCF-B77A-F09C223E7ADA}" presName="hierChild4" presStyleCnt="0"/>
      <dgm:spPr/>
    </dgm:pt>
    <dgm:pt modelId="{31A383F8-C76B-4262-A127-7313B2B6FA20}" type="pres">
      <dgm:prSet presAssocID="{1AEA692D-C877-4FCF-B77A-F09C223E7ADA}" presName="hierChild5" presStyleCnt="0"/>
      <dgm:spPr/>
    </dgm:pt>
    <dgm:pt modelId="{399AD2F2-D3E3-42B0-A3A6-15359EA3FFBD}" type="pres">
      <dgm:prSet presAssocID="{A351DBFA-39DF-4E5D-9C73-9038CD098C40}" presName="Name37" presStyleLbl="parChTrans1D3" presStyleIdx="9" presStyleCnt="11"/>
      <dgm:spPr/>
    </dgm:pt>
    <dgm:pt modelId="{1A545CCF-04DE-48F2-B792-FA3AF95615B0}" type="pres">
      <dgm:prSet presAssocID="{BD4DB7B5-DEE1-4C4C-8C79-1006A8E858F4}" presName="hierRoot2" presStyleCnt="0">
        <dgm:presLayoutVars>
          <dgm:hierBranch val="init"/>
        </dgm:presLayoutVars>
      </dgm:prSet>
      <dgm:spPr/>
    </dgm:pt>
    <dgm:pt modelId="{3F00B7D1-CE1C-4CE7-B821-B220AB9B87D2}" type="pres">
      <dgm:prSet presAssocID="{BD4DB7B5-DEE1-4C4C-8C79-1006A8E858F4}" presName="rootComposite" presStyleCnt="0"/>
      <dgm:spPr/>
    </dgm:pt>
    <dgm:pt modelId="{7C145321-CFDF-4DB4-B1CE-1A9B774FEA3F}" type="pres">
      <dgm:prSet presAssocID="{BD4DB7B5-DEE1-4C4C-8C79-1006A8E858F4}" presName="rootText" presStyleLbl="node3" presStyleIdx="9" presStyleCnt="11" custScaleX="252325" custScaleY="165070" custLinFactNeighborX="81992" custLinFactNeighborY="-88471">
        <dgm:presLayoutVars>
          <dgm:chPref val="3"/>
        </dgm:presLayoutVars>
      </dgm:prSet>
      <dgm:spPr/>
    </dgm:pt>
    <dgm:pt modelId="{E7F3EA87-A549-44CB-8A1B-13D5EE27B6A1}" type="pres">
      <dgm:prSet presAssocID="{BD4DB7B5-DEE1-4C4C-8C79-1006A8E858F4}" presName="rootConnector" presStyleLbl="node3" presStyleIdx="9" presStyleCnt="11"/>
      <dgm:spPr/>
    </dgm:pt>
    <dgm:pt modelId="{2C504B91-DBBD-4D21-AD2C-4E96B5AB17B8}" type="pres">
      <dgm:prSet presAssocID="{BD4DB7B5-DEE1-4C4C-8C79-1006A8E858F4}" presName="hierChild4" presStyleCnt="0"/>
      <dgm:spPr/>
    </dgm:pt>
    <dgm:pt modelId="{5492C298-B2E7-4204-9AE5-D14A4249C7CD}" type="pres">
      <dgm:prSet presAssocID="{BD4DB7B5-DEE1-4C4C-8C79-1006A8E858F4}" presName="hierChild5" presStyleCnt="0"/>
      <dgm:spPr/>
    </dgm:pt>
    <dgm:pt modelId="{B27FF205-C4F5-492A-8A6A-F389948D1122}" type="pres">
      <dgm:prSet presAssocID="{A61D86A4-0C50-4A22-99BE-E7494249A0DF}" presName="Name37" presStyleLbl="parChTrans1D3" presStyleIdx="10" presStyleCnt="11"/>
      <dgm:spPr/>
    </dgm:pt>
    <dgm:pt modelId="{BBC7E200-A5B6-4A98-B413-9CCBEA460264}" type="pres">
      <dgm:prSet presAssocID="{24D7C4E2-464C-48AB-BD43-41D04BD9403C}" presName="hierRoot2" presStyleCnt="0">
        <dgm:presLayoutVars>
          <dgm:hierBranch val="init"/>
        </dgm:presLayoutVars>
      </dgm:prSet>
      <dgm:spPr/>
    </dgm:pt>
    <dgm:pt modelId="{E7EFBE23-6C9B-4525-9E67-9F117576B3AB}" type="pres">
      <dgm:prSet presAssocID="{24D7C4E2-464C-48AB-BD43-41D04BD9403C}" presName="rootComposite" presStyleCnt="0"/>
      <dgm:spPr/>
    </dgm:pt>
    <dgm:pt modelId="{EE593C92-D101-4C56-81C4-6388E71F159C}" type="pres">
      <dgm:prSet presAssocID="{24D7C4E2-464C-48AB-BD43-41D04BD9403C}" presName="rootText" presStyleLbl="node3" presStyleIdx="10" presStyleCnt="11" custScaleX="263147" custScaleY="167239" custLinFactNeighborX="82067" custLinFactNeighborY="-92326">
        <dgm:presLayoutVars>
          <dgm:chPref val="3"/>
        </dgm:presLayoutVars>
      </dgm:prSet>
      <dgm:spPr/>
    </dgm:pt>
    <dgm:pt modelId="{06690946-C769-42B9-8C3A-BF16C2BBBF77}" type="pres">
      <dgm:prSet presAssocID="{24D7C4E2-464C-48AB-BD43-41D04BD9403C}" presName="rootConnector" presStyleLbl="node3" presStyleIdx="10" presStyleCnt="11"/>
      <dgm:spPr/>
    </dgm:pt>
    <dgm:pt modelId="{CB874499-7263-4E29-AEA8-1029BD9981F6}" type="pres">
      <dgm:prSet presAssocID="{24D7C4E2-464C-48AB-BD43-41D04BD9403C}" presName="hierChild4" presStyleCnt="0"/>
      <dgm:spPr/>
    </dgm:pt>
    <dgm:pt modelId="{2B0A1C08-8C54-48CF-BCFE-809C235E4054}" type="pres">
      <dgm:prSet presAssocID="{24D7C4E2-464C-48AB-BD43-41D04BD9403C}" presName="hierChild5" presStyleCnt="0"/>
      <dgm:spPr/>
    </dgm:pt>
    <dgm:pt modelId="{3C55DFA2-A395-4CF2-A74D-944740FCAB7A}" type="pres">
      <dgm:prSet presAssocID="{E5A162DC-BB9D-49C8-89D6-2FE11A8B698D}" presName="hierChild7" presStyleCnt="0"/>
      <dgm:spPr/>
    </dgm:pt>
  </dgm:ptLst>
  <dgm:cxnLst>
    <dgm:cxn modelId="{A76F4210-D9D1-4D99-93D6-3AD1072D77B6}" srcId="{690536F2-C641-4216-AF28-7B53F7B9F217}" destId="{3FC8BCF4-A91F-4934-A162-5A6CD507295D}" srcOrd="2" destOrd="0" parTransId="{B1CC7B80-6891-4484-BDEC-9259E62905F0}" sibTransId="{38FA91C1-4A34-4136-BC4E-3E96EBF69C6E}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2B195019-12B8-4076-A41C-D8A60CBFD32C}" type="presOf" srcId="{1379ADA7-1CCA-4FCF-A2A4-06F789CD75A3}" destId="{4391630F-B660-4D2C-B707-594411204F22}" srcOrd="0" destOrd="0" presId="urn:microsoft.com/office/officeart/2005/8/layout/orgChart1"/>
    <dgm:cxn modelId="{6B166D1B-DAFD-4D79-B7C6-2BE443522186}" type="presOf" srcId="{383FC3D5-BE10-40F7-843E-2F1F24C5A2A7}" destId="{8397A944-0311-44DD-AE8C-DBC9D43C823E}" srcOrd="1" destOrd="0" presId="urn:microsoft.com/office/officeart/2005/8/layout/orgChart1"/>
    <dgm:cxn modelId="{F344A71B-A06B-479D-9A80-36AAED3E213F}" srcId="{772A3613-9CB7-4D6D-B05A-E0D2734B5668}" destId="{D5055681-85A8-4629-A260-92DB062B7D90}" srcOrd="0" destOrd="0" parTransId="{D70B263B-53C6-463E-90C4-E6ED24F0BE2C}" sibTransId="{2ADD4FE3-E80F-4213-9A6B-1D92B54EF1D9}"/>
    <dgm:cxn modelId="{13F4531C-6321-48FB-B0EF-9AC224405FCC}" type="presOf" srcId="{E5A162DC-BB9D-49C8-89D6-2FE11A8B698D}" destId="{3310619D-71D3-48E5-A03F-1891CEE1944F}" srcOrd="0" destOrd="0" presId="urn:microsoft.com/office/officeart/2005/8/layout/orgChart1"/>
    <dgm:cxn modelId="{6F6C062A-4E8C-4E8D-BE31-C4E7106368FE}" srcId="{690536F2-C641-4216-AF28-7B53F7B9F217}" destId="{1379ADA7-1CCA-4FCF-A2A4-06F789CD75A3}" srcOrd="0" destOrd="0" parTransId="{BB1D5CD7-3F8C-4D4E-9024-35927DFFA4A8}" sibTransId="{365F408E-21BA-4C82-B411-57D612BCCB87}"/>
    <dgm:cxn modelId="{D7ED482D-D5BD-4CCC-B811-E1CB11B3CA79}" type="presOf" srcId="{B1CC7B80-6891-4484-BDEC-9259E62905F0}" destId="{526EB172-A010-47F3-9C4A-2BBE1186430C}" srcOrd="0" destOrd="0" presId="urn:microsoft.com/office/officeart/2005/8/layout/orgChart1"/>
    <dgm:cxn modelId="{2CE34330-8E39-4749-B35F-06D801EAE9A1}" type="presOf" srcId="{2BEF7D47-4740-4C1C-9259-74EA8DB73AE9}" destId="{CCC9DE1C-05DB-463B-927A-B8B9E3A45113}" srcOrd="1" destOrd="0" presId="urn:microsoft.com/office/officeart/2005/8/layout/orgChart1"/>
    <dgm:cxn modelId="{2ADC5037-0088-4D1B-A7BA-5035C93E6A4C}" type="presOf" srcId="{3FC8BCF4-A91F-4934-A162-5A6CD507295D}" destId="{DFDFB29C-C420-4725-AF16-B2FE9045ED04}" srcOrd="0" destOrd="0" presId="urn:microsoft.com/office/officeart/2005/8/layout/orgChart1"/>
    <dgm:cxn modelId="{18BE6439-49F8-416E-BF6D-868C6924C43C}" type="presOf" srcId="{2BEF7D47-4740-4C1C-9259-74EA8DB73AE9}" destId="{D833CF50-7B0B-4319-A7C8-3A668EC808FD}" srcOrd="0" destOrd="0" presId="urn:microsoft.com/office/officeart/2005/8/layout/orgChart1"/>
    <dgm:cxn modelId="{F4E8913C-F71D-4186-9750-57CAD11802C5}" srcId="{690536F2-C641-4216-AF28-7B53F7B9F217}" destId="{7FBFD52E-19ED-4DBB-945F-5ED19EA4E85A}" srcOrd="3" destOrd="0" parTransId="{1A537B91-AEDC-46BC-BD1D-27D6C99D206E}" sibTransId="{BC480C22-FD28-4C7C-A362-759971B24BDB}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13FD0B63-C33B-42FD-840F-F41324FE5754}" type="presOf" srcId="{A351DBFA-39DF-4E5D-9C73-9038CD098C40}" destId="{399AD2F2-D3E3-42B0-A3A6-15359EA3FFBD}" srcOrd="0" destOrd="0" presId="urn:microsoft.com/office/officeart/2005/8/layout/orgChart1"/>
    <dgm:cxn modelId="{07C21965-F457-4218-9047-17B3E2FB476D}" type="presOf" srcId="{24D7C4E2-464C-48AB-BD43-41D04BD9403C}" destId="{06690946-C769-42B9-8C3A-BF16C2BBBF77}" srcOrd="1" destOrd="0" presId="urn:microsoft.com/office/officeart/2005/8/layout/orgChart1"/>
    <dgm:cxn modelId="{04B91A6D-8E21-415B-B814-17B33C1EF99C}" type="presOf" srcId="{0882BA19-E555-4761-B436-8CE6EBF6AFAD}" destId="{D0D909CB-23C6-4FC7-9533-EE65B53CAEB2}" srcOrd="1" destOrd="0" presId="urn:microsoft.com/office/officeart/2005/8/layout/orgChart1"/>
    <dgm:cxn modelId="{8526216E-F627-431A-9582-F78426F23A26}" srcId="{DD853D57-7668-470A-8D59-D0E001EEBA8A}" destId="{E5A162DC-BB9D-49C8-89D6-2FE11A8B698D}" srcOrd="4" destOrd="0" parTransId="{46C8D040-198A-43F8-8247-FB0F237C2342}" sibTransId="{D374238E-4D50-4D05-A636-1DC291360D6F}"/>
    <dgm:cxn modelId="{F02AB952-E0DF-42D9-B6E7-90E74150DEE4}" type="presOf" srcId="{FCC28436-5B75-4FFC-9A70-5894196D2BD7}" destId="{5E2410D4-14DC-448D-9F75-C9C768783FC9}" srcOrd="0" destOrd="0" presId="urn:microsoft.com/office/officeart/2005/8/layout/orgChart1"/>
    <dgm:cxn modelId="{00EC6D53-8E1F-4916-8015-82A246C5C0C9}" type="presOf" srcId="{1379ADA7-1CCA-4FCF-A2A4-06F789CD75A3}" destId="{3C8B9D8F-C636-4239-9082-3E8014275108}" srcOrd="1" destOrd="0" presId="urn:microsoft.com/office/officeart/2005/8/layout/orgChart1"/>
    <dgm:cxn modelId="{1B23F253-7766-4DCC-A66F-FB1D8284A260}" srcId="{DD853D57-7668-470A-8D59-D0E001EEBA8A}" destId="{690536F2-C641-4216-AF28-7B53F7B9F217}" srcOrd="1" destOrd="0" parTransId="{582AD808-6BCB-4568-B3CC-84C78DDBBD38}" sibTransId="{8F67FFA0-7BAC-483B-84A6-D072ECCD113D}"/>
    <dgm:cxn modelId="{92730176-0630-46F2-932D-EBFC046127E5}" type="presOf" srcId="{FF0BDEF0-57A1-4CC2-9D3A-A5DA45AB5236}" destId="{68A4BE2F-7C1B-4933-99ED-A22E3E4ABD75}" srcOrd="0" destOrd="0" presId="urn:microsoft.com/office/officeart/2005/8/layout/orgChart1"/>
    <dgm:cxn modelId="{9D98E776-3C3B-4169-9667-66A73D631DCD}" type="presOf" srcId="{7FBFD52E-19ED-4DBB-945F-5ED19EA4E85A}" destId="{ADA84C0B-96CF-46F0-AF33-2AD53EEB6F7D}" srcOrd="0" destOrd="0" presId="urn:microsoft.com/office/officeart/2005/8/layout/orgChart1"/>
    <dgm:cxn modelId="{71F65177-0125-4531-A93C-20097FD9F84D}" type="presOf" srcId="{A61D86A4-0C50-4A22-99BE-E7494249A0DF}" destId="{B27FF205-C4F5-492A-8A6A-F389948D1122}" srcOrd="0" destOrd="0" presId="urn:microsoft.com/office/officeart/2005/8/layout/orgChart1"/>
    <dgm:cxn modelId="{AF463979-9572-4C69-B72C-994C9C9AD880}" srcId="{E5A162DC-BB9D-49C8-89D6-2FE11A8B698D}" destId="{0882BA19-E555-4761-B436-8CE6EBF6AFAD}" srcOrd="0" destOrd="0" parTransId="{F96861D7-D854-4365-987D-B02F8AAA4E06}" sibTransId="{DE64A3C2-C31E-4879-9137-5BF803C83408}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3FCD7D82-4550-479E-BE3C-A25CD8AE51DA}" type="presOf" srcId="{7FBFD52E-19ED-4DBB-945F-5ED19EA4E85A}" destId="{46336580-9DBF-454A-A7A7-6F5D621F7EBD}" srcOrd="1" destOrd="0" presId="urn:microsoft.com/office/officeart/2005/8/layout/orgChart1"/>
    <dgm:cxn modelId="{C9B8DB86-A53F-458F-B7BA-2616F84D7E7A}" srcId="{E5A162DC-BB9D-49C8-89D6-2FE11A8B698D}" destId="{BD4DB7B5-DEE1-4C4C-8C79-1006A8E858F4}" srcOrd="2" destOrd="0" parTransId="{A351DBFA-39DF-4E5D-9C73-9038CD098C40}" sibTransId="{495EBD68-B6BC-4578-B9DA-9FD3C642BBEE}"/>
    <dgm:cxn modelId="{161D8387-AD22-470E-BF0C-D075760E1B03}" srcId="{DD853D57-7668-470A-8D59-D0E001EEBA8A}" destId="{772A3613-9CB7-4D6D-B05A-E0D2734B5668}" srcOrd="3" destOrd="0" parTransId="{249FF34D-5325-4E7D-8E32-147F82791578}" sibTransId="{ACC890BF-85F5-4AFE-8046-8B71529A01BF}"/>
    <dgm:cxn modelId="{F06F738A-78BA-45C7-A561-649E9A582C99}" srcId="{E5A162DC-BB9D-49C8-89D6-2FE11A8B698D}" destId="{1AEA692D-C877-4FCF-B77A-F09C223E7ADA}" srcOrd="1" destOrd="0" parTransId="{83B99B57-E60B-4993-812C-C486A83A65EB}" sibTransId="{5AD070E7-8E49-4384-9850-6392E4BCFA4B}"/>
    <dgm:cxn modelId="{3A59248F-4411-4560-99D0-E598C2A9CAE1}" type="presOf" srcId="{1A537B91-AEDC-46BC-BD1D-27D6C99D206E}" destId="{25209551-3AC7-43BA-BB10-56A4289B7A2B}" srcOrd="0" destOrd="0" presId="urn:microsoft.com/office/officeart/2005/8/layout/orgChart1"/>
    <dgm:cxn modelId="{29717990-CF8C-40F3-997B-F00456FC9A19}" type="presOf" srcId="{1AEA692D-C877-4FCF-B77A-F09C223E7ADA}" destId="{6B2AD725-F198-4BD0-A81A-2720A20D9D11}" srcOrd="1" destOrd="0" presId="urn:microsoft.com/office/officeart/2005/8/layout/orgChart1"/>
    <dgm:cxn modelId="{59B60695-711E-4DE8-9086-39E8A2FE293E}" type="presOf" srcId="{C1C0C159-3103-4D16-A3DF-630B37F56D1B}" destId="{774A976D-2D1F-4BA7-BE27-A048EB37F646}" srcOrd="0" destOrd="0" presId="urn:microsoft.com/office/officeart/2005/8/layout/orgChart1"/>
    <dgm:cxn modelId="{A09D2896-7289-4270-9632-E9A304BF9C4A}" type="presOf" srcId="{BD4DB7B5-DEE1-4C4C-8C79-1006A8E858F4}" destId="{E7F3EA87-A549-44CB-8A1B-13D5EE27B6A1}" srcOrd="1" destOrd="0" presId="urn:microsoft.com/office/officeart/2005/8/layout/orgChart1"/>
    <dgm:cxn modelId="{E289A398-6299-42F8-91BD-A4B5F5C11D7B}" type="presOf" srcId="{46C8D040-198A-43F8-8247-FB0F237C2342}" destId="{C4F638FF-FA93-436F-A0E7-224B8B93C20F}" srcOrd="0" destOrd="0" presId="urn:microsoft.com/office/officeart/2005/8/layout/orgChart1"/>
    <dgm:cxn modelId="{07D23999-ECDF-4D34-A0AC-62982B5ACB42}" type="presOf" srcId="{D5055681-85A8-4629-A260-92DB062B7D90}" destId="{3FD9774B-1453-4C4B-B4CD-EB3113863EB1}" srcOrd="1" destOrd="0" presId="urn:microsoft.com/office/officeart/2005/8/layout/orgChart1"/>
    <dgm:cxn modelId="{97B4829E-3753-4D07-B61F-F0CAA5825C1E}" srcId="{DD853D57-7668-470A-8D59-D0E001EEBA8A}" destId="{FF0BDEF0-57A1-4CC2-9D3A-A5DA45AB5236}" srcOrd="2" destOrd="0" parTransId="{5428713F-E1E9-423B-9D90-14B049ECBD4F}" sibTransId="{896578B9-6454-44E3-ADF7-13CD323FE88C}"/>
    <dgm:cxn modelId="{619CC99F-936B-4F28-9222-3B9872BC0167}" type="presOf" srcId="{249FF34D-5325-4E7D-8E32-147F82791578}" destId="{0BEA240B-5AAD-4D2B-BF8E-44326A90ED92}" srcOrd="0" destOrd="0" presId="urn:microsoft.com/office/officeart/2005/8/layout/orgChart1"/>
    <dgm:cxn modelId="{2A17B3A1-1596-49DC-8308-0455B4DD4932}" srcId="{690536F2-C641-4216-AF28-7B53F7B9F217}" destId="{2BEF7D47-4740-4C1C-9259-74EA8DB73AE9}" srcOrd="4" destOrd="0" parTransId="{917C1FD2-43DA-4711-A00B-A5B07CF7110B}" sibTransId="{4F1C5D55-5AC3-4158-9A97-983722079CF7}"/>
    <dgm:cxn modelId="{EBEE3AA3-3372-4FAE-9232-C8F1A7CD4193}" type="presOf" srcId="{D70B263B-53C6-463E-90C4-E6ED24F0BE2C}" destId="{08792FBB-1B80-4499-8E4F-23DF96233AAD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26B9AB3-C29C-4C48-9EBB-850EA7C50BCA}" type="presOf" srcId="{5428713F-E1E9-423B-9D90-14B049ECBD4F}" destId="{1EA4B5C1-46F1-4BE6-BD23-A217E65D4384}" srcOrd="0" destOrd="0" presId="urn:microsoft.com/office/officeart/2005/8/layout/orgChart1"/>
    <dgm:cxn modelId="{4DC7B6B3-A4C3-47A1-B9F8-8F1BBF4AB8C8}" type="presOf" srcId="{383FC3D5-BE10-40F7-843E-2F1F24C5A2A7}" destId="{D9E47DDF-DEF6-40F7-9096-52320C2B5124}" srcOrd="0" destOrd="0" presId="urn:microsoft.com/office/officeart/2005/8/layout/orgChart1"/>
    <dgm:cxn modelId="{EB6525B7-CA41-4BB3-970A-86D3DFC036C3}" type="presOf" srcId="{D5055681-85A8-4629-A260-92DB062B7D90}" destId="{7EF3EDE5-2FB1-4EE2-B90B-51A053401B3C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0C9033BA-7833-490B-98A8-261B23D2A2F1}" srcId="{E5A162DC-BB9D-49C8-89D6-2FE11A8B698D}" destId="{24D7C4E2-464C-48AB-BD43-41D04BD9403C}" srcOrd="3" destOrd="0" parTransId="{A61D86A4-0C50-4A22-99BE-E7494249A0DF}" sibTransId="{A3BDC878-FF5E-4336-BEEA-35FC57D9339D}"/>
    <dgm:cxn modelId="{D93E90BC-EF68-4DA3-98C8-D370CC57F06F}" type="presOf" srcId="{772A3613-9CB7-4D6D-B05A-E0D2734B5668}" destId="{92C97308-041A-42ED-B46D-01EE3FA9F198}" srcOrd="0" destOrd="0" presId="urn:microsoft.com/office/officeart/2005/8/layout/orgChart1"/>
    <dgm:cxn modelId="{0A40DFBF-DDE9-4C93-B23D-212199CBB1C4}" type="presOf" srcId="{1FE47061-4F2B-4142-847C-60C743173F56}" destId="{B9EF3198-5C32-411C-9ABB-0374884C45DE}" srcOrd="0" destOrd="0" presId="urn:microsoft.com/office/officeart/2005/8/layout/orgChart1"/>
    <dgm:cxn modelId="{7076C1C1-0DC1-4E91-9236-9882C7594C42}" type="presOf" srcId="{1AEA692D-C877-4FCF-B77A-F09C223E7ADA}" destId="{B4FFB057-48C4-4A80-97A9-DAB8025333B9}" srcOrd="0" destOrd="0" presId="urn:microsoft.com/office/officeart/2005/8/layout/orgChart1"/>
    <dgm:cxn modelId="{9B991AC5-EB7F-4582-A767-31CBC917A8B2}" type="presOf" srcId="{0882BA19-E555-4761-B436-8CE6EBF6AFAD}" destId="{E45300CC-9C96-4FF2-A15F-F150B142D0AB}" srcOrd="0" destOrd="0" presId="urn:microsoft.com/office/officeart/2005/8/layout/orgChart1"/>
    <dgm:cxn modelId="{C7120DCC-9EA3-439D-912A-F7C71F7EF7E2}" srcId="{690536F2-C641-4216-AF28-7B53F7B9F217}" destId="{FCC28436-5B75-4FFC-9A70-5894196D2BD7}" srcOrd="5" destOrd="0" parTransId="{C1C0C159-3103-4D16-A3DF-630B37F56D1B}" sibTransId="{44892620-26B1-4CF2-A7B9-C7C607FBB3B2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D4A64DD0-8C0F-4C8D-9B45-4F99C700ACE2}" type="presOf" srcId="{3FC8BCF4-A91F-4934-A162-5A6CD507295D}" destId="{3D32B129-89CC-4254-A074-FB06424DA5B8}" srcOrd="1" destOrd="0" presId="urn:microsoft.com/office/officeart/2005/8/layout/orgChart1"/>
    <dgm:cxn modelId="{35EB5CD5-65E8-4D48-B1C1-41C4D055F1AC}" type="presOf" srcId="{24D7C4E2-464C-48AB-BD43-41D04BD9403C}" destId="{EE593C92-D101-4C56-81C4-6388E71F159C}" srcOrd="0" destOrd="0" presId="urn:microsoft.com/office/officeart/2005/8/layout/orgChart1"/>
    <dgm:cxn modelId="{AC5EA1DE-E982-460D-A0F1-168BFF80B0D3}" type="presOf" srcId="{BB1D5CD7-3F8C-4D4E-9024-35927DFFA4A8}" destId="{549254C9-2D32-4AE5-B4FF-34CCDF6591C9}" srcOrd="0" destOrd="0" presId="urn:microsoft.com/office/officeart/2005/8/layout/orgChart1"/>
    <dgm:cxn modelId="{2A9EF7E1-DED2-4216-A9EA-0562269B0474}" type="presOf" srcId="{83B99B57-E60B-4993-812C-C486A83A65EB}" destId="{608BD7AE-8EBD-478E-90AD-ADB79DEE24F2}" srcOrd="0" destOrd="0" presId="urn:microsoft.com/office/officeart/2005/8/layout/orgChart1"/>
    <dgm:cxn modelId="{C12D9FED-F968-4800-B2D4-5A3CF5DC77A4}" type="presOf" srcId="{FCC28436-5B75-4FFC-9A70-5894196D2BD7}" destId="{00C531A2-AE8B-4831-AB77-8E4AA84A8C97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6B5512EF-8D86-4786-8A2F-029097DE4B13}" srcId="{690536F2-C641-4216-AF28-7B53F7B9F217}" destId="{383FC3D5-BE10-40F7-843E-2F1F24C5A2A7}" srcOrd="1" destOrd="0" parTransId="{1FE47061-4F2B-4142-847C-60C743173F56}" sibTransId="{207EB2AB-A412-4FEF-8D7A-D573B26B9C84}"/>
    <dgm:cxn modelId="{834887EF-5395-4DC8-B6D5-42C153C0F0F4}" type="presOf" srcId="{FF0BDEF0-57A1-4CC2-9D3A-A5DA45AB5236}" destId="{2DD0A13A-C4AB-4C37-93BC-548056667B79}" srcOrd="1" destOrd="0" presId="urn:microsoft.com/office/officeart/2005/8/layout/orgChart1"/>
    <dgm:cxn modelId="{B99F52F0-4E54-4884-99A7-8FF8B2313AD6}" type="presOf" srcId="{772A3613-9CB7-4D6D-B05A-E0D2734B5668}" destId="{9DB2B3D0-C44B-42DB-8268-A6E3CC40C43F}" srcOrd="1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CFE326F5-23EF-4056-9BDD-585095F44684}" type="presOf" srcId="{917C1FD2-43DA-4711-A00B-A5B07CF7110B}" destId="{7E74781D-759D-4942-9564-29C7CB4B3B26}" srcOrd="0" destOrd="0" presId="urn:microsoft.com/office/officeart/2005/8/layout/orgChart1"/>
    <dgm:cxn modelId="{808519F6-C9CD-4740-B5E7-27B5A05054DB}" type="presOf" srcId="{BD4DB7B5-DEE1-4C4C-8C79-1006A8E858F4}" destId="{7C145321-CFDF-4DB4-B1CE-1A9B774FEA3F}" srcOrd="0" destOrd="0" presId="urn:microsoft.com/office/officeart/2005/8/layout/orgChart1"/>
    <dgm:cxn modelId="{809C53FA-7460-4578-AFE7-E85F5D68AFC9}" type="presOf" srcId="{F96861D7-D854-4365-987D-B02F8AAA4E06}" destId="{BDDEA20E-1C91-4F21-A537-7EA2F1640055}" srcOrd="0" destOrd="0" presId="urn:microsoft.com/office/officeart/2005/8/layout/orgChart1"/>
    <dgm:cxn modelId="{C1C2C2FC-9C0F-4BBF-A8DD-6B447D9920AD}" type="presOf" srcId="{E5A162DC-BB9D-49C8-89D6-2FE11A8B698D}" destId="{6929AF4A-F8C6-4F49-9F05-70E21B57A315}" srcOrd="1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0B615AE6-D0CB-4886-8C8F-0FD6BABB0A7A}" type="presParOf" srcId="{45554A20-C0C0-4D28-B1ED-753A77DF3996}" destId="{796F7D6C-6512-4EC9-A2FC-11733BBA80C6}" srcOrd="2" destOrd="0" presId="urn:microsoft.com/office/officeart/2005/8/layout/orgChart1"/>
    <dgm:cxn modelId="{24A5767F-6CE3-4511-9DC5-170DBDE1C6AB}" type="presParOf" srcId="{45554A20-C0C0-4D28-B1ED-753A77DF3996}" destId="{3D5A0F2C-57FE-486E-AEA2-4551E3CF48E2}" srcOrd="3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3B75A25D-48F6-4B19-82DF-FD0875925B53}" type="presParOf" srcId="{95CCB51A-5EC1-4D49-B2F0-040D50C20EA0}" destId="{549254C9-2D32-4AE5-B4FF-34CCDF6591C9}" srcOrd="0" destOrd="0" presId="urn:microsoft.com/office/officeart/2005/8/layout/orgChart1"/>
    <dgm:cxn modelId="{FD78A4DD-490C-47CF-B46A-0F4F6EF7C53A}" type="presParOf" srcId="{95CCB51A-5EC1-4D49-B2F0-040D50C20EA0}" destId="{B1288930-9AC9-4E9A-975C-D2386CFDB2D3}" srcOrd="1" destOrd="0" presId="urn:microsoft.com/office/officeart/2005/8/layout/orgChart1"/>
    <dgm:cxn modelId="{040EEE69-765C-461F-A858-827F618F071A}" type="presParOf" srcId="{B1288930-9AC9-4E9A-975C-D2386CFDB2D3}" destId="{FCF2FEBF-8E77-425A-8C94-4F912A2E3D87}" srcOrd="0" destOrd="0" presId="urn:microsoft.com/office/officeart/2005/8/layout/orgChart1"/>
    <dgm:cxn modelId="{46BF0925-C066-468E-9AE6-1CA60DE0944D}" type="presParOf" srcId="{FCF2FEBF-8E77-425A-8C94-4F912A2E3D87}" destId="{4391630F-B660-4D2C-B707-594411204F22}" srcOrd="0" destOrd="0" presId="urn:microsoft.com/office/officeart/2005/8/layout/orgChart1"/>
    <dgm:cxn modelId="{E4CAAA94-7DE7-41B4-9E07-92DE507195C4}" type="presParOf" srcId="{FCF2FEBF-8E77-425A-8C94-4F912A2E3D87}" destId="{3C8B9D8F-C636-4239-9082-3E8014275108}" srcOrd="1" destOrd="0" presId="urn:microsoft.com/office/officeart/2005/8/layout/orgChart1"/>
    <dgm:cxn modelId="{79E14F33-A337-42E1-B7B9-93749717D736}" type="presParOf" srcId="{B1288930-9AC9-4E9A-975C-D2386CFDB2D3}" destId="{409CCEF1-1744-44B1-BB8A-A54F7C179D65}" srcOrd="1" destOrd="0" presId="urn:microsoft.com/office/officeart/2005/8/layout/orgChart1"/>
    <dgm:cxn modelId="{6FDC3D28-FEC6-4A1E-8E5E-328A79C536DE}" type="presParOf" srcId="{B1288930-9AC9-4E9A-975C-D2386CFDB2D3}" destId="{51460F65-8BDC-49C7-9E6D-74CEB7E1F9C6}" srcOrd="2" destOrd="0" presId="urn:microsoft.com/office/officeart/2005/8/layout/orgChart1"/>
    <dgm:cxn modelId="{9765BF4B-BB3E-45B5-9CA0-29662331B827}" type="presParOf" srcId="{95CCB51A-5EC1-4D49-B2F0-040D50C20EA0}" destId="{B9EF3198-5C32-411C-9ABB-0374884C45DE}" srcOrd="2" destOrd="0" presId="urn:microsoft.com/office/officeart/2005/8/layout/orgChart1"/>
    <dgm:cxn modelId="{3129BBE9-7A99-400B-B99F-8245DADE57BC}" type="presParOf" srcId="{95CCB51A-5EC1-4D49-B2F0-040D50C20EA0}" destId="{E3499A7F-B728-4C1F-AA70-B31FD4512C5D}" srcOrd="3" destOrd="0" presId="urn:microsoft.com/office/officeart/2005/8/layout/orgChart1"/>
    <dgm:cxn modelId="{A0661A4B-E13F-40E6-B843-09509CBE1C14}" type="presParOf" srcId="{E3499A7F-B728-4C1F-AA70-B31FD4512C5D}" destId="{F5205A44-075D-4522-A28E-45632D4CCBA3}" srcOrd="0" destOrd="0" presId="urn:microsoft.com/office/officeart/2005/8/layout/orgChart1"/>
    <dgm:cxn modelId="{9BA64BAB-F99B-4D86-B28F-6F060E7F2272}" type="presParOf" srcId="{F5205A44-075D-4522-A28E-45632D4CCBA3}" destId="{D9E47DDF-DEF6-40F7-9096-52320C2B5124}" srcOrd="0" destOrd="0" presId="urn:microsoft.com/office/officeart/2005/8/layout/orgChart1"/>
    <dgm:cxn modelId="{471DCA90-8F20-4273-8AA8-5A5A05F0D3B1}" type="presParOf" srcId="{F5205A44-075D-4522-A28E-45632D4CCBA3}" destId="{8397A944-0311-44DD-AE8C-DBC9D43C823E}" srcOrd="1" destOrd="0" presId="urn:microsoft.com/office/officeart/2005/8/layout/orgChart1"/>
    <dgm:cxn modelId="{EBCC791E-038A-4517-851B-08E9DE532D09}" type="presParOf" srcId="{E3499A7F-B728-4C1F-AA70-B31FD4512C5D}" destId="{274A2AA7-137F-49B3-BD1D-966BD5B2E26B}" srcOrd="1" destOrd="0" presId="urn:microsoft.com/office/officeart/2005/8/layout/orgChart1"/>
    <dgm:cxn modelId="{36526038-546D-42DE-B16F-8B6C865A8064}" type="presParOf" srcId="{E3499A7F-B728-4C1F-AA70-B31FD4512C5D}" destId="{E44C3BBF-6BAB-4C37-A94A-BB7EFF9F9AF2}" srcOrd="2" destOrd="0" presId="urn:microsoft.com/office/officeart/2005/8/layout/orgChart1"/>
    <dgm:cxn modelId="{6D90FE29-12C8-4B26-A5B4-CB52DDDB738A}" type="presParOf" srcId="{95CCB51A-5EC1-4D49-B2F0-040D50C20EA0}" destId="{526EB172-A010-47F3-9C4A-2BBE1186430C}" srcOrd="4" destOrd="0" presId="urn:microsoft.com/office/officeart/2005/8/layout/orgChart1"/>
    <dgm:cxn modelId="{01934691-3BD5-4EFE-B50D-B30AAF18A24C}" type="presParOf" srcId="{95CCB51A-5EC1-4D49-B2F0-040D50C20EA0}" destId="{9BC8940A-9197-4D5C-9831-FDDD8B9ECCBC}" srcOrd="5" destOrd="0" presId="urn:microsoft.com/office/officeart/2005/8/layout/orgChart1"/>
    <dgm:cxn modelId="{F0357BE2-3E46-44AA-B987-9728F0B409B9}" type="presParOf" srcId="{9BC8940A-9197-4D5C-9831-FDDD8B9ECCBC}" destId="{482E21B7-A510-4A8A-9425-779CD89AFFA8}" srcOrd="0" destOrd="0" presId="urn:microsoft.com/office/officeart/2005/8/layout/orgChart1"/>
    <dgm:cxn modelId="{8506A1E8-678B-4575-B6E0-1AA21C3FC55C}" type="presParOf" srcId="{482E21B7-A510-4A8A-9425-779CD89AFFA8}" destId="{DFDFB29C-C420-4725-AF16-B2FE9045ED04}" srcOrd="0" destOrd="0" presId="urn:microsoft.com/office/officeart/2005/8/layout/orgChart1"/>
    <dgm:cxn modelId="{866570E4-5412-4472-986A-61037FC29D76}" type="presParOf" srcId="{482E21B7-A510-4A8A-9425-779CD89AFFA8}" destId="{3D32B129-89CC-4254-A074-FB06424DA5B8}" srcOrd="1" destOrd="0" presId="urn:microsoft.com/office/officeart/2005/8/layout/orgChart1"/>
    <dgm:cxn modelId="{917C9CC1-BBDA-4688-BAF1-0564A83A1294}" type="presParOf" srcId="{9BC8940A-9197-4D5C-9831-FDDD8B9ECCBC}" destId="{766A8D04-2460-4D75-98B4-1330CAF5F93C}" srcOrd="1" destOrd="0" presId="urn:microsoft.com/office/officeart/2005/8/layout/orgChart1"/>
    <dgm:cxn modelId="{53B17D7B-8633-436C-9629-DAB519A8D166}" type="presParOf" srcId="{9BC8940A-9197-4D5C-9831-FDDD8B9ECCBC}" destId="{5DA28F33-9086-4BEB-A049-F98721DB554E}" srcOrd="2" destOrd="0" presId="urn:microsoft.com/office/officeart/2005/8/layout/orgChart1"/>
    <dgm:cxn modelId="{C0F2A28A-9F51-44AB-8BA8-DD0F5F1172C1}" type="presParOf" srcId="{95CCB51A-5EC1-4D49-B2F0-040D50C20EA0}" destId="{25209551-3AC7-43BA-BB10-56A4289B7A2B}" srcOrd="6" destOrd="0" presId="urn:microsoft.com/office/officeart/2005/8/layout/orgChart1"/>
    <dgm:cxn modelId="{6BDAE886-4115-43F3-B99C-F286AFE0612C}" type="presParOf" srcId="{95CCB51A-5EC1-4D49-B2F0-040D50C20EA0}" destId="{B206C263-724B-467B-B0A8-ABE9583F9598}" srcOrd="7" destOrd="0" presId="urn:microsoft.com/office/officeart/2005/8/layout/orgChart1"/>
    <dgm:cxn modelId="{9C3A9559-3A6D-4C80-9763-446F6BA47C7D}" type="presParOf" srcId="{B206C263-724B-467B-B0A8-ABE9583F9598}" destId="{71786371-4BEB-47FA-948E-935220F07D74}" srcOrd="0" destOrd="0" presId="urn:microsoft.com/office/officeart/2005/8/layout/orgChart1"/>
    <dgm:cxn modelId="{529DB42D-AD0E-4764-84FB-21651C6B8EBE}" type="presParOf" srcId="{71786371-4BEB-47FA-948E-935220F07D74}" destId="{ADA84C0B-96CF-46F0-AF33-2AD53EEB6F7D}" srcOrd="0" destOrd="0" presId="urn:microsoft.com/office/officeart/2005/8/layout/orgChart1"/>
    <dgm:cxn modelId="{3387D141-1739-46F2-994E-A99A93FE75CF}" type="presParOf" srcId="{71786371-4BEB-47FA-948E-935220F07D74}" destId="{46336580-9DBF-454A-A7A7-6F5D621F7EBD}" srcOrd="1" destOrd="0" presId="urn:microsoft.com/office/officeart/2005/8/layout/orgChart1"/>
    <dgm:cxn modelId="{66409D98-FBF4-4CF0-88C1-C4ADCECE9D1F}" type="presParOf" srcId="{B206C263-724B-467B-B0A8-ABE9583F9598}" destId="{F2AF8CF1-6687-47AE-8EA6-B526549F071C}" srcOrd="1" destOrd="0" presId="urn:microsoft.com/office/officeart/2005/8/layout/orgChart1"/>
    <dgm:cxn modelId="{28BEC33C-560A-4052-9179-BB9D1D14F013}" type="presParOf" srcId="{B206C263-724B-467B-B0A8-ABE9583F9598}" destId="{6FA4B0F1-86D7-406A-ACAA-8243F3DEAB40}" srcOrd="2" destOrd="0" presId="urn:microsoft.com/office/officeart/2005/8/layout/orgChart1"/>
    <dgm:cxn modelId="{EB6ED501-30DD-47CC-8320-F4AF547754CC}" type="presParOf" srcId="{95CCB51A-5EC1-4D49-B2F0-040D50C20EA0}" destId="{7E74781D-759D-4942-9564-29C7CB4B3B26}" srcOrd="8" destOrd="0" presId="urn:microsoft.com/office/officeart/2005/8/layout/orgChart1"/>
    <dgm:cxn modelId="{65B558CF-6934-4F3F-B853-4999869ADB96}" type="presParOf" srcId="{95CCB51A-5EC1-4D49-B2F0-040D50C20EA0}" destId="{C31F0EC8-640F-42B1-B152-2D66919343EA}" srcOrd="9" destOrd="0" presId="urn:microsoft.com/office/officeart/2005/8/layout/orgChart1"/>
    <dgm:cxn modelId="{7C3E1623-4DA3-4C55-A1C5-8F46E128A9C2}" type="presParOf" srcId="{C31F0EC8-640F-42B1-B152-2D66919343EA}" destId="{23A98993-A2AE-4FA1-B05C-FCADE0537F20}" srcOrd="0" destOrd="0" presId="urn:microsoft.com/office/officeart/2005/8/layout/orgChart1"/>
    <dgm:cxn modelId="{76FAAF79-2D93-4753-826D-0223DC8349EE}" type="presParOf" srcId="{23A98993-A2AE-4FA1-B05C-FCADE0537F20}" destId="{D833CF50-7B0B-4319-A7C8-3A668EC808FD}" srcOrd="0" destOrd="0" presId="urn:microsoft.com/office/officeart/2005/8/layout/orgChart1"/>
    <dgm:cxn modelId="{A04A6BE6-0B98-45DA-94A3-BF16A8AA7FC5}" type="presParOf" srcId="{23A98993-A2AE-4FA1-B05C-FCADE0537F20}" destId="{CCC9DE1C-05DB-463B-927A-B8B9E3A45113}" srcOrd="1" destOrd="0" presId="urn:microsoft.com/office/officeart/2005/8/layout/orgChart1"/>
    <dgm:cxn modelId="{6DE71D03-AC68-4E53-BB6B-0957C77433EF}" type="presParOf" srcId="{C31F0EC8-640F-42B1-B152-2D66919343EA}" destId="{8F6522CE-5D6E-4194-AF68-2345C60CE6AC}" srcOrd="1" destOrd="0" presId="urn:microsoft.com/office/officeart/2005/8/layout/orgChart1"/>
    <dgm:cxn modelId="{73FE49C0-2F8F-40D6-8637-6196324FA820}" type="presParOf" srcId="{C31F0EC8-640F-42B1-B152-2D66919343EA}" destId="{6489B2E4-C761-49BC-B631-E0FD408C3D20}" srcOrd="2" destOrd="0" presId="urn:microsoft.com/office/officeart/2005/8/layout/orgChart1"/>
    <dgm:cxn modelId="{BC90DF9F-75B3-4FCA-AB24-8E9FD1381C1B}" type="presParOf" srcId="{95CCB51A-5EC1-4D49-B2F0-040D50C20EA0}" destId="{774A976D-2D1F-4BA7-BE27-A048EB37F646}" srcOrd="10" destOrd="0" presId="urn:microsoft.com/office/officeart/2005/8/layout/orgChart1"/>
    <dgm:cxn modelId="{D6F7DC6B-D750-47F6-8230-5BE3B2381EB0}" type="presParOf" srcId="{95CCB51A-5EC1-4D49-B2F0-040D50C20EA0}" destId="{0AB7B0A5-72B7-4185-B52F-BF08770F5076}" srcOrd="11" destOrd="0" presId="urn:microsoft.com/office/officeart/2005/8/layout/orgChart1"/>
    <dgm:cxn modelId="{786DD25E-E055-4603-A2B2-370928990175}" type="presParOf" srcId="{0AB7B0A5-72B7-4185-B52F-BF08770F5076}" destId="{2B4F5A09-81DC-4D74-8496-551D9C456500}" srcOrd="0" destOrd="0" presId="urn:microsoft.com/office/officeart/2005/8/layout/orgChart1"/>
    <dgm:cxn modelId="{D90CC06B-9A96-4E57-8AB4-B19E64B0E0F0}" type="presParOf" srcId="{2B4F5A09-81DC-4D74-8496-551D9C456500}" destId="{5E2410D4-14DC-448D-9F75-C9C768783FC9}" srcOrd="0" destOrd="0" presId="urn:microsoft.com/office/officeart/2005/8/layout/orgChart1"/>
    <dgm:cxn modelId="{362D0D44-2A79-4C58-87AC-289CF6DB33B6}" type="presParOf" srcId="{2B4F5A09-81DC-4D74-8496-551D9C456500}" destId="{00C531A2-AE8B-4831-AB77-8E4AA84A8C97}" srcOrd="1" destOrd="0" presId="urn:microsoft.com/office/officeart/2005/8/layout/orgChart1"/>
    <dgm:cxn modelId="{B5381F42-8D22-4B9D-A6CC-E1E42172F1F3}" type="presParOf" srcId="{0AB7B0A5-72B7-4185-B52F-BF08770F5076}" destId="{D2EA05BC-0FC9-4688-B26E-02B2C489FDA3}" srcOrd="1" destOrd="0" presId="urn:microsoft.com/office/officeart/2005/8/layout/orgChart1"/>
    <dgm:cxn modelId="{5044161D-47F4-4B30-BED2-D38D9655F210}" type="presParOf" srcId="{0AB7B0A5-72B7-4185-B52F-BF08770F5076}" destId="{2171E3CD-9064-4D2F-8692-684F876B620A}" srcOrd="2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2569971C-A171-4A3C-B55B-B5DC096E8941}" type="presParOf" srcId="{45554A20-C0C0-4D28-B1ED-753A77DF3996}" destId="{1EA4B5C1-46F1-4BE6-BD23-A217E65D4384}" srcOrd="4" destOrd="0" presId="urn:microsoft.com/office/officeart/2005/8/layout/orgChart1"/>
    <dgm:cxn modelId="{1106D1F4-BA2E-4B1C-B287-719681B6FD71}" type="presParOf" srcId="{45554A20-C0C0-4D28-B1ED-753A77DF3996}" destId="{251C21FE-9B7B-4869-914B-B15EAB70B274}" srcOrd="5" destOrd="0" presId="urn:microsoft.com/office/officeart/2005/8/layout/orgChart1"/>
    <dgm:cxn modelId="{45484ABE-3F0A-4BBF-B561-9EE9F8780DEA}" type="presParOf" srcId="{251C21FE-9B7B-4869-914B-B15EAB70B274}" destId="{97B2073F-EA79-4B4E-8B66-9F4E299CBAE1}" srcOrd="0" destOrd="0" presId="urn:microsoft.com/office/officeart/2005/8/layout/orgChart1"/>
    <dgm:cxn modelId="{A03CE65B-42B8-4F9C-8076-AABB5180C2AE}" type="presParOf" srcId="{97B2073F-EA79-4B4E-8B66-9F4E299CBAE1}" destId="{68A4BE2F-7C1B-4933-99ED-A22E3E4ABD75}" srcOrd="0" destOrd="0" presId="urn:microsoft.com/office/officeart/2005/8/layout/orgChart1"/>
    <dgm:cxn modelId="{1754CC05-522D-4466-9E3B-E18345C7562B}" type="presParOf" srcId="{97B2073F-EA79-4B4E-8B66-9F4E299CBAE1}" destId="{2DD0A13A-C4AB-4C37-93BC-548056667B79}" srcOrd="1" destOrd="0" presId="urn:microsoft.com/office/officeart/2005/8/layout/orgChart1"/>
    <dgm:cxn modelId="{89DFFF02-21AB-4C03-9FC0-4B20691FB957}" type="presParOf" srcId="{251C21FE-9B7B-4869-914B-B15EAB70B274}" destId="{BD2B9E09-4BEF-4F57-88CF-C6FDB7055E28}" srcOrd="1" destOrd="0" presId="urn:microsoft.com/office/officeart/2005/8/layout/orgChart1"/>
    <dgm:cxn modelId="{B77F83AB-AF24-4B8D-BA2F-6AB4A0E2E473}" type="presParOf" srcId="{251C21FE-9B7B-4869-914B-B15EAB70B274}" destId="{5011AFD6-4692-4B30-86DA-8641E4723E1F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AAAB32C1-8FC6-445C-A9F1-39F932F917A5}" type="presParOf" srcId="{19BDFBD3-75E0-4D7F-B87F-0203000FFAB2}" destId="{0BEA240B-5AAD-4D2B-BF8E-44326A90ED92}" srcOrd="0" destOrd="0" presId="urn:microsoft.com/office/officeart/2005/8/layout/orgChart1"/>
    <dgm:cxn modelId="{5907566D-AA5F-41E3-AD3B-3F88699889F7}" type="presParOf" srcId="{19BDFBD3-75E0-4D7F-B87F-0203000FFAB2}" destId="{3CFE867F-8F9D-4FD0-A389-BD69ACAF788A}" srcOrd="1" destOrd="0" presId="urn:microsoft.com/office/officeart/2005/8/layout/orgChart1"/>
    <dgm:cxn modelId="{C80F60DF-4B5B-4612-8562-A9BA454C44A7}" type="presParOf" srcId="{3CFE867F-8F9D-4FD0-A389-BD69ACAF788A}" destId="{4146FF63-C443-41FB-BDD2-D30B749A822B}" srcOrd="0" destOrd="0" presId="urn:microsoft.com/office/officeart/2005/8/layout/orgChart1"/>
    <dgm:cxn modelId="{43154887-BF14-4FC8-B99A-E8707EBF4825}" type="presParOf" srcId="{4146FF63-C443-41FB-BDD2-D30B749A822B}" destId="{92C97308-041A-42ED-B46D-01EE3FA9F198}" srcOrd="0" destOrd="0" presId="urn:microsoft.com/office/officeart/2005/8/layout/orgChart1"/>
    <dgm:cxn modelId="{14572E61-463F-4A67-9346-D8160636E0A9}" type="presParOf" srcId="{4146FF63-C443-41FB-BDD2-D30B749A822B}" destId="{9DB2B3D0-C44B-42DB-8268-A6E3CC40C43F}" srcOrd="1" destOrd="0" presId="urn:microsoft.com/office/officeart/2005/8/layout/orgChart1"/>
    <dgm:cxn modelId="{A8E41833-10D2-4CE7-9F58-74F361FA9F19}" type="presParOf" srcId="{3CFE867F-8F9D-4FD0-A389-BD69ACAF788A}" destId="{B79E0A6A-AAE8-4A14-8837-F36D481693AD}" srcOrd="1" destOrd="0" presId="urn:microsoft.com/office/officeart/2005/8/layout/orgChart1"/>
    <dgm:cxn modelId="{D9C40C7D-98B9-4F29-AEA6-F97800FFB4E7}" type="presParOf" srcId="{B79E0A6A-AAE8-4A14-8837-F36D481693AD}" destId="{08792FBB-1B80-4499-8E4F-23DF96233AAD}" srcOrd="0" destOrd="0" presId="urn:microsoft.com/office/officeart/2005/8/layout/orgChart1"/>
    <dgm:cxn modelId="{1E5353D8-D102-441C-96F2-10BE5C725D72}" type="presParOf" srcId="{B79E0A6A-AAE8-4A14-8837-F36D481693AD}" destId="{97CDBAC4-5A94-4E66-A20C-0E6217647183}" srcOrd="1" destOrd="0" presId="urn:microsoft.com/office/officeart/2005/8/layout/orgChart1"/>
    <dgm:cxn modelId="{D1C53F2B-5583-458C-A839-9D0245726B8A}" type="presParOf" srcId="{97CDBAC4-5A94-4E66-A20C-0E6217647183}" destId="{6AB20038-4AA6-47B7-B07F-0F0A54B0E933}" srcOrd="0" destOrd="0" presId="urn:microsoft.com/office/officeart/2005/8/layout/orgChart1"/>
    <dgm:cxn modelId="{9CC08488-EBBE-4B51-9CEF-A15E22228250}" type="presParOf" srcId="{6AB20038-4AA6-47B7-B07F-0F0A54B0E933}" destId="{7EF3EDE5-2FB1-4EE2-B90B-51A053401B3C}" srcOrd="0" destOrd="0" presId="urn:microsoft.com/office/officeart/2005/8/layout/orgChart1"/>
    <dgm:cxn modelId="{51F0994D-D064-4FF1-B330-D4F8B9EFB333}" type="presParOf" srcId="{6AB20038-4AA6-47B7-B07F-0F0A54B0E933}" destId="{3FD9774B-1453-4C4B-B4CD-EB3113863EB1}" srcOrd="1" destOrd="0" presId="urn:microsoft.com/office/officeart/2005/8/layout/orgChart1"/>
    <dgm:cxn modelId="{3D25D9F2-4A55-46B8-99BF-493A8C0C0102}" type="presParOf" srcId="{97CDBAC4-5A94-4E66-A20C-0E6217647183}" destId="{AD461067-4066-4AAE-BEA6-23558D0ED3AE}" srcOrd="1" destOrd="0" presId="urn:microsoft.com/office/officeart/2005/8/layout/orgChart1"/>
    <dgm:cxn modelId="{C35017A3-F9AB-41BA-8C91-397AF3FFF808}" type="presParOf" srcId="{97CDBAC4-5A94-4E66-A20C-0E6217647183}" destId="{43D60F02-D47F-4872-8FA0-4B429F69FF11}" srcOrd="2" destOrd="0" presId="urn:microsoft.com/office/officeart/2005/8/layout/orgChart1"/>
    <dgm:cxn modelId="{0D343BA6-602D-499D-BDA2-4986E61E95BD}" type="presParOf" srcId="{3CFE867F-8F9D-4FD0-A389-BD69ACAF788A}" destId="{FC845323-7536-4EFD-92B4-7B754E0CFC09}" srcOrd="2" destOrd="0" presId="urn:microsoft.com/office/officeart/2005/8/layout/orgChart1"/>
    <dgm:cxn modelId="{D5AF0CA9-C41D-4E8B-AA2D-E605F362591F}" type="presParOf" srcId="{19BDFBD3-75E0-4D7F-B87F-0203000FFAB2}" destId="{C4F638FF-FA93-436F-A0E7-224B8B93C20F}" srcOrd="2" destOrd="0" presId="urn:microsoft.com/office/officeart/2005/8/layout/orgChart1"/>
    <dgm:cxn modelId="{D19F11E9-579E-4433-9112-84D6179B7A12}" type="presParOf" srcId="{19BDFBD3-75E0-4D7F-B87F-0203000FFAB2}" destId="{A8BDC7B6-BAD9-487C-8FD8-3027CB370D7D}" srcOrd="3" destOrd="0" presId="urn:microsoft.com/office/officeart/2005/8/layout/orgChart1"/>
    <dgm:cxn modelId="{BE055AB5-2375-468E-940F-0E85FF06B868}" type="presParOf" srcId="{A8BDC7B6-BAD9-487C-8FD8-3027CB370D7D}" destId="{0A7F6619-F72B-4263-8B40-3CE4CB461810}" srcOrd="0" destOrd="0" presId="urn:microsoft.com/office/officeart/2005/8/layout/orgChart1"/>
    <dgm:cxn modelId="{9CD449E7-FD6B-4315-A1FE-9EE237C381E6}" type="presParOf" srcId="{0A7F6619-F72B-4263-8B40-3CE4CB461810}" destId="{3310619D-71D3-48E5-A03F-1891CEE1944F}" srcOrd="0" destOrd="0" presId="urn:microsoft.com/office/officeart/2005/8/layout/orgChart1"/>
    <dgm:cxn modelId="{F9F86022-688F-44B6-B1C3-8FFE35F3A31E}" type="presParOf" srcId="{0A7F6619-F72B-4263-8B40-3CE4CB461810}" destId="{6929AF4A-F8C6-4F49-9F05-70E21B57A315}" srcOrd="1" destOrd="0" presId="urn:microsoft.com/office/officeart/2005/8/layout/orgChart1"/>
    <dgm:cxn modelId="{4463EC67-9A37-4E62-BAB8-CFD6BAFD2E69}" type="presParOf" srcId="{A8BDC7B6-BAD9-487C-8FD8-3027CB370D7D}" destId="{0835E0E6-78CE-42F1-B3E5-2EBC22632DE4}" srcOrd="1" destOrd="0" presId="urn:microsoft.com/office/officeart/2005/8/layout/orgChart1"/>
    <dgm:cxn modelId="{0334640B-C1DA-4CC3-A650-AD534B8C1CB7}" type="presParOf" srcId="{0835E0E6-78CE-42F1-B3E5-2EBC22632DE4}" destId="{BDDEA20E-1C91-4F21-A537-7EA2F1640055}" srcOrd="0" destOrd="0" presId="urn:microsoft.com/office/officeart/2005/8/layout/orgChart1"/>
    <dgm:cxn modelId="{361CC91D-519E-4E5F-9B89-750852474F8D}" type="presParOf" srcId="{0835E0E6-78CE-42F1-B3E5-2EBC22632DE4}" destId="{BE9B50E8-DD9D-434C-84B7-CBA9ADB4DAC9}" srcOrd="1" destOrd="0" presId="urn:microsoft.com/office/officeart/2005/8/layout/orgChart1"/>
    <dgm:cxn modelId="{1DCBBE39-160E-4167-9672-B007F5070FF4}" type="presParOf" srcId="{BE9B50E8-DD9D-434C-84B7-CBA9ADB4DAC9}" destId="{7B46F935-C725-4781-B1BD-888E07916CEF}" srcOrd="0" destOrd="0" presId="urn:microsoft.com/office/officeart/2005/8/layout/orgChart1"/>
    <dgm:cxn modelId="{D7AA5002-3F80-4839-8C98-B656FE5DEC35}" type="presParOf" srcId="{7B46F935-C725-4781-B1BD-888E07916CEF}" destId="{E45300CC-9C96-4FF2-A15F-F150B142D0AB}" srcOrd="0" destOrd="0" presId="urn:microsoft.com/office/officeart/2005/8/layout/orgChart1"/>
    <dgm:cxn modelId="{8CB96B53-2AB9-4DC8-BC8A-6A81D178A2B1}" type="presParOf" srcId="{7B46F935-C725-4781-B1BD-888E07916CEF}" destId="{D0D909CB-23C6-4FC7-9533-EE65B53CAEB2}" srcOrd="1" destOrd="0" presId="urn:microsoft.com/office/officeart/2005/8/layout/orgChart1"/>
    <dgm:cxn modelId="{9BE05CF9-AF20-4B70-90DE-D201A0624157}" type="presParOf" srcId="{BE9B50E8-DD9D-434C-84B7-CBA9ADB4DAC9}" destId="{7AEAB0F2-4E4E-4C17-8D75-429EDD73A5B7}" srcOrd="1" destOrd="0" presId="urn:microsoft.com/office/officeart/2005/8/layout/orgChart1"/>
    <dgm:cxn modelId="{9546441E-1843-46AE-A73B-0F8A0DAA64B1}" type="presParOf" srcId="{BE9B50E8-DD9D-434C-84B7-CBA9ADB4DAC9}" destId="{2C5CAD1C-7371-4F0E-AF81-AA98DE5EC3ED}" srcOrd="2" destOrd="0" presId="urn:microsoft.com/office/officeart/2005/8/layout/orgChart1"/>
    <dgm:cxn modelId="{C3BB620D-FB51-4303-9F08-361C74622C86}" type="presParOf" srcId="{0835E0E6-78CE-42F1-B3E5-2EBC22632DE4}" destId="{608BD7AE-8EBD-478E-90AD-ADB79DEE24F2}" srcOrd="2" destOrd="0" presId="urn:microsoft.com/office/officeart/2005/8/layout/orgChart1"/>
    <dgm:cxn modelId="{A51512A5-AA3E-45D2-B005-CC672812C681}" type="presParOf" srcId="{0835E0E6-78CE-42F1-B3E5-2EBC22632DE4}" destId="{1830C3A0-6882-44E0-80E9-CC2722BBC4F3}" srcOrd="3" destOrd="0" presId="urn:microsoft.com/office/officeart/2005/8/layout/orgChart1"/>
    <dgm:cxn modelId="{A3E3EFBF-6F6C-4E17-BD0E-6620B21F1E80}" type="presParOf" srcId="{1830C3A0-6882-44E0-80E9-CC2722BBC4F3}" destId="{E1F62E95-1AAD-4CC2-A5A5-E51D79F47D7F}" srcOrd="0" destOrd="0" presId="urn:microsoft.com/office/officeart/2005/8/layout/orgChart1"/>
    <dgm:cxn modelId="{EFCEBA3B-AFBB-483C-9BA7-BFE7652073F8}" type="presParOf" srcId="{E1F62E95-1AAD-4CC2-A5A5-E51D79F47D7F}" destId="{B4FFB057-48C4-4A80-97A9-DAB8025333B9}" srcOrd="0" destOrd="0" presId="urn:microsoft.com/office/officeart/2005/8/layout/orgChart1"/>
    <dgm:cxn modelId="{1F64E029-1344-4675-A601-76405EEBEFC4}" type="presParOf" srcId="{E1F62E95-1AAD-4CC2-A5A5-E51D79F47D7F}" destId="{6B2AD725-F198-4BD0-A81A-2720A20D9D11}" srcOrd="1" destOrd="0" presId="urn:microsoft.com/office/officeart/2005/8/layout/orgChart1"/>
    <dgm:cxn modelId="{F05CD25D-A549-42B7-8858-0165088FA40C}" type="presParOf" srcId="{1830C3A0-6882-44E0-80E9-CC2722BBC4F3}" destId="{19449581-7D28-44AC-8314-A330FB281082}" srcOrd="1" destOrd="0" presId="urn:microsoft.com/office/officeart/2005/8/layout/orgChart1"/>
    <dgm:cxn modelId="{C00E628F-C681-4007-B48D-0861A643A6E6}" type="presParOf" srcId="{1830C3A0-6882-44E0-80E9-CC2722BBC4F3}" destId="{31A383F8-C76B-4262-A127-7313B2B6FA20}" srcOrd="2" destOrd="0" presId="urn:microsoft.com/office/officeart/2005/8/layout/orgChart1"/>
    <dgm:cxn modelId="{DD22209D-C9A3-4311-A710-B814FF858E2D}" type="presParOf" srcId="{0835E0E6-78CE-42F1-B3E5-2EBC22632DE4}" destId="{399AD2F2-D3E3-42B0-A3A6-15359EA3FFBD}" srcOrd="4" destOrd="0" presId="urn:microsoft.com/office/officeart/2005/8/layout/orgChart1"/>
    <dgm:cxn modelId="{A9A78F90-4994-4981-9C13-4132CC05B6B2}" type="presParOf" srcId="{0835E0E6-78CE-42F1-B3E5-2EBC22632DE4}" destId="{1A545CCF-04DE-48F2-B792-FA3AF95615B0}" srcOrd="5" destOrd="0" presId="urn:microsoft.com/office/officeart/2005/8/layout/orgChart1"/>
    <dgm:cxn modelId="{4A80F2FE-CD04-4EDC-A1E7-0C9DC6BBFE73}" type="presParOf" srcId="{1A545CCF-04DE-48F2-B792-FA3AF95615B0}" destId="{3F00B7D1-CE1C-4CE7-B821-B220AB9B87D2}" srcOrd="0" destOrd="0" presId="urn:microsoft.com/office/officeart/2005/8/layout/orgChart1"/>
    <dgm:cxn modelId="{86BDAF67-7BD5-4BCD-A0E0-425C2290D3D9}" type="presParOf" srcId="{3F00B7D1-CE1C-4CE7-B821-B220AB9B87D2}" destId="{7C145321-CFDF-4DB4-B1CE-1A9B774FEA3F}" srcOrd="0" destOrd="0" presId="urn:microsoft.com/office/officeart/2005/8/layout/orgChart1"/>
    <dgm:cxn modelId="{1535DE53-D997-4A6F-9E30-101FE8F19043}" type="presParOf" srcId="{3F00B7D1-CE1C-4CE7-B821-B220AB9B87D2}" destId="{E7F3EA87-A549-44CB-8A1B-13D5EE27B6A1}" srcOrd="1" destOrd="0" presId="urn:microsoft.com/office/officeart/2005/8/layout/orgChart1"/>
    <dgm:cxn modelId="{55C95C74-ACFB-44DC-88AD-1C1210E967B4}" type="presParOf" srcId="{1A545CCF-04DE-48F2-B792-FA3AF95615B0}" destId="{2C504B91-DBBD-4D21-AD2C-4E96B5AB17B8}" srcOrd="1" destOrd="0" presId="urn:microsoft.com/office/officeart/2005/8/layout/orgChart1"/>
    <dgm:cxn modelId="{DE4D3AAD-9F8E-4AC2-A7C4-6AA15584B496}" type="presParOf" srcId="{1A545CCF-04DE-48F2-B792-FA3AF95615B0}" destId="{5492C298-B2E7-4204-9AE5-D14A4249C7CD}" srcOrd="2" destOrd="0" presId="urn:microsoft.com/office/officeart/2005/8/layout/orgChart1"/>
    <dgm:cxn modelId="{6DBD1A65-C08B-442E-89D7-50014404DED8}" type="presParOf" srcId="{0835E0E6-78CE-42F1-B3E5-2EBC22632DE4}" destId="{B27FF205-C4F5-492A-8A6A-F389948D1122}" srcOrd="6" destOrd="0" presId="urn:microsoft.com/office/officeart/2005/8/layout/orgChart1"/>
    <dgm:cxn modelId="{5FA45052-116E-4DF3-B72C-63B8C55C4684}" type="presParOf" srcId="{0835E0E6-78CE-42F1-B3E5-2EBC22632DE4}" destId="{BBC7E200-A5B6-4A98-B413-9CCBEA460264}" srcOrd="7" destOrd="0" presId="urn:microsoft.com/office/officeart/2005/8/layout/orgChart1"/>
    <dgm:cxn modelId="{DEE3E84A-E2D6-4593-A9DC-A3345374C8F0}" type="presParOf" srcId="{BBC7E200-A5B6-4A98-B413-9CCBEA460264}" destId="{E7EFBE23-6C9B-4525-9E67-9F117576B3AB}" srcOrd="0" destOrd="0" presId="urn:microsoft.com/office/officeart/2005/8/layout/orgChart1"/>
    <dgm:cxn modelId="{B04EEF57-DE73-4C94-8225-C29527DE2207}" type="presParOf" srcId="{E7EFBE23-6C9B-4525-9E67-9F117576B3AB}" destId="{EE593C92-D101-4C56-81C4-6388E71F159C}" srcOrd="0" destOrd="0" presId="urn:microsoft.com/office/officeart/2005/8/layout/orgChart1"/>
    <dgm:cxn modelId="{93688A3C-6652-4808-BB19-2793A1F1322B}" type="presParOf" srcId="{E7EFBE23-6C9B-4525-9E67-9F117576B3AB}" destId="{06690946-C769-42B9-8C3A-BF16C2BBBF77}" srcOrd="1" destOrd="0" presId="urn:microsoft.com/office/officeart/2005/8/layout/orgChart1"/>
    <dgm:cxn modelId="{08748B5C-130C-4D0E-ADD0-9CDF745852B4}" type="presParOf" srcId="{BBC7E200-A5B6-4A98-B413-9CCBEA460264}" destId="{CB874499-7263-4E29-AEA8-1029BD9981F6}" srcOrd="1" destOrd="0" presId="urn:microsoft.com/office/officeart/2005/8/layout/orgChart1"/>
    <dgm:cxn modelId="{81E27CE7-71BE-4373-B0BB-F3060DB96640}" type="presParOf" srcId="{BBC7E200-A5B6-4A98-B413-9CCBEA460264}" destId="{2B0A1C08-8C54-48CF-BCFE-809C235E4054}" srcOrd="2" destOrd="0" presId="urn:microsoft.com/office/officeart/2005/8/layout/orgChart1"/>
    <dgm:cxn modelId="{54F9D59D-1740-4F13-8201-14C096521655}" type="presParOf" srcId="{A8BDC7B6-BAD9-487C-8FD8-3027CB370D7D}" destId="{3C55DFA2-A395-4CF2-A74D-944740FCAB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Hayley Steward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Administrator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29430625-1B86-4194-BE6C-7E949A9DE6C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Baker Executive Assistant to the Diocesan Secretary and Business Support Administrator</a:t>
          </a:r>
        </a:p>
      </dgm:t>
    </dgm:pt>
    <dgm:pt modelId="{C3AA700E-3001-43FF-B87D-DAD364333E5E}" type="parTrans" cxnId="{A92FF0FD-4E6C-4274-AA5D-680649D0C113}">
      <dgm:prSet/>
      <dgm:spPr/>
      <dgm:t>
        <a:bodyPr/>
        <a:lstStyle/>
        <a:p>
          <a:endParaRPr lang="en-GB"/>
        </a:p>
      </dgm:t>
    </dgm:pt>
    <dgm:pt modelId="{92FEDAEC-3925-4314-8E27-4173F52AAA3A}" type="sibTrans" cxnId="{A92FF0FD-4E6C-4274-AA5D-680649D0C113}">
      <dgm:prSet/>
      <dgm:spPr/>
      <dgm:t>
        <a:bodyPr/>
        <a:lstStyle/>
        <a:p>
          <a:endParaRPr lang="en-GB"/>
        </a:p>
      </dgm:t>
    </dgm:pt>
    <dgm:pt modelId="{EB1A27C4-13D9-4DC2-AF14-96C697B4E8F7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sz="1050" dirty="0">
              <a:solidFill>
                <a:schemeClr val="bg1"/>
              </a:solidFill>
            </a:rPr>
            <a:t>Charlotte Hodgson Governance Manager </a:t>
          </a:r>
        </a:p>
      </dgm:t>
    </dgm:pt>
    <dgm:pt modelId="{B06FB849-A216-4CEE-82FB-CB50F7C77635}" type="parTrans" cxnId="{BADEEED5-9046-499B-9C24-EF0453AAE7AB}">
      <dgm:prSet/>
      <dgm:spPr/>
      <dgm:t>
        <a:bodyPr/>
        <a:lstStyle/>
        <a:p>
          <a:endParaRPr lang="en-GB"/>
        </a:p>
      </dgm:t>
    </dgm:pt>
    <dgm:pt modelId="{22CD5D89-B9A3-4A5D-A31E-B46766AAD561}" type="sibTrans" cxnId="{BADEEED5-9046-499B-9C24-EF0453AAE7AB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20C6CB01-EB19-420D-BF95-6B11B0452112}" type="pres">
      <dgm:prSet presAssocID="{C3AA700E-3001-43FF-B87D-DAD364333E5E}" presName="Name37" presStyleLbl="parChTrans1D3" presStyleIdx="1" presStyleCnt="3"/>
      <dgm:spPr/>
    </dgm:pt>
    <dgm:pt modelId="{74DD3A01-BFEA-4C5D-8C3A-21C3C9805011}" type="pres">
      <dgm:prSet presAssocID="{29430625-1B86-4194-BE6C-7E949A9DE6C6}" presName="hierRoot2" presStyleCnt="0">
        <dgm:presLayoutVars>
          <dgm:hierBranch val="init"/>
        </dgm:presLayoutVars>
      </dgm:prSet>
      <dgm:spPr/>
    </dgm:pt>
    <dgm:pt modelId="{DD1D225B-107E-479C-91E3-354D696FD090}" type="pres">
      <dgm:prSet presAssocID="{29430625-1B86-4194-BE6C-7E949A9DE6C6}" presName="rootComposite" presStyleCnt="0"/>
      <dgm:spPr/>
    </dgm:pt>
    <dgm:pt modelId="{06B2E366-D27F-450F-B7A0-2BDAD0EED7C6}" type="pres">
      <dgm:prSet presAssocID="{29430625-1B86-4194-BE6C-7E949A9DE6C6}" presName="rootText" presStyleLbl="node3" presStyleIdx="1" presStyleCnt="3" custScaleX="151204">
        <dgm:presLayoutVars>
          <dgm:chPref val="3"/>
        </dgm:presLayoutVars>
      </dgm:prSet>
      <dgm:spPr/>
    </dgm:pt>
    <dgm:pt modelId="{E711E44E-6B7C-4D30-85A9-C79C46F2C04B}" type="pres">
      <dgm:prSet presAssocID="{29430625-1B86-4194-BE6C-7E949A9DE6C6}" presName="rootConnector" presStyleLbl="node3" presStyleIdx="1" presStyleCnt="3"/>
      <dgm:spPr/>
    </dgm:pt>
    <dgm:pt modelId="{F361A123-9ADA-4CB3-95CB-3CCB57FFB95A}" type="pres">
      <dgm:prSet presAssocID="{29430625-1B86-4194-BE6C-7E949A9DE6C6}" presName="hierChild4" presStyleCnt="0"/>
      <dgm:spPr/>
    </dgm:pt>
    <dgm:pt modelId="{691E902F-E72C-491F-99A0-259ECD52D905}" type="pres">
      <dgm:prSet presAssocID="{29430625-1B86-4194-BE6C-7E949A9DE6C6}" presName="hierChild5" presStyleCnt="0"/>
      <dgm:spPr/>
    </dgm:pt>
    <dgm:pt modelId="{04230D18-426D-47E2-9873-7EA001FA4059}" type="pres">
      <dgm:prSet presAssocID="{B06FB849-A216-4CEE-82FB-CB50F7C77635}" presName="Name37" presStyleLbl="parChTrans1D3" presStyleIdx="2" presStyleCnt="3"/>
      <dgm:spPr/>
    </dgm:pt>
    <dgm:pt modelId="{5C179709-2376-48B2-A08F-2AFF7CE0F1B9}" type="pres">
      <dgm:prSet presAssocID="{EB1A27C4-13D9-4DC2-AF14-96C697B4E8F7}" presName="hierRoot2" presStyleCnt="0">
        <dgm:presLayoutVars>
          <dgm:hierBranch val="init"/>
        </dgm:presLayoutVars>
      </dgm:prSet>
      <dgm:spPr/>
    </dgm:pt>
    <dgm:pt modelId="{ACE9FB57-345A-429C-A149-FC531C931D38}" type="pres">
      <dgm:prSet presAssocID="{EB1A27C4-13D9-4DC2-AF14-96C697B4E8F7}" presName="rootComposite" presStyleCnt="0"/>
      <dgm:spPr/>
    </dgm:pt>
    <dgm:pt modelId="{BFC514CE-1F8C-4020-9DA9-301532A88B14}" type="pres">
      <dgm:prSet presAssocID="{EB1A27C4-13D9-4DC2-AF14-96C697B4E8F7}" presName="rootText" presStyleLbl="node3" presStyleIdx="2" presStyleCnt="3">
        <dgm:presLayoutVars>
          <dgm:chPref val="3"/>
        </dgm:presLayoutVars>
      </dgm:prSet>
      <dgm:spPr/>
    </dgm:pt>
    <dgm:pt modelId="{6D2AF0A2-E0EB-41F8-9A6B-A8CA7A3E2B41}" type="pres">
      <dgm:prSet presAssocID="{EB1A27C4-13D9-4DC2-AF14-96C697B4E8F7}" presName="rootConnector" presStyleLbl="node3" presStyleIdx="2" presStyleCnt="3"/>
      <dgm:spPr/>
    </dgm:pt>
    <dgm:pt modelId="{895C1F51-6E20-4A11-B8B4-F38E1AAB54B4}" type="pres">
      <dgm:prSet presAssocID="{EB1A27C4-13D9-4DC2-AF14-96C697B4E8F7}" presName="hierChild4" presStyleCnt="0"/>
      <dgm:spPr/>
    </dgm:pt>
    <dgm:pt modelId="{804C1F91-E71D-430F-A55A-089C9D4BDD21}" type="pres">
      <dgm:prSet presAssocID="{EB1A27C4-13D9-4DC2-AF14-96C697B4E8F7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809E161D-2A61-4231-8C8C-5265087D0923}" type="presOf" srcId="{C3AA700E-3001-43FF-B87D-DAD364333E5E}" destId="{20C6CB01-EB19-420D-BF95-6B11B0452112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7826356B-8E93-44E9-9E74-9B3F0E3C7712}" type="presOf" srcId="{EB1A27C4-13D9-4DC2-AF14-96C697B4E8F7}" destId="{BFC514CE-1F8C-4020-9DA9-301532A88B14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60108C58-A7DD-4AB6-A7A5-B5E53EF2EA6F}" type="presOf" srcId="{29430625-1B86-4194-BE6C-7E949A9DE6C6}" destId="{06B2E366-D27F-450F-B7A0-2BDAD0EED7C6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110AD9BA-F368-47BF-98D8-071699573B04}" type="presOf" srcId="{B06FB849-A216-4CEE-82FB-CB50F7C77635}" destId="{04230D18-426D-47E2-9873-7EA001FA4059}" srcOrd="0" destOrd="0" presId="urn:microsoft.com/office/officeart/2005/8/layout/orgChart1"/>
    <dgm:cxn modelId="{4A0426C7-BA37-4D6B-8B47-7855A136A4DA}" type="presOf" srcId="{29430625-1B86-4194-BE6C-7E949A9DE6C6}" destId="{E711E44E-6B7C-4D30-85A9-C79C46F2C04B}" srcOrd="1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BADEEED5-9046-499B-9C24-EF0453AAE7AB}" srcId="{B9C306C8-4DB2-4F75-B833-511C8E46EEB3}" destId="{EB1A27C4-13D9-4DC2-AF14-96C697B4E8F7}" srcOrd="2" destOrd="0" parTransId="{B06FB849-A216-4CEE-82FB-CB50F7C77635}" sibTransId="{22CD5D89-B9A3-4A5D-A31E-B46766AAD561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BD72EF9-297B-4AAA-BA29-CE82FDCED0E1}" type="presOf" srcId="{EB1A27C4-13D9-4DC2-AF14-96C697B4E8F7}" destId="{6D2AF0A2-E0EB-41F8-9A6B-A8CA7A3E2B41}" srcOrd="1" destOrd="0" presId="urn:microsoft.com/office/officeart/2005/8/layout/orgChart1"/>
    <dgm:cxn modelId="{A92FF0FD-4E6C-4274-AA5D-680649D0C113}" srcId="{B9C306C8-4DB2-4F75-B833-511C8E46EEB3}" destId="{29430625-1B86-4194-BE6C-7E949A9DE6C6}" srcOrd="1" destOrd="0" parTransId="{C3AA700E-3001-43FF-B87D-DAD364333E5E}" sibTransId="{92FEDAEC-3925-4314-8E27-4173F52AAA3A}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2FB74B19-E657-4FA2-A76D-F67122376956}" type="presParOf" srcId="{E22477B2-6607-43EB-B8BE-27E64499186E}" destId="{20C6CB01-EB19-420D-BF95-6B11B0452112}" srcOrd="2" destOrd="0" presId="urn:microsoft.com/office/officeart/2005/8/layout/orgChart1"/>
    <dgm:cxn modelId="{18998ECD-9771-4857-88D0-242DF792A60C}" type="presParOf" srcId="{E22477B2-6607-43EB-B8BE-27E64499186E}" destId="{74DD3A01-BFEA-4C5D-8C3A-21C3C9805011}" srcOrd="3" destOrd="0" presId="urn:microsoft.com/office/officeart/2005/8/layout/orgChart1"/>
    <dgm:cxn modelId="{668F75AD-512F-49E0-B571-07BD445572EC}" type="presParOf" srcId="{74DD3A01-BFEA-4C5D-8C3A-21C3C9805011}" destId="{DD1D225B-107E-479C-91E3-354D696FD090}" srcOrd="0" destOrd="0" presId="urn:microsoft.com/office/officeart/2005/8/layout/orgChart1"/>
    <dgm:cxn modelId="{CD96EDF9-CA12-421B-AB75-368C6AD5061D}" type="presParOf" srcId="{DD1D225B-107E-479C-91E3-354D696FD090}" destId="{06B2E366-D27F-450F-B7A0-2BDAD0EED7C6}" srcOrd="0" destOrd="0" presId="urn:microsoft.com/office/officeart/2005/8/layout/orgChart1"/>
    <dgm:cxn modelId="{39E34C1D-3D5C-4544-A2E6-08AC4BC813B7}" type="presParOf" srcId="{DD1D225B-107E-479C-91E3-354D696FD090}" destId="{E711E44E-6B7C-4D30-85A9-C79C46F2C04B}" srcOrd="1" destOrd="0" presId="urn:microsoft.com/office/officeart/2005/8/layout/orgChart1"/>
    <dgm:cxn modelId="{A3821FE0-CF2B-4B28-8F74-B95606E0D3C7}" type="presParOf" srcId="{74DD3A01-BFEA-4C5D-8C3A-21C3C9805011}" destId="{F361A123-9ADA-4CB3-95CB-3CCB57FFB95A}" srcOrd="1" destOrd="0" presId="urn:microsoft.com/office/officeart/2005/8/layout/orgChart1"/>
    <dgm:cxn modelId="{5A043891-981F-4EAE-ACDC-84713D608248}" type="presParOf" srcId="{74DD3A01-BFEA-4C5D-8C3A-21C3C9805011}" destId="{691E902F-E72C-491F-99A0-259ECD52D905}" srcOrd="2" destOrd="0" presId="urn:microsoft.com/office/officeart/2005/8/layout/orgChart1"/>
    <dgm:cxn modelId="{AE8960B2-25C3-4F95-9D78-048DD31E3536}" type="presParOf" srcId="{E22477B2-6607-43EB-B8BE-27E64499186E}" destId="{04230D18-426D-47E2-9873-7EA001FA4059}" srcOrd="4" destOrd="0" presId="urn:microsoft.com/office/officeart/2005/8/layout/orgChart1"/>
    <dgm:cxn modelId="{88B35463-A147-4D9F-A8D1-E8413947E167}" type="presParOf" srcId="{E22477B2-6607-43EB-B8BE-27E64499186E}" destId="{5C179709-2376-48B2-A08F-2AFF7CE0F1B9}" srcOrd="5" destOrd="0" presId="urn:microsoft.com/office/officeart/2005/8/layout/orgChart1"/>
    <dgm:cxn modelId="{3D5DF906-E439-44E5-A699-084115245FA4}" type="presParOf" srcId="{5C179709-2376-48B2-A08F-2AFF7CE0F1B9}" destId="{ACE9FB57-345A-429C-A149-FC531C931D38}" srcOrd="0" destOrd="0" presId="urn:microsoft.com/office/officeart/2005/8/layout/orgChart1"/>
    <dgm:cxn modelId="{50E1F6EF-CE5E-4363-8D9C-51001854DCB8}" type="presParOf" srcId="{ACE9FB57-345A-429C-A149-FC531C931D38}" destId="{BFC514CE-1F8C-4020-9DA9-301532A88B14}" srcOrd="0" destOrd="0" presId="urn:microsoft.com/office/officeart/2005/8/layout/orgChart1"/>
    <dgm:cxn modelId="{8F914F0D-2FC2-488A-9BFD-0005442B110B}" type="presParOf" srcId="{ACE9FB57-345A-429C-A149-FC531C931D38}" destId="{6D2AF0A2-E0EB-41F8-9A6B-A8CA7A3E2B41}" srcOrd="1" destOrd="0" presId="urn:microsoft.com/office/officeart/2005/8/layout/orgChart1"/>
    <dgm:cxn modelId="{DC669E69-079A-4CA6-9D98-261FC8C4D224}" type="presParOf" srcId="{5C179709-2376-48B2-A08F-2AFF7CE0F1B9}" destId="{895C1F51-6E20-4A11-B8B4-F38E1AAB54B4}" srcOrd="1" destOrd="0" presId="urn:microsoft.com/office/officeart/2005/8/layout/orgChart1"/>
    <dgm:cxn modelId="{EC07DACA-E114-417D-B6FB-AD848BC587CA}" type="presParOf" srcId="{5C179709-2376-48B2-A08F-2AFF7CE0F1B9}" destId="{804C1F91-E71D-430F-A55A-089C9D4BDD2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 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rgbClr val="46B298">
            <a:alpha val="50000"/>
          </a:srgbClr>
        </a:solidFill>
        <a:ln>
          <a:solidFill>
            <a:srgbClr val="46B298"/>
          </a:solidFill>
        </a:ln>
      </dgm:spPr>
      <dgm:t>
        <a:bodyPr/>
        <a:lstStyle/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Macfadyen</a:t>
          </a: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Alicia Holmes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 Developer 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Creative Comms Lead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Smith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3D05827-1EB1-4978-BB80-E577320466BC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Bob Hamilton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</a:t>
          </a:r>
        </a:p>
      </dgm:t>
    </dgm:pt>
    <dgm:pt modelId="{A735E0EC-4A99-4EE2-8CF9-F1A75FA8AFB7}" type="parTrans" cxnId="{54459181-EBC6-40C7-A4E5-3E43B5410D5D}">
      <dgm:prSet/>
      <dgm:spPr/>
      <dgm:t>
        <a:bodyPr/>
        <a:lstStyle/>
        <a:p>
          <a:endParaRPr lang="en-GB"/>
        </a:p>
      </dgm:t>
    </dgm:pt>
    <dgm:pt modelId="{8C18B65A-8B61-4CE5-B20C-B8C331E66BAE}" type="sibTrans" cxnId="{54459181-EBC6-40C7-A4E5-3E43B5410D5D}">
      <dgm:prSet/>
      <dgm:spPr/>
      <dgm:t>
        <a:bodyPr/>
        <a:lstStyle/>
        <a:p>
          <a:endParaRPr lang="en-GB"/>
        </a:p>
      </dgm:t>
    </dgm:pt>
    <dgm:pt modelId="{8F93C7EE-B64E-4A68-AEE1-60230B84534F}">
      <dgm:prSet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Daniels, LRCC Childrens’ and Families’ Worker</a:t>
          </a:r>
        </a:p>
      </dgm:t>
    </dgm:pt>
    <dgm:pt modelId="{4EDE1BAF-3ABB-4E08-8C04-AE474EC20598}" type="parTrans" cxnId="{16D20776-6201-45B2-80EC-1885B0874A94}">
      <dgm:prSet/>
      <dgm:spPr/>
      <dgm:t>
        <a:bodyPr/>
        <a:lstStyle/>
        <a:p>
          <a:endParaRPr lang="en-GB"/>
        </a:p>
      </dgm:t>
    </dgm:pt>
    <dgm:pt modelId="{E8732CB5-A62E-4CB2-81E1-D0C25F2DDF3A}" type="sibTrans" cxnId="{16D20776-6201-45B2-80EC-1885B0874A94}">
      <dgm:prSet/>
      <dgm:spPr/>
      <dgm:t>
        <a:bodyPr/>
        <a:lstStyle/>
        <a:p>
          <a:endParaRPr lang="en-GB"/>
        </a:p>
      </dgm:t>
    </dgm:pt>
    <dgm:pt modelId="{4F49AD79-4BE4-411B-8437-31053EE05F80}" type="asst">
      <dgm:prSet/>
      <dgm:spPr/>
      <dgm:t>
        <a:bodyPr/>
        <a:lstStyle/>
        <a:p>
          <a:r>
            <a:rPr lang="en-GB" dirty="0"/>
            <a:t>Elizabeth Fox </a:t>
          </a:r>
        </a:p>
        <a:p>
          <a:r>
            <a:rPr lang="en-GB" dirty="0"/>
            <a:t> Assistant to Archdeacon of Ipswich</a:t>
          </a:r>
        </a:p>
      </dgm:t>
    </dgm:pt>
    <dgm:pt modelId="{E2700AAB-3B66-4017-AA38-2B848F099599}" type="parTrans" cxnId="{E6FD6FF5-F311-4AB1-AF44-E196D3686EAB}">
      <dgm:prSet/>
      <dgm:spPr/>
      <dgm:t>
        <a:bodyPr/>
        <a:lstStyle/>
        <a:p>
          <a:endParaRPr lang="en-GB"/>
        </a:p>
      </dgm:t>
    </dgm:pt>
    <dgm:pt modelId="{3CC5CF04-42D2-4A87-913A-A7EF25152045}" type="sibTrans" cxnId="{E6FD6FF5-F311-4AB1-AF44-E196D3686EAB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5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4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4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2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2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2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1" presStyleCnt="5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1" presStyleCnt="4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1" presStyleCnt="4"/>
      <dgm:spPr/>
    </dgm:pt>
    <dgm:pt modelId="{95CCB51A-5EC1-4D49-B2F0-040D50C20EA0}" type="pres">
      <dgm:prSet presAssocID="{690536F2-C641-4216-AF28-7B53F7B9F217}" presName="hierChild4" presStyleCnt="0"/>
      <dgm:spPr/>
    </dgm:pt>
    <dgm:pt modelId="{05A7ACC0-9756-4153-9117-3BBEA14ADEAD}" type="pres">
      <dgm:prSet presAssocID="{A735E0EC-4A99-4EE2-8CF9-F1A75FA8AFB7}" presName="Name37" presStyleLbl="parChTrans1D3" presStyleIdx="1" presStyleCnt="2"/>
      <dgm:spPr/>
    </dgm:pt>
    <dgm:pt modelId="{BBB79C97-20DC-43C1-978E-B3214AE2DC64}" type="pres">
      <dgm:prSet presAssocID="{D3D05827-1EB1-4978-BB80-E577320466BC}" presName="hierRoot2" presStyleCnt="0">
        <dgm:presLayoutVars>
          <dgm:hierBranch val="init"/>
        </dgm:presLayoutVars>
      </dgm:prSet>
      <dgm:spPr/>
    </dgm:pt>
    <dgm:pt modelId="{529C4D6D-30EB-4887-9D69-0ABECAC33E27}" type="pres">
      <dgm:prSet presAssocID="{D3D05827-1EB1-4978-BB80-E577320466BC}" presName="rootComposite" presStyleCnt="0"/>
      <dgm:spPr/>
    </dgm:pt>
    <dgm:pt modelId="{5CCC35A3-E73D-431C-88DE-33C49B5C50C2}" type="pres">
      <dgm:prSet presAssocID="{D3D05827-1EB1-4978-BB80-E577320466BC}" presName="rootText" presStyleLbl="node3" presStyleIdx="1" presStyleCnt="2" custLinFactNeighborX="3457" custLinFactNeighborY="585">
        <dgm:presLayoutVars>
          <dgm:chPref val="3"/>
        </dgm:presLayoutVars>
      </dgm:prSet>
      <dgm:spPr/>
    </dgm:pt>
    <dgm:pt modelId="{A28B3202-B687-4F98-8931-1A73331F8C7C}" type="pres">
      <dgm:prSet presAssocID="{D3D05827-1EB1-4978-BB80-E577320466BC}" presName="rootConnector" presStyleLbl="node3" presStyleIdx="1" presStyleCnt="2"/>
      <dgm:spPr/>
    </dgm:pt>
    <dgm:pt modelId="{0E7733BE-3C64-47FC-8731-E7FCD3537D53}" type="pres">
      <dgm:prSet presAssocID="{D3D05827-1EB1-4978-BB80-E577320466BC}" presName="hierChild4" presStyleCnt="0"/>
      <dgm:spPr/>
    </dgm:pt>
    <dgm:pt modelId="{4ADA46D0-068A-4F86-B48F-4B3E689C4097}" type="pres">
      <dgm:prSet presAssocID="{D3D05827-1EB1-4978-BB80-E577320466BC}" presName="hierChild5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2" presStyleCnt="5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2" presStyleCnt="4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2" presStyleCnt="4"/>
      <dgm:spPr/>
    </dgm:pt>
    <dgm:pt modelId="{60C8A4FB-A43F-4DDF-A800-4F85FC3D4AE0}" type="pres">
      <dgm:prSet presAssocID="{2CD21179-65DF-4C56-8FD3-1269B46A6B55}" presName="hierChild4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60B9182A-29D8-4F7E-BF80-DC45D1559F03}" type="pres">
      <dgm:prSet presAssocID="{4EDE1BAF-3ABB-4E08-8C04-AE474EC20598}" presName="Name37" presStyleLbl="parChTrans1D2" presStyleIdx="3" presStyleCnt="5"/>
      <dgm:spPr/>
    </dgm:pt>
    <dgm:pt modelId="{3F648FCB-1526-4DDB-9616-48548C37C379}" type="pres">
      <dgm:prSet presAssocID="{8F93C7EE-B64E-4A68-AEE1-60230B84534F}" presName="hierRoot2" presStyleCnt="0">
        <dgm:presLayoutVars>
          <dgm:hierBranch val="init"/>
        </dgm:presLayoutVars>
      </dgm:prSet>
      <dgm:spPr/>
    </dgm:pt>
    <dgm:pt modelId="{4005BC5B-26A3-414B-BF35-32D46D87CD1A}" type="pres">
      <dgm:prSet presAssocID="{8F93C7EE-B64E-4A68-AEE1-60230B84534F}" presName="rootComposite" presStyleCnt="0"/>
      <dgm:spPr/>
    </dgm:pt>
    <dgm:pt modelId="{77AD36A1-889B-469F-BE84-39B94CBD161A}" type="pres">
      <dgm:prSet presAssocID="{8F93C7EE-B64E-4A68-AEE1-60230B84534F}" presName="rootText" presStyleLbl="node2" presStyleIdx="3" presStyleCnt="4">
        <dgm:presLayoutVars>
          <dgm:chPref val="3"/>
        </dgm:presLayoutVars>
      </dgm:prSet>
      <dgm:spPr/>
    </dgm:pt>
    <dgm:pt modelId="{D5AD4540-672D-41A7-84AC-EF026ECD2DBC}" type="pres">
      <dgm:prSet presAssocID="{8F93C7EE-B64E-4A68-AEE1-60230B84534F}" presName="rootConnector" presStyleLbl="node2" presStyleIdx="3" presStyleCnt="4"/>
      <dgm:spPr/>
    </dgm:pt>
    <dgm:pt modelId="{7CD1F5B9-DAB3-4293-B111-FC77293B2392}" type="pres">
      <dgm:prSet presAssocID="{8F93C7EE-B64E-4A68-AEE1-60230B84534F}" presName="hierChild4" presStyleCnt="0"/>
      <dgm:spPr/>
    </dgm:pt>
    <dgm:pt modelId="{CBEE60A2-0CAB-4921-AD7D-ABE3C1C3E8BF}" type="pres">
      <dgm:prSet presAssocID="{8F93C7EE-B64E-4A68-AEE1-60230B84534F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1182239F-F3F2-4013-9EA2-08A034DFDE6B}" type="pres">
      <dgm:prSet presAssocID="{E2700AAB-3B66-4017-AA38-2B848F099599}" presName="Name111" presStyleLbl="parChTrans1D2" presStyleIdx="4" presStyleCnt="5"/>
      <dgm:spPr/>
    </dgm:pt>
    <dgm:pt modelId="{10BC52DB-D539-4DEF-B960-E351D8BE04C3}" type="pres">
      <dgm:prSet presAssocID="{4F49AD79-4BE4-411B-8437-31053EE05F80}" presName="hierRoot3" presStyleCnt="0">
        <dgm:presLayoutVars>
          <dgm:hierBranch val="init"/>
        </dgm:presLayoutVars>
      </dgm:prSet>
      <dgm:spPr/>
    </dgm:pt>
    <dgm:pt modelId="{E76497D6-E26E-4406-885D-7693E4385586}" type="pres">
      <dgm:prSet presAssocID="{4F49AD79-4BE4-411B-8437-31053EE05F80}" presName="rootComposite3" presStyleCnt="0"/>
      <dgm:spPr/>
    </dgm:pt>
    <dgm:pt modelId="{F3F072EB-1C99-4DB6-812C-B4AB68F5C769}" type="pres">
      <dgm:prSet presAssocID="{4F49AD79-4BE4-411B-8437-31053EE05F80}" presName="rootText3" presStyleLbl="asst1" presStyleIdx="0" presStyleCnt="1">
        <dgm:presLayoutVars>
          <dgm:chPref val="3"/>
        </dgm:presLayoutVars>
      </dgm:prSet>
      <dgm:spPr/>
    </dgm:pt>
    <dgm:pt modelId="{CD4CC3D4-D31F-4E33-B060-7B4904328787}" type="pres">
      <dgm:prSet presAssocID="{4F49AD79-4BE4-411B-8437-31053EE05F80}" presName="rootConnector3" presStyleLbl="asst1" presStyleIdx="0" presStyleCnt="1"/>
      <dgm:spPr/>
    </dgm:pt>
    <dgm:pt modelId="{38C9DA7A-DAB0-48B9-8E22-7F55557F5E53}" type="pres">
      <dgm:prSet presAssocID="{4F49AD79-4BE4-411B-8437-31053EE05F80}" presName="hierChild6" presStyleCnt="0"/>
      <dgm:spPr/>
    </dgm:pt>
    <dgm:pt modelId="{9275A2E6-AB4A-4F9B-B92A-26519191FFA9}" type="pres">
      <dgm:prSet presAssocID="{4F49AD79-4BE4-411B-8437-31053EE05F80}" presName="hierChild7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2DDE2D5F-8FEB-4D1F-A158-ACCFB4F37044}" type="presOf" srcId="{8F93C7EE-B64E-4A68-AEE1-60230B84534F}" destId="{77AD36A1-889B-469F-BE84-39B94CBD161A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23BB1F6D-413A-453A-A958-07A6022CEECC}" type="presOf" srcId="{A735E0EC-4A99-4EE2-8CF9-F1A75FA8AFB7}" destId="{05A7ACC0-9756-4153-9117-3BBEA14ADEAD}" srcOrd="0" destOrd="0" presId="urn:microsoft.com/office/officeart/2005/8/layout/orgChart1"/>
    <dgm:cxn modelId="{1B23F253-7766-4DCC-A66F-FB1D8284A260}" srcId="{DD853D57-7668-470A-8D59-D0E001EEBA8A}" destId="{690536F2-C641-4216-AF28-7B53F7B9F217}" srcOrd="1" destOrd="0" parTransId="{582AD808-6BCB-4568-B3CC-84C78DDBBD38}" sibTransId="{8F67FFA0-7BAC-483B-84A6-D072ECCD113D}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16D20776-6201-45B2-80EC-1885B0874A94}" srcId="{DD853D57-7668-470A-8D59-D0E001EEBA8A}" destId="{8F93C7EE-B64E-4A68-AEE1-60230B84534F}" srcOrd="3" destOrd="0" parTransId="{4EDE1BAF-3ABB-4E08-8C04-AE474EC20598}" sibTransId="{E8732CB5-A62E-4CB2-81E1-D0C25F2DDF3A}"/>
    <dgm:cxn modelId="{25F7F978-3F3F-46FA-8DC0-742FFC4DCEFD}" type="presOf" srcId="{4F49AD79-4BE4-411B-8437-31053EE05F80}" destId="{F3F072EB-1C99-4DB6-812C-B4AB68F5C769}" srcOrd="0" destOrd="0" presId="urn:microsoft.com/office/officeart/2005/8/layout/orgChart1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54459181-EBC6-40C7-A4E5-3E43B5410D5D}" srcId="{690536F2-C641-4216-AF28-7B53F7B9F217}" destId="{D3D05827-1EB1-4978-BB80-E577320466BC}" srcOrd="0" destOrd="0" parTransId="{A735E0EC-4A99-4EE2-8CF9-F1A75FA8AFB7}" sibTransId="{8C18B65A-8B61-4CE5-B20C-B8C331E66BAE}"/>
    <dgm:cxn modelId="{EE152D8E-23C0-4361-B717-D2BD263767FF}" type="presOf" srcId="{4F49AD79-4BE4-411B-8437-31053EE05F80}" destId="{CD4CC3D4-D31F-4E33-B060-7B4904328787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2" destOrd="0" parTransId="{0B462A3F-EBF0-45AF-AAC7-478B2F1150CB}" sibTransId="{077C2F5B-4501-4B08-8ABC-45814EF96C6D}"/>
    <dgm:cxn modelId="{6D9C5DCD-3877-4B96-866D-2E288B83B016}" type="presOf" srcId="{8F93C7EE-B64E-4A68-AEE1-60230B84534F}" destId="{D5AD4540-672D-41A7-84AC-EF026ECD2DBC}" srcOrd="1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6EAB5FD6-4539-4A47-A2A6-06A9928B06FA}" type="presOf" srcId="{D3D05827-1EB1-4978-BB80-E577320466BC}" destId="{A28B3202-B687-4F98-8931-1A73331F8C7C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AD77ECEE-6BD6-43EE-BDB4-5B0731E2E6A1}" type="presOf" srcId="{E2700AAB-3B66-4017-AA38-2B848F099599}" destId="{1182239F-F3F2-4013-9EA2-08A034DFDE6B}" srcOrd="0" destOrd="0" presId="urn:microsoft.com/office/officeart/2005/8/layout/orgChart1"/>
    <dgm:cxn modelId="{382EF6EE-A938-4F03-A2EB-89C7085D3FAC}" type="presOf" srcId="{D3D05827-1EB1-4978-BB80-E577320466BC}" destId="{5CCC35A3-E73D-431C-88DE-33C49B5C50C2}" srcOrd="0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F77BA7F3-BFA9-4693-BC6D-33FBF965CE84}" type="presOf" srcId="{4EDE1BAF-3ABB-4E08-8C04-AE474EC20598}" destId="{60B9182A-29D8-4F7E-BF80-DC45D1559F03}" srcOrd="0" destOrd="0" presId="urn:microsoft.com/office/officeart/2005/8/layout/orgChart1"/>
    <dgm:cxn modelId="{E6FD6FF5-F311-4AB1-AF44-E196D3686EAB}" srcId="{DD853D57-7668-470A-8D59-D0E001EEBA8A}" destId="{4F49AD79-4BE4-411B-8437-31053EE05F80}" srcOrd="4" destOrd="0" parTransId="{E2700AAB-3B66-4017-AA38-2B848F099599}" sibTransId="{3CC5CF04-42D2-4A87-913A-A7EF25152045}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0B615AE6-D0CB-4886-8C8F-0FD6BABB0A7A}" type="presParOf" srcId="{45554A20-C0C0-4D28-B1ED-753A77DF3996}" destId="{796F7D6C-6512-4EC9-A2FC-11733BBA80C6}" srcOrd="2" destOrd="0" presId="urn:microsoft.com/office/officeart/2005/8/layout/orgChart1"/>
    <dgm:cxn modelId="{24A5767F-6CE3-4511-9DC5-170DBDE1C6AB}" type="presParOf" srcId="{45554A20-C0C0-4D28-B1ED-753A77DF3996}" destId="{3D5A0F2C-57FE-486E-AEA2-4551E3CF48E2}" srcOrd="3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7C954AB6-25A7-4100-A966-2327A2CF92D8}" type="presParOf" srcId="{95CCB51A-5EC1-4D49-B2F0-040D50C20EA0}" destId="{05A7ACC0-9756-4153-9117-3BBEA14ADEAD}" srcOrd="0" destOrd="0" presId="urn:microsoft.com/office/officeart/2005/8/layout/orgChart1"/>
    <dgm:cxn modelId="{21922A58-C65F-4636-B149-2FB18597A55B}" type="presParOf" srcId="{95CCB51A-5EC1-4D49-B2F0-040D50C20EA0}" destId="{BBB79C97-20DC-43C1-978E-B3214AE2DC64}" srcOrd="1" destOrd="0" presId="urn:microsoft.com/office/officeart/2005/8/layout/orgChart1"/>
    <dgm:cxn modelId="{953500AC-5975-4027-9120-C6A68C152348}" type="presParOf" srcId="{BBB79C97-20DC-43C1-978E-B3214AE2DC64}" destId="{529C4D6D-30EB-4887-9D69-0ABECAC33E27}" srcOrd="0" destOrd="0" presId="urn:microsoft.com/office/officeart/2005/8/layout/orgChart1"/>
    <dgm:cxn modelId="{B24D3AF9-6249-4065-AFF1-FCBF49212CF6}" type="presParOf" srcId="{529C4D6D-30EB-4887-9D69-0ABECAC33E27}" destId="{5CCC35A3-E73D-431C-88DE-33C49B5C50C2}" srcOrd="0" destOrd="0" presId="urn:microsoft.com/office/officeart/2005/8/layout/orgChart1"/>
    <dgm:cxn modelId="{9A750F7A-D5D1-4DF5-A308-ADF237A28E60}" type="presParOf" srcId="{529C4D6D-30EB-4887-9D69-0ABECAC33E27}" destId="{A28B3202-B687-4F98-8931-1A73331F8C7C}" srcOrd="1" destOrd="0" presId="urn:microsoft.com/office/officeart/2005/8/layout/orgChart1"/>
    <dgm:cxn modelId="{53B4AF27-7AFD-4951-A4D2-D2884CD840C9}" type="presParOf" srcId="{BBB79C97-20DC-43C1-978E-B3214AE2DC64}" destId="{0E7733BE-3C64-47FC-8731-E7FCD3537D53}" srcOrd="1" destOrd="0" presId="urn:microsoft.com/office/officeart/2005/8/layout/orgChart1"/>
    <dgm:cxn modelId="{C823A5CD-DCB5-4F17-BB5B-CA7E498C786F}" type="presParOf" srcId="{BBB79C97-20DC-43C1-978E-B3214AE2DC64}" destId="{4ADA46D0-068A-4F86-B48F-4B3E689C4097}" srcOrd="2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85675994-6A21-40EE-A1FC-5939125C2EBB}" type="presParOf" srcId="{45554A20-C0C0-4D28-B1ED-753A77DF3996}" destId="{E5D1C6E9-BD97-4DB8-8775-9B01C4E64B0B}" srcOrd="4" destOrd="0" presId="urn:microsoft.com/office/officeart/2005/8/layout/orgChart1"/>
    <dgm:cxn modelId="{EF22B0A3-39DA-4227-92E1-DCDA7080B3CA}" type="presParOf" srcId="{45554A20-C0C0-4D28-B1ED-753A77DF3996}" destId="{CDBAAC40-906F-4539-B58C-6681896E4C4B}" srcOrd="5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F38A0CAB-5C3E-46F4-923C-5582877D1B80}" type="presParOf" srcId="{45554A20-C0C0-4D28-B1ED-753A77DF3996}" destId="{60B9182A-29D8-4F7E-BF80-DC45D1559F03}" srcOrd="6" destOrd="0" presId="urn:microsoft.com/office/officeart/2005/8/layout/orgChart1"/>
    <dgm:cxn modelId="{21AE3EBD-A7A4-44CD-BBB1-9736486F6315}" type="presParOf" srcId="{45554A20-C0C0-4D28-B1ED-753A77DF3996}" destId="{3F648FCB-1526-4DDB-9616-48548C37C379}" srcOrd="7" destOrd="0" presId="urn:microsoft.com/office/officeart/2005/8/layout/orgChart1"/>
    <dgm:cxn modelId="{060824AA-2629-4694-84F7-9C69AF8161B3}" type="presParOf" srcId="{3F648FCB-1526-4DDB-9616-48548C37C379}" destId="{4005BC5B-26A3-414B-BF35-32D46D87CD1A}" srcOrd="0" destOrd="0" presId="urn:microsoft.com/office/officeart/2005/8/layout/orgChart1"/>
    <dgm:cxn modelId="{C24C33B4-CE9D-4BDE-B6D3-022BCAD73251}" type="presParOf" srcId="{4005BC5B-26A3-414B-BF35-32D46D87CD1A}" destId="{77AD36A1-889B-469F-BE84-39B94CBD161A}" srcOrd="0" destOrd="0" presId="urn:microsoft.com/office/officeart/2005/8/layout/orgChart1"/>
    <dgm:cxn modelId="{FB77A732-8E2B-4207-9C58-68B9422EDF60}" type="presParOf" srcId="{4005BC5B-26A3-414B-BF35-32D46D87CD1A}" destId="{D5AD4540-672D-41A7-84AC-EF026ECD2DBC}" srcOrd="1" destOrd="0" presId="urn:microsoft.com/office/officeart/2005/8/layout/orgChart1"/>
    <dgm:cxn modelId="{B66B27FA-1047-4F3B-A57C-8022725F26CA}" type="presParOf" srcId="{3F648FCB-1526-4DDB-9616-48548C37C379}" destId="{7CD1F5B9-DAB3-4293-B111-FC77293B2392}" srcOrd="1" destOrd="0" presId="urn:microsoft.com/office/officeart/2005/8/layout/orgChart1"/>
    <dgm:cxn modelId="{94AAE863-A353-4B1E-A8DD-D7436402B7F1}" type="presParOf" srcId="{3F648FCB-1526-4DDB-9616-48548C37C379}" destId="{CBEE60A2-0CAB-4921-AD7D-ABE3C1C3E8BF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09F2BE51-22EF-48BA-903C-E4F69B821553}" type="presParOf" srcId="{19BDFBD3-75E0-4D7F-B87F-0203000FFAB2}" destId="{1182239F-F3F2-4013-9EA2-08A034DFDE6B}" srcOrd="0" destOrd="0" presId="urn:microsoft.com/office/officeart/2005/8/layout/orgChart1"/>
    <dgm:cxn modelId="{9E2C692D-B2B5-4AF6-90DE-95506A8E1D92}" type="presParOf" srcId="{19BDFBD3-75E0-4D7F-B87F-0203000FFAB2}" destId="{10BC52DB-D539-4DEF-B960-E351D8BE04C3}" srcOrd="1" destOrd="0" presId="urn:microsoft.com/office/officeart/2005/8/layout/orgChart1"/>
    <dgm:cxn modelId="{AAB69B28-5DF3-4FF0-820D-76C0E7C53167}" type="presParOf" srcId="{10BC52DB-D539-4DEF-B960-E351D8BE04C3}" destId="{E76497D6-E26E-4406-885D-7693E4385586}" srcOrd="0" destOrd="0" presId="urn:microsoft.com/office/officeart/2005/8/layout/orgChart1"/>
    <dgm:cxn modelId="{F40880CC-6552-421F-A26B-01CC3CB23924}" type="presParOf" srcId="{E76497D6-E26E-4406-885D-7693E4385586}" destId="{F3F072EB-1C99-4DB6-812C-B4AB68F5C769}" srcOrd="0" destOrd="0" presId="urn:microsoft.com/office/officeart/2005/8/layout/orgChart1"/>
    <dgm:cxn modelId="{206FF6F8-BEC3-4F3A-A772-92C651AF2FCA}" type="presParOf" srcId="{E76497D6-E26E-4406-885D-7693E4385586}" destId="{CD4CC3D4-D31F-4E33-B060-7B4904328787}" srcOrd="1" destOrd="0" presId="urn:microsoft.com/office/officeart/2005/8/layout/orgChart1"/>
    <dgm:cxn modelId="{FDC121FA-8A33-478D-A70D-713469B227D8}" type="presParOf" srcId="{10BC52DB-D539-4DEF-B960-E351D8BE04C3}" destId="{38C9DA7A-DAB0-48B9-8E22-7F55557F5E53}" srcOrd="1" destOrd="0" presId="urn:microsoft.com/office/officeart/2005/8/layout/orgChart1"/>
    <dgm:cxn modelId="{D4CD230C-564C-4117-B7EF-E19459E23652}" type="presParOf" srcId="{10BC52DB-D539-4DEF-B960-E351D8BE04C3}" destId="{9275A2E6-AB4A-4F9B-B92A-26519191FF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 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Andrew Gosden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Becky Luetchford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Missioner</a:t>
          </a:r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&amp; Social media storyteller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Nina Seaman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4C55252E-81C2-43AB-920D-B62D8A71317E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Heather Land, Choir Director in Bungay</a:t>
          </a:r>
        </a:p>
      </dgm:t>
    </dgm:pt>
    <dgm:pt modelId="{C4A6BB1A-F166-4654-80F9-EEC6ED733757}" type="parTrans" cxnId="{4777F121-009B-4861-A643-11D480361CCD}">
      <dgm:prSet/>
      <dgm:spPr/>
      <dgm:t>
        <a:bodyPr/>
        <a:lstStyle/>
        <a:p>
          <a:endParaRPr lang="en-GB"/>
        </a:p>
      </dgm:t>
    </dgm:pt>
    <dgm:pt modelId="{691DF863-3793-4767-A078-963C35E9C150}" type="sibTrans" cxnId="{4777F121-009B-4861-A643-11D480361CCD}">
      <dgm:prSet/>
      <dgm:spPr/>
      <dgm:t>
        <a:bodyPr/>
        <a:lstStyle/>
        <a:p>
          <a:endParaRPr lang="en-GB"/>
        </a:p>
      </dgm:t>
    </dgm:pt>
    <dgm:pt modelId="{7EA8263A-5D37-4E80-93F2-144B2A70E1E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dirty="0" err="1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Aggett</a:t>
          </a:r>
          <a:endParaRPr lang="en-GB" sz="900" dirty="0">
            <a:solidFill>
              <a:schemeClr val="bg1"/>
            </a:solidFill>
            <a:effectLst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Café Manager, </a:t>
          </a:r>
          <a:r>
            <a:rPr lang="en-GB" sz="9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A926D4-DBCE-4D8F-8DE1-2091FE49E81F}" type="parTrans" cxnId="{6A8F5E6B-53C7-4DEE-8DF2-DA5B5F596D81}">
      <dgm:prSet/>
      <dgm:spPr/>
      <dgm:t>
        <a:bodyPr/>
        <a:lstStyle/>
        <a:p>
          <a:endParaRPr lang="en-GB"/>
        </a:p>
      </dgm:t>
    </dgm:pt>
    <dgm:pt modelId="{EE5AC1F2-D6A3-4F39-A844-3958CD549E3D}" type="sibTrans" cxnId="{6A8F5E6B-53C7-4DEE-8DF2-DA5B5F596D81}">
      <dgm:prSet/>
      <dgm:spPr/>
      <dgm:t>
        <a:bodyPr/>
        <a:lstStyle/>
        <a:p>
          <a:endParaRPr lang="en-GB"/>
        </a:p>
      </dgm:t>
    </dgm:pt>
    <dgm:pt modelId="{3FB89B51-49D8-4756-BF8F-45C8282CDDE0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Grano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 Lightwave Rural Hub Leader and Co-Leader for the Lightwave Community</a:t>
          </a:r>
        </a:p>
      </dgm:t>
    </dgm:pt>
    <dgm:pt modelId="{E7E7DDE2-1368-4EF7-B912-54538A7090C1}" type="parTrans" cxnId="{37805690-AEA1-4258-91B9-994C5CC075A0}">
      <dgm:prSet/>
      <dgm:spPr/>
      <dgm:t>
        <a:bodyPr/>
        <a:lstStyle/>
        <a:p>
          <a:endParaRPr lang="en-GB"/>
        </a:p>
      </dgm:t>
    </dgm:pt>
    <dgm:pt modelId="{EB8EDDF9-2557-4ED4-B805-6BE9EF13AA83}" type="sibTrans" cxnId="{37805690-AEA1-4258-91B9-994C5CC075A0}">
      <dgm:prSet/>
      <dgm:spPr/>
      <dgm:t>
        <a:bodyPr/>
        <a:lstStyle/>
        <a:p>
          <a:endParaRPr lang="en-GB"/>
        </a:p>
      </dgm:t>
    </dgm:pt>
    <dgm:pt modelId="{16D0B7C6-31FE-4427-96C0-AF39B2208B3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Ewan Darby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Fundraiser &amp; Bid-Writer for the Lightwave Community </a:t>
          </a:r>
        </a:p>
      </dgm:t>
    </dgm:pt>
    <dgm:pt modelId="{0ECDAEDB-BB8B-48BC-95A5-77608F025D22}" type="parTrans" cxnId="{757AC2CA-9E61-4AE5-BEF0-0DB608ACC8BA}">
      <dgm:prSet/>
      <dgm:spPr/>
      <dgm:t>
        <a:bodyPr/>
        <a:lstStyle/>
        <a:p>
          <a:endParaRPr lang="en-GB"/>
        </a:p>
      </dgm:t>
    </dgm:pt>
    <dgm:pt modelId="{41CB61AF-D932-4F4D-B653-590B806D48B4}" type="sibTrans" cxnId="{757AC2CA-9E61-4AE5-BEF0-0DB608ACC8BA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3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3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3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4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9DF81E7E-F15E-4DEC-B956-68934B5B2B94}" type="pres">
      <dgm:prSet presAssocID="{01A926D4-DBCE-4D8F-8DE1-2091FE49E81F}" presName="Name37" presStyleLbl="parChTrans1D3" presStyleIdx="1" presStyleCnt="4"/>
      <dgm:spPr/>
    </dgm:pt>
    <dgm:pt modelId="{421056D8-64A4-48D9-A551-D53215C64550}" type="pres">
      <dgm:prSet presAssocID="{7EA8263A-5D37-4E80-93F2-144B2A70E1E4}" presName="hierRoot2" presStyleCnt="0">
        <dgm:presLayoutVars>
          <dgm:hierBranch val="init"/>
        </dgm:presLayoutVars>
      </dgm:prSet>
      <dgm:spPr/>
    </dgm:pt>
    <dgm:pt modelId="{C97CF6D6-BCCE-4EA8-8B94-B76604869C6F}" type="pres">
      <dgm:prSet presAssocID="{7EA8263A-5D37-4E80-93F2-144B2A70E1E4}" presName="rootComposite" presStyleCnt="0"/>
      <dgm:spPr/>
    </dgm:pt>
    <dgm:pt modelId="{C7ACEC0E-A0E6-4D95-A57D-AAA00D288293}" type="pres">
      <dgm:prSet presAssocID="{7EA8263A-5D37-4E80-93F2-144B2A70E1E4}" presName="rootText" presStyleLbl="node3" presStyleIdx="1" presStyleCnt="4">
        <dgm:presLayoutVars>
          <dgm:chPref val="3"/>
        </dgm:presLayoutVars>
      </dgm:prSet>
      <dgm:spPr/>
    </dgm:pt>
    <dgm:pt modelId="{C6E2D0FA-F667-42BA-97D0-43D10DE26AFD}" type="pres">
      <dgm:prSet presAssocID="{7EA8263A-5D37-4E80-93F2-144B2A70E1E4}" presName="rootConnector" presStyleLbl="node3" presStyleIdx="1" presStyleCnt="4"/>
      <dgm:spPr/>
    </dgm:pt>
    <dgm:pt modelId="{DD4DF6CB-6AF4-48E6-A815-A75162619664}" type="pres">
      <dgm:prSet presAssocID="{7EA8263A-5D37-4E80-93F2-144B2A70E1E4}" presName="hierChild4" presStyleCnt="0"/>
      <dgm:spPr/>
    </dgm:pt>
    <dgm:pt modelId="{3D7B0588-C9E0-448D-AD47-D0652AEB4AA6}" type="pres">
      <dgm:prSet presAssocID="{7EA8263A-5D37-4E80-93F2-144B2A70E1E4}" presName="hierChild5" presStyleCnt="0"/>
      <dgm:spPr/>
    </dgm:pt>
    <dgm:pt modelId="{5B31A2D0-B98B-49BD-967B-857853CCED18}" type="pres">
      <dgm:prSet presAssocID="{C4A6BB1A-F166-4654-80F9-EEC6ED733757}" presName="Name37" presStyleLbl="parChTrans1D3" presStyleIdx="2" presStyleCnt="4"/>
      <dgm:spPr/>
    </dgm:pt>
    <dgm:pt modelId="{17CAE9E8-EB4B-458E-8CFE-F78DF28331E7}" type="pres">
      <dgm:prSet presAssocID="{4C55252E-81C2-43AB-920D-B62D8A71317E}" presName="hierRoot2" presStyleCnt="0">
        <dgm:presLayoutVars>
          <dgm:hierBranch val="init"/>
        </dgm:presLayoutVars>
      </dgm:prSet>
      <dgm:spPr/>
    </dgm:pt>
    <dgm:pt modelId="{F94DAABD-7EAF-4C56-9E9F-AEDA446A11E3}" type="pres">
      <dgm:prSet presAssocID="{4C55252E-81C2-43AB-920D-B62D8A71317E}" presName="rootComposite" presStyleCnt="0"/>
      <dgm:spPr/>
    </dgm:pt>
    <dgm:pt modelId="{8CDC4F87-12FA-4652-956B-80D1F7BF56CC}" type="pres">
      <dgm:prSet presAssocID="{4C55252E-81C2-43AB-920D-B62D8A71317E}" presName="rootText" presStyleLbl="node3" presStyleIdx="2" presStyleCnt="4" custLinFactNeighborX="-928" custLinFactNeighborY="2784">
        <dgm:presLayoutVars>
          <dgm:chPref val="3"/>
        </dgm:presLayoutVars>
      </dgm:prSet>
      <dgm:spPr/>
    </dgm:pt>
    <dgm:pt modelId="{D1D5E822-C772-4606-924E-420EA7FA7A13}" type="pres">
      <dgm:prSet presAssocID="{4C55252E-81C2-43AB-920D-B62D8A71317E}" presName="rootConnector" presStyleLbl="node3" presStyleIdx="2" presStyleCnt="4"/>
      <dgm:spPr/>
    </dgm:pt>
    <dgm:pt modelId="{D8A732E5-F8FB-404E-BB20-AE08F60D620B}" type="pres">
      <dgm:prSet presAssocID="{4C55252E-81C2-43AB-920D-B62D8A71317E}" presName="hierChild4" presStyleCnt="0"/>
      <dgm:spPr/>
    </dgm:pt>
    <dgm:pt modelId="{037C0AD8-2191-4867-85B5-2B61486E6DE4}" type="pres">
      <dgm:prSet presAssocID="{4C55252E-81C2-43AB-920D-B62D8A71317E}" presName="hierChild5" presStyleCnt="0"/>
      <dgm:spPr/>
    </dgm:pt>
    <dgm:pt modelId="{79EA3A8D-C676-43A6-9B81-18C94D532574}" type="pres">
      <dgm:prSet presAssocID="{0ECDAEDB-BB8B-48BC-95A5-77608F025D22}" presName="Name37" presStyleLbl="parChTrans1D3" presStyleIdx="3" presStyleCnt="4"/>
      <dgm:spPr/>
    </dgm:pt>
    <dgm:pt modelId="{D063D9F2-A07F-4A54-95B5-5D622ED7ECDB}" type="pres">
      <dgm:prSet presAssocID="{16D0B7C6-31FE-4427-96C0-AF39B2208B34}" presName="hierRoot2" presStyleCnt="0">
        <dgm:presLayoutVars>
          <dgm:hierBranch val="init"/>
        </dgm:presLayoutVars>
      </dgm:prSet>
      <dgm:spPr/>
    </dgm:pt>
    <dgm:pt modelId="{B0B58E70-F615-4BE2-8CBD-EA9303DA4BC5}" type="pres">
      <dgm:prSet presAssocID="{16D0B7C6-31FE-4427-96C0-AF39B2208B34}" presName="rootComposite" presStyleCnt="0"/>
      <dgm:spPr/>
    </dgm:pt>
    <dgm:pt modelId="{D4D29EE7-ED4A-4A4D-81EB-B7044CDB1EA7}" type="pres">
      <dgm:prSet presAssocID="{16D0B7C6-31FE-4427-96C0-AF39B2208B34}" presName="rootText" presStyleLbl="node3" presStyleIdx="3" presStyleCnt="4" custScaleX="156728">
        <dgm:presLayoutVars>
          <dgm:chPref val="3"/>
        </dgm:presLayoutVars>
      </dgm:prSet>
      <dgm:spPr/>
    </dgm:pt>
    <dgm:pt modelId="{7ED1FFD0-EBA3-4DC7-87C3-430B5506E114}" type="pres">
      <dgm:prSet presAssocID="{16D0B7C6-31FE-4427-96C0-AF39B2208B34}" presName="rootConnector" presStyleLbl="node3" presStyleIdx="3" presStyleCnt="4"/>
      <dgm:spPr/>
    </dgm:pt>
    <dgm:pt modelId="{E97DAB36-2D67-40D1-9BB8-41CFDB8BD0EF}" type="pres">
      <dgm:prSet presAssocID="{16D0B7C6-31FE-4427-96C0-AF39B2208B34}" presName="hierChild4" presStyleCnt="0"/>
      <dgm:spPr/>
    </dgm:pt>
    <dgm:pt modelId="{79AEABA3-A56D-45E4-B7C4-8029A137B0E8}" type="pres">
      <dgm:prSet presAssocID="{16D0B7C6-31FE-4427-96C0-AF39B2208B34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1" presStyleCnt="3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1" presStyleCnt="3" custScaleX="133029" custScaleY="161816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1" presStyleCnt="3"/>
      <dgm:spPr/>
    </dgm:pt>
    <dgm:pt modelId="{60C8A4FB-A43F-4DDF-A800-4F85FC3D4AE0}" type="pres">
      <dgm:prSet presAssocID="{2CD21179-65DF-4C56-8FD3-1269B46A6B55}" presName="hierChild4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C6A4B16D-E2F3-4F13-84D8-DC8A208C4D6B}" type="pres">
      <dgm:prSet presAssocID="{E7E7DDE2-1368-4EF7-B912-54538A7090C1}" presName="Name37" presStyleLbl="parChTrans1D2" presStyleIdx="2" presStyleCnt="3"/>
      <dgm:spPr/>
    </dgm:pt>
    <dgm:pt modelId="{A06F5B5D-2F6D-4A98-ADC2-4AB9496A4FEA}" type="pres">
      <dgm:prSet presAssocID="{3FB89B51-49D8-4756-BF8F-45C8282CDDE0}" presName="hierRoot2" presStyleCnt="0">
        <dgm:presLayoutVars>
          <dgm:hierBranch val="init"/>
        </dgm:presLayoutVars>
      </dgm:prSet>
      <dgm:spPr/>
    </dgm:pt>
    <dgm:pt modelId="{BE9C3208-5C65-48C6-8F1D-EF134D37E39D}" type="pres">
      <dgm:prSet presAssocID="{3FB89B51-49D8-4756-BF8F-45C8282CDDE0}" presName="rootComposite" presStyleCnt="0"/>
      <dgm:spPr/>
    </dgm:pt>
    <dgm:pt modelId="{77B1D313-127E-41E7-BE8A-EDB40271CF53}" type="pres">
      <dgm:prSet presAssocID="{3FB89B51-49D8-4756-BF8F-45C8282CDDE0}" presName="rootText" presStyleLbl="node2" presStyleIdx="2" presStyleCnt="3" custScaleX="212026" custScaleY="161816">
        <dgm:presLayoutVars>
          <dgm:chPref val="3"/>
        </dgm:presLayoutVars>
      </dgm:prSet>
      <dgm:spPr/>
    </dgm:pt>
    <dgm:pt modelId="{FBD53036-C68B-48AE-A76D-002E7406AF3B}" type="pres">
      <dgm:prSet presAssocID="{3FB89B51-49D8-4756-BF8F-45C8282CDDE0}" presName="rootConnector" presStyleLbl="node2" presStyleIdx="2" presStyleCnt="3"/>
      <dgm:spPr/>
    </dgm:pt>
    <dgm:pt modelId="{4951CA4B-D93C-43CB-9EF8-BC631786C92D}" type="pres">
      <dgm:prSet presAssocID="{3FB89B51-49D8-4756-BF8F-45C8282CDDE0}" presName="hierChild4" presStyleCnt="0"/>
      <dgm:spPr/>
    </dgm:pt>
    <dgm:pt modelId="{A376D5E8-8BA1-4090-9F39-73513922C2D2}" type="pres">
      <dgm:prSet presAssocID="{3FB89B51-49D8-4756-BF8F-45C8282CDDE0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9DD85F05-970E-40D4-9D37-1E81114B83D0}" type="presOf" srcId="{7EA8263A-5D37-4E80-93F2-144B2A70E1E4}" destId="{C6E2D0FA-F667-42BA-97D0-43D10DE26AFD}" srcOrd="1" destOrd="0" presId="urn:microsoft.com/office/officeart/2005/8/layout/orgChart1"/>
    <dgm:cxn modelId="{AE217B06-5BEA-4CA6-BCF5-392F054C4BB2}" type="presOf" srcId="{0ECDAEDB-BB8B-48BC-95A5-77608F025D22}" destId="{79EA3A8D-C676-43A6-9B81-18C94D532574}" srcOrd="0" destOrd="0" presId="urn:microsoft.com/office/officeart/2005/8/layout/orgChart1"/>
    <dgm:cxn modelId="{4777F121-009B-4861-A643-11D480361CCD}" srcId="{B9C306C8-4DB2-4F75-B833-511C8E46EEB3}" destId="{4C55252E-81C2-43AB-920D-B62D8A71317E}" srcOrd="2" destOrd="0" parTransId="{C4A6BB1A-F166-4654-80F9-EEC6ED733757}" sibTransId="{691DF863-3793-4767-A078-963C35E9C150}"/>
    <dgm:cxn modelId="{7B60842D-32E4-4960-A3FF-8E7CC0E6E1F3}" type="presOf" srcId="{C4A6BB1A-F166-4654-80F9-EEC6ED733757}" destId="{5B31A2D0-B98B-49BD-967B-857853CCED18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4D5E5562-A45A-484A-9822-523FB9FCB031}" type="presOf" srcId="{16D0B7C6-31FE-4427-96C0-AF39B2208B34}" destId="{7ED1FFD0-EBA3-4DC7-87C3-430B5506E114}" srcOrd="1" destOrd="0" presId="urn:microsoft.com/office/officeart/2005/8/layout/orgChart1"/>
    <dgm:cxn modelId="{359F6964-77E2-448E-BB94-13FCD0E80555}" type="presOf" srcId="{01A926D4-DBCE-4D8F-8DE1-2091FE49E81F}" destId="{9DF81E7E-F15E-4DEC-B956-68934B5B2B94}" srcOrd="0" destOrd="0" presId="urn:microsoft.com/office/officeart/2005/8/layout/orgChart1"/>
    <dgm:cxn modelId="{6A8F5E6B-53C7-4DEE-8DF2-DA5B5F596D81}" srcId="{B9C306C8-4DB2-4F75-B833-511C8E46EEB3}" destId="{7EA8263A-5D37-4E80-93F2-144B2A70E1E4}" srcOrd="1" destOrd="0" parTransId="{01A926D4-DBCE-4D8F-8DE1-2091FE49E81F}" sibTransId="{EE5AC1F2-D6A3-4F39-A844-3958CD549E3D}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D5E64E85-E5D8-46B5-941C-4F5331C05C78}" type="presOf" srcId="{16D0B7C6-31FE-4427-96C0-AF39B2208B34}" destId="{D4D29EE7-ED4A-4A4D-81EB-B7044CDB1EA7}" srcOrd="0" destOrd="0" presId="urn:microsoft.com/office/officeart/2005/8/layout/orgChart1"/>
    <dgm:cxn modelId="{37805690-AEA1-4258-91B9-994C5CC075A0}" srcId="{DD853D57-7668-470A-8D59-D0E001EEBA8A}" destId="{3FB89B51-49D8-4756-BF8F-45C8282CDDE0}" srcOrd="2" destOrd="0" parTransId="{E7E7DDE2-1368-4EF7-B912-54538A7090C1}" sibTransId="{EB8EDDF9-2557-4ED4-B805-6BE9EF13AA83}"/>
    <dgm:cxn modelId="{8AC47B95-622E-4B35-B05E-AFE6143CAB11}" type="presOf" srcId="{4C55252E-81C2-43AB-920D-B62D8A71317E}" destId="{D1D5E822-C772-4606-924E-420EA7FA7A13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EF97E8C2-31D0-4E0C-A3E8-A2F66EF72FF4}" type="presOf" srcId="{3FB89B51-49D8-4756-BF8F-45C8282CDDE0}" destId="{77B1D313-127E-41E7-BE8A-EDB40271CF53}" srcOrd="0" destOrd="0" presId="urn:microsoft.com/office/officeart/2005/8/layout/orgChart1"/>
    <dgm:cxn modelId="{757AC2CA-9E61-4AE5-BEF0-0DB608ACC8BA}" srcId="{B9C306C8-4DB2-4F75-B833-511C8E46EEB3}" destId="{16D0B7C6-31FE-4427-96C0-AF39B2208B34}" srcOrd="3" destOrd="0" parTransId="{0ECDAEDB-BB8B-48BC-95A5-77608F025D22}" sibTransId="{41CB61AF-D932-4F4D-B653-590B806D48B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1" destOrd="0" parTransId="{0B462A3F-EBF0-45AF-AAC7-478B2F1150CB}" sibTransId="{077C2F5B-4501-4B08-8ABC-45814EF96C6D}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CC4921D0-48B2-4D8A-A0BF-DD34351937C3}" type="presOf" srcId="{4C55252E-81C2-43AB-920D-B62D8A71317E}" destId="{8CDC4F87-12FA-4652-956B-80D1F7BF56CC}" srcOrd="0" destOrd="0" presId="urn:microsoft.com/office/officeart/2005/8/layout/orgChart1"/>
    <dgm:cxn modelId="{AD1058D9-D091-4C4C-AC92-BB4BEE37BB26}" type="presOf" srcId="{E7E7DDE2-1368-4EF7-B912-54538A7090C1}" destId="{C6A4B16D-E2F3-4F13-84D8-DC8A208C4D6B}" srcOrd="0" destOrd="0" presId="urn:microsoft.com/office/officeart/2005/8/layout/orgChart1"/>
    <dgm:cxn modelId="{80CC11ED-9752-4895-85E2-17B6755F03AD}" type="presOf" srcId="{3FB89B51-49D8-4756-BF8F-45C8282CDDE0}" destId="{FBD53036-C68B-48AE-A76D-002E7406AF3B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47449BF1-3661-47C8-81F3-4E93446F2AD7}" type="presOf" srcId="{7EA8263A-5D37-4E80-93F2-144B2A70E1E4}" destId="{C7ACEC0E-A0E6-4D95-A57D-AAA00D288293}" srcOrd="0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8F7723D-A30C-4D10-A09B-5363EAF2A312}" type="presParOf" srcId="{E22477B2-6607-43EB-B8BE-27E64499186E}" destId="{9DF81E7E-F15E-4DEC-B956-68934B5B2B94}" srcOrd="2" destOrd="0" presId="urn:microsoft.com/office/officeart/2005/8/layout/orgChart1"/>
    <dgm:cxn modelId="{1AE30125-996B-4138-BF5B-A766D9DE2177}" type="presParOf" srcId="{E22477B2-6607-43EB-B8BE-27E64499186E}" destId="{421056D8-64A4-48D9-A551-D53215C64550}" srcOrd="3" destOrd="0" presId="urn:microsoft.com/office/officeart/2005/8/layout/orgChart1"/>
    <dgm:cxn modelId="{52EC6183-1885-4946-98AB-E7B86E03A187}" type="presParOf" srcId="{421056D8-64A4-48D9-A551-D53215C64550}" destId="{C97CF6D6-BCCE-4EA8-8B94-B76604869C6F}" srcOrd="0" destOrd="0" presId="urn:microsoft.com/office/officeart/2005/8/layout/orgChart1"/>
    <dgm:cxn modelId="{BC4EA139-1B95-4273-A3CD-2F910FC7B2C0}" type="presParOf" srcId="{C97CF6D6-BCCE-4EA8-8B94-B76604869C6F}" destId="{C7ACEC0E-A0E6-4D95-A57D-AAA00D288293}" srcOrd="0" destOrd="0" presId="urn:microsoft.com/office/officeart/2005/8/layout/orgChart1"/>
    <dgm:cxn modelId="{85BDF490-35E5-4BDB-84FA-BDABDE303EB0}" type="presParOf" srcId="{C97CF6D6-BCCE-4EA8-8B94-B76604869C6F}" destId="{C6E2D0FA-F667-42BA-97D0-43D10DE26AFD}" srcOrd="1" destOrd="0" presId="urn:microsoft.com/office/officeart/2005/8/layout/orgChart1"/>
    <dgm:cxn modelId="{D49FD6CB-2C2E-402A-BCC0-A2A4A46A1B4C}" type="presParOf" srcId="{421056D8-64A4-48D9-A551-D53215C64550}" destId="{DD4DF6CB-6AF4-48E6-A815-A75162619664}" srcOrd="1" destOrd="0" presId="urn:microsoft.com/office/officeart/2005/8/layout/orgChart1"/>
    <dgm:cxn modelId="{77621DE5-E2FA-49B1-84DD-6D0598031EDA}" type="presParOf" srcId="{421056D8-64A4-48D9-A551-D53215C64550}" destId="{3D7B0588-C9E0-448D-AD47-D0652AEB4AA6}" srcOrd="2" destOrd="0" presId="urn:microsoft.com/office/officeart/2005/8/layout/orgChart1"/>
    <dgm:cxn modelId="{1764D342-15A0-4016-98D5-A18A8EF816F2}" type="presParOf" srcId="{E22477B2-6607-43EB-B8BE-27E64499186E}" destId="{5B31A2D0-B98B-49BD-967B-857853CCED18}" srcOrd="4" destOrd="0" presId="urn:microsoft.com/office/officeart/2005/8/layout/orgChart1"/>
    <dgm:cxn modelId="{5633B289-1673-48C3-9E99-A1A7576CDC56}" type="presParOf" srcId="{E22477B2-6607-43EB-B8BE-27E64499186E}" destId="{17CAE9E8-EB4B-458E-8CFE-F78DF28331E7}" srcOrd="5" destOrd="0" presId="urn:microsoft.com/office/officeart/2005/8/layout/orgChart1"/>
    <dgm:cxn modelId="{1914ABA4-1B2D-4C2E-8824-4780A06027E2}" type="presParOf" srcId="{17CAE9E8-EB4B-458E-8CFE-F78DF28331E7}" destId="{F94DAABD-7EAF-4C56-9E9F-AEDA446A11E3}" srcOrd="0" destOrd="0" presId="urn:microsoft.com/office/officeart/2005/8/layout/orgChart1"/>
    <dgm:cxn modelId="{B6F15870-DA44-477A-A3FB-1B4CD92B8262}" type="presParOf" srcId="{F94DAABD-7EAF-4C56-9E9F-AEDA446A11E3}" destId="{8CDC4F87-12FA-4652-956B-80D1F7BF56CC}" srcOrd="0" destOrd="0" presId="urn:microsoft.com/office/officeart/2005/8/layout/orgChart1"/>
    <dgm:cxn modelId="{C7DCE832-37B6-457E-BB06-D70DD6E8AB99}" type="presParOf" srcId="{F94DAABD-7EAF-4C56-9E9F-AEDA446A11E3}" destId="{D1D5E822-C772-4606-924E-420EA7FA7A13}" srcOrd="1" destOrd="0" presId="urn:microsoft.com/office/officeart/2005/8/layout/orgChart1"/>
    <dgm:cxn modelId="{D91A108A-E791-4A70-8619-FAF619D3D16C}" type="presParOf" srcId="{17CAE9E8-EB4B-458E-8CFE-F78DF28331E7}" destId="{D8A732E5-F8FB-404E-BB20-AE08F60D620B}" srcOrd="1" destOrd="0" presId="urn:microsoft.com/office/officeart/2005/8/layout/orgChart1"/>
    <dgm:cxn modelId="{40142871-BEFE-417F-B328-9ACF950A0155}" type="presParOf" srcId="{17CAE9E8-EB4B-458E-8CFE-F78DF28331E7}" destId="{037C0AD8-2191-4867-85B5-2B61486E6DE4}" srcOrd="2" destOrd="0" presId="urn:microsoft.com/office/officeart/2005/8/layout/orgChart1"/>
    <dgm:cxn modelId="{57382E4E-C33B-4160-A946-E34A464C7B4E}" type="presParOf" srcId="{E22477B2-6607-43EB-B8BE-27E64499186E}" destId="{79EA3A8D-C676-43A6-9B81-18C94D532574}" srcOrd="6" destOrd="0" presId="urn:microsoft.com/office/officeart/2005/8/layout/orgChart1"/>
    <dgm:cxn modelId="{3A5D797A-86CA-4BA9-BE9A-72E781C9D8E6}" type="presParOf" srcId="{E22477B2-6607-43EB-B8BE-27E64499186E}" destId="{D063D9F2-A07F-4A54-95B5-5D622ED7ECDB}" srcOrd="7" destOrd="0" presId="urn:microsoft.com/office/officeart/2005/8/layout/orgChart1"/>
    <dgm:cxn modelId="{9A97E0E8-92BE-4157-951F-B6BCBFA07444}" type="presParOf" srcId="{D063D9F2-A07F-4A54-95B5-5D622ED7ECDB}" destId="{B0B58E70-F615-4BE2-8CBD-EA9303DA4BC5}" srcOrd="0" destOrd="0" presId="urn:microsoft.com/office/officeart/2005/8/layout/orgChart1"/>
    <dgm:cxn modelId="{E6CE176B-78D5-4CE9-A531-2A8A88EC88E3}" type="presParOf" srcId="{B0B58E70-F615-4BE2-8CBD-EA9303DA4BC5}" destId="{D4D29EE7-ED4A-4A4D-81EB-B7044CDB1EA7}" srcOrd="0" destOrd="0" presId="urn:microsoft.com/office/officeart/2005/8/layout/orgChart1"/>
    <dgm:cxn modelId="{CF1E1CAD-1A22-4B18-96BA-E0DBCE91B39B}" type="presParOf" srcId="{B0B58E70-F615-4BE2-8CBD-EA9303DA4BC5}" destId="{7ED1FFD0-EBA3-4DC7-87C3-430B5506E114}" srcOrd="1" destOrd="0" presId="urn:microsoft.com/office/officeart/2005/8/layout/orgChart1"/>
    <dgm:cxn modelId="{1B451439-DCBE-498F-A17F-CC94A4C6B78C}" type="presParOf" srcId="{D063D9F2-A07F-4A54-95B5-5D622ED7ECDB}" destId="{E97DAB36-2D67-40D1-9BB8-41CFDB8BD0EF}" srcOrd="1" destOrd="0" presId="urn:microsoft.com/office/officeart/2005/8/layout/orgChart1"/>
    <dgm:cxn modelId="{D74B4832-ECF8-45D7-8CBE-20109C8EE112}" type="presParOf" srcId="{D063D9F2-A07F-4A54-95B5-5D622ED7ECDB}" destId="{79AEABA3-A56D-45E4-B7C4-8029A137B0E8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85675994-6A21-40EE-A1FC-5939125C2EBB}" type="presParOf" srcId="{45554A20-C0C0-4D28-B1ED-753A77DF3996}" destId="{E5D1C6E9-BD97-4DB8-8775-9B01C4E64B0B}" srcOrd="2" destOrd="0" presId="urn:microsoft.com/office/officeart/2005/8/layout/orgChart1"/>
    <dgm:cxn modelId="{EF22B0A3-39DA-4227-92E1-DCDA7080B3CA}" type="presParOf" srcId="{45554A20-C0C0-4D28-B1ED-753A77DF3996}" destId="{CDBAAC40-906F-4539-B58C-6681896E4C4B}" srcOrd="3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D3A28FC4-F77E-4CF0-B060-EBD4B83ECD04}" type="presParOf" srcId="{45554A20-C0C0-4D28-B1ED-753A77DF3996}" destId="{C6A4B16D-E2F3-4F13-84D8-DC8A208C4D6B}" srcOrd="4" destOrd="0" presId="urn:microsoft.com/office/officeart/2005/8/layout/orgChart1"/>
    <dgm:cxn modelId="{63B33D66-3A26-4718-9ECE-9C2F1687FEC0}" type="presParOf" srcId="{45554A20-C0C0-4D28-B1ED-753A77DF3996}" destId="{A06F5B5D-2F6D-4A98-ADC2-4AB9496A4FEA}" srcOrd="5" destOrd="0" presId="urn:microsoft.com/office/officeart/2005/8/layout/orgChart1"/>
    <dgm:cxn modelId="{DF0089B2-9DF7-4038-A3F1-38AA86812DC0}" type="presParOf" srcId="{A06F5B5D-2F6D-4A98-ADC2-4AB9496A4FEA}" destId="{BE9C3208-5C65-48C6-8F1D-EF134D37E39D}" srcOrd="0" destOrd="0" presId="urn:microsoft.com/office/officeart/2005/8/layout/orgChart1"/>
    <dgm:cxn modelId="{2C4B65B7-6F76-4DAF-8313-166666EBCED9}" type="presParOf" srcId="{BE9C3208-5C65-48C6-8F1D-EF134D37E39D}" destId="{77B1D313-127E-41E7-BE8A-EDB40271CF53}" srcOrd="0" destOrd="0" presId="urn:microsoft.com/office/officeart/2005/8/layout/orgChart1"/>
    <dgm:cxn modelId="{500D38D8-E5CB-4038-91A3-2FC6F0FD16F1}" type="presParOf" srcId="{BE9C3208-5C65-48C6-8F1D-EF134D37E39D}" destId="{FBD53036-C68B-48AE-A76D-002E7406AF3B}" srcOrd="1" destOrd="0" presId="urn:microsoft.com/office/officeart/2005/8/layout/orgChart1"/>
    <dgm:cxn modelId="{0327BC8A-8B2C-49EB-8E1A-119B0F7732A2}" type="presParOf" srcId="{A06F5B5D-2F6D-4A98-ADC2-4AB9496A4FEA}" destId="{4951CA4B-D93C-43CB-9EF8-BC631786C92D}" srcOrd="1" destOrd="0" presId="urn:microsoft.com/office/officeart/2005/8/layout/orgChart1"/>
    <dgm:cxn modelId="{3C4956D0-9493-4690-9E42-050D1DD26E1E}" type="presParOf" srcId="{A06F5B5D-2F6D-4A98-ADC2-4AB9496A4FEA}" destId="{A376D5E8-8BA1-4090-9F39-73513922C2D2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Todd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Deputy Director of Education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Daniel Jones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Officer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0BC85C1C-3DD3-4E35-9CD3-3FB1672449C1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 Knowles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Effectiveness Officer</a:t>
          </a:r>
        </a:p>
      </dgm:t>
    </dgm:pt>
    <dgm:pt modelId="{5806AE24-C7C1-441F-9D4E-7D3DA286DE53}" type="parTrans" cxnId="{C2E2B2AA-366B-4BD9-BB72-3A8A766CC13C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BA937E84-B5B9-4B92-8579-045A0BD55B1F}" type="sibTrans" cxnId="{C2E2B2AA-366B-4BD9-BB72-3A8A766CC13C}">
      <dgm:prSet/>
      <dgm:spPr/>
      <dgm:t>
        <a:bodyPr/>
        <a:lstStyle/>
        <a:p>
          <a:endParaRPr lang="en-GB"/>
        </a:p>
      </dgm:t>
    </dgm:pt>
    <dgm:pt modelId="{08BFB172-1DF5-4955-8A56-DA3F1016FAC1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Jacqui Studd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Administrator</a:t>
          </a:r>
        </a:p>
      </dgm:t>
    </dgm:pt>
    <dgm:pt modelId="{CE028E5A-BC41-45E7-90FD-93722DBD31FB}" type="parTrans" cxnId="{E6803A64-E528-4E99-9A89-8BE44C90BC35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C57BE78F-311F-48F7-B307-D5D74D7183D0}" type="sibTrans" cxnId="{E6803A64-E528-4E99-9A89-8BE44C90BC35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5D99D408-DEEF-4DA3-8BA5-3EA7EA5D33F6}" type="pres">
      <dgm:prSet presAssocID="{5806AE24-C7C1-441F-9D4E-7D3DA286DE53}" presName="Name37" presStyleLbl="parChTrans1D3" presStyleIdx="1" presStyleCnt="3"/>
      <dgm:spPr/>
    </dgm:pt>
    <dgm:pt modelId="{8BCBDC14-3965-4A59-8B6C-F4FD25C32206}" type="pres">
      <dgm:prSet presAssocID="{0BC85C1C-3DD3-4E35-9CD3-3FB1672449C1}" presName="hierRoot2" presStyleCnt="0">
        <dgm:presLayoutVars>
          <dgm:hierBranch val="init"/>
        </dgm:presLayoutVars>
      </dgm:prSet>
      <dgm:spPr/>
    </dgm:pt>
    <dgm:pt modelId="{FF84A294-29FD-42AF-807E-D15BAE237234}" type="pres">
      <dgm:prSet presAssocID="{0BC85C1C-3DD3-4E35-9CD3-3FB1672449C1}" presName="rootComposite" presStyleCnt="0"/>
      <dgm:spPr/>
    </dgm:pt>
    <dgm:pt modelId="{35E14A6E-9C63-4A38-9909-BE483190B442}" type="pres">
      <dgm:prSet presAssocID="{0BC85C1C-3DD3-4E35-9CD3-3FB1672449C1}" presName="rootText" presStyleLbl="node3" presStyleIdx="1" presStyleCnt="3">
        <dgm:presLayoutVars>
          <dgm:chPref val="3"/>
        </dgm:presLayoutVars>
      </dgm:prSet>
      <dgm:spPr/>
    </dgm:pt>
    <dgm:pt modelId="{292797FA-C159-41F7-9237-70321F1CE72A}" type="pres">
      <dgm:prSet presAssocID="{0BC85C1C-3DD3-4E35-9CD3-3FB1672449C1}" presName="rootConnector" presStyleLbl="node3" presStyleIdx="1" presStyleCnt="3"/>
      <dgm:spPr/>
    </dgm:pt>
    <dgm:pt modelId="{7A92F7E4-B459-453B-82CB-331299BD574E}" type="pres">
      <dgm:prSet presAssocID="{0BC85C1C-3DD3-4E35-9CD3-3FB1672449C1}" presName="hierChild4" presStyleCnt="0"/>
      <dgm:spPr/>
    </dgm:pt>
    <dgm:pt modelId="{1C4DB146-D232-4033-BFDF-86CB804C72D7}" type="pres">
      <dgm:prSet presAssocID="{0BC85C1C-3DD3-4E35-9CD3-3FB1672449C1}" presName="hierChild5" presStyleCnt="0"/>
      <dgm:spPr/>
    </dgm:pt>
    <dgm:pt modelId="{60B5146A-B3A0-4CBA-80F5-DF0772D10C1B}" type="pres">
      <dgm:prSet presAssocID="{CE028E5A-BC41-45E7-90FD-93722DBD31FB}" presName="Name37" presStyleLbl="parChTrans1D3" presStyleIdx="2" presStyleCnt="3"/>
      <dgm:spPr/>
    </dgm:pt>
    <dgm:pt modelId="{CE2F0761-3D21-426B-BF0A-5EB60D746672}" type="pres">
      <dgm:prSet presAssocID="{08BFB172-1DF5-4955-8A56-DA3F1016FAC1}" presName="hierRoot2" presStyleCnt="0">
        <dgm:presLayoutVars>
          <dgm:hierBranch val="init"/>
        </dgm:presLayoutVars>
      </dgm:prSet>
      <dgm:spPr/>
    </dgm:pt>
    <dgm:pt modelId="{3D537DAB-E490-4769-9C8D-1CEBB955E60C}" type="pres">
      <dgm:prSet presAssocID="{08BFB172-1DF5-4955-8A56-DA3F1016FAC1}" presName="rootComposite" presStyleCnt="0"/>
      <dgm:spPr/>
    </dgm:pt>
    <dgm:pt modelId="{FF0C5485-0AEF-482C-AE04-482DB3433EBD}" type="pres">
      <dgm:prSet presAssocID="{08BFB172-1DF5-4955-8A56-DA3F1016FAC1}" presName="rootText" presStyleLbl="node3" presStyleIdx="2" presStyleCnt="3" custLinFactNeighborX="-689" custLinFactNeighborY="4465">
        <dgm:presLayoutVars>
          <dgm:chPref val="3"/>
        </dgm:presLayoutVars>
      </dgm:prSet>
      <dgm:spPr/>
    </dgm:pt>
    <dgm:pt modelId="{71162132-93E2-4533-BA9E-5CF30BA6E236}" type="pres">
      <dgm:prSet presAssocID="{08BFB172-1DF5-4955-8A56-DA3F1016FAC1}" presName="rootConnector" presStyleLbl="node3" presStyleIdx="2" presStyleCnt="3"/>
      <dgm:spPr/>
    </dgm:pt>
    <dgm:pt modelId="{BB687B41-8498-49E1-B070-BC5FC1B1986B}" type="pres">
      <dgm:prSet presAssocID="{08BFB172-1DF5-4955-8A56-DA3F1016FAC1}" presName="hierChild4" presStyleCnt="0"/>
      <dgm:spPr/>
    </dgm:pt>
    <dgm:pt modelId="{3649FFC6-67CC-473D-996C-EBD2FAD86215}" type="pres">
      <dgm:prSet presAssocID="{08BFB172-1DF5-4955-8A56-DA3F1016FAC1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C432B04-B6D9-4F3D-8D3A-BF411901EEA3}" type="presOf" srcId="{D0B7CF59-7403-4DD6-BA1E-B3F016A02080}" destId="{B5FAB4C7-EFEF-4C56-8180-9C862B7D2B70}" srcOrd="0" destOrd="0" presId="urn:microsoft.com/office/officeart/2005/8/layout/orgChart1"/>
    <dgm:cxn modelId="{9F595123-ACF4-4590-9DF2-16A7B27BB6B5}" type="presOf" srcId="{08BFB172-1DF5-4955-8A56-DA3F1016FAC1}" destId="{FF0C5485-0AEF-482C-AE04-482DB3433EBD}" srcOrd="0" destOrd="0" presId="urn:microsoft.com/office/officeart/2005/8/layout/orgChart1"/>
    <dgm:cxn modelId="{FF668224-E2B5-4F86-9AB7-502007760BD6}" type="presOf" srcId="{B9C306C8-4DB2-4F75-B833-511C8E46EEB3}" destId="{213C5734-2B8B-4213-A572-EA31BFCC17AB}" srcOrd="0" destOrd="0" presId="urn:microsoft.com/office/officeart/2005/8/layout/orgChart1"/>
    <dgm:cxn modelId="{042FD73F-6A9A-4CD1-B5EA-1AE6A03EF35E}" type="presOf" srcId="{B9C306C8-4DB2-4F75-B833-511C8E46EEB3}" destId="{62CC3BF1-23C3-4182-A2F1-37EC350E0FC7}" srcOrd="1" destOrd="0" presId="urn:microsoft.com/office/officeart/2005/8/layout/orgChart1"/>
    <dgm:cxn modelId="{EC2F005C-D855-4BFB-A1CD-BAC76C869A78}" type="presOf" srcId="{0BC85C1C-3DD3-4E35-9CD3-3FB1672449C1}" destId="{292797FA-C159-41F7-9237-70321F1CE72A}" srcOrd="1" destOrd="0" presId="urn:microsoft.com/office/officeart/2005/8/layout/orgChart1"/>
    <dgm:cxn modelId="{54469E5C-A01D-4CB6-835E-90E6A180C1A4}" type="presOf" srcId="{5806AE24-C7C1-441F-9D4E-7D3DA286DE53}" destId="{5D99D408-DEEF-4DA3-8BA5-3EA7EA5D33F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FF89A963-B7CC-4B70-9BAE-1ECDA3396D09}" type="presOf" srcId="{989350D0-5311-44B7-8B1D-089F14CC793B}" destId="{AB674688-F98F-47A8-A6FA-6444CAE70068}" srcOrd="0" destOrd="0" presId="urn:microsoft.com/office/officeart/2005/8/layout/orgChart1"/>
    <dgm:cxn modelId="{E6803A64-E528-4E99-9A89-8BE44C90BC35}" srcId="{B9C306C8-4DB2-4F75-B833-511C8E46EEB3}" destId="{08BFB172-1DF5-4955-8A56-DA3F1016FAC1}" srcOrd="2" destOrd="0" parTransId="{CE028E5A-BC41-45E7-90FD-93722DBD31FB}" sibTransId="{C57BE78F-311F-48F7-B307-D5D74D7183D0}"/>
    <dgm:cxn modelId="{713F1B47-1C57-44DB-812E-C7199B06026F}" type="presOf" srcId="{08BFB172-1DF5-4955-8A56-DA3F1016FAC1}" destId="{71162132-93E2-4533-BA9E-5CF30BA6E236}" srcOrd="1" destOrd="0" presId="urn:microsoft.com/office/officeart/2005/8/layout/orgChart1"/>
    <dgm:cxn modelId="{CB42FA59-98CB-4D6A-A021-AE44213AB211}" type="presOf" srcId="{820998C7-AF3C-4F7B-8056-362E54AA9CFC}" destId="{AB624AC9-5DCD-4EDB-8683-74DF43C3A5C6}" srcOrd="0" destOrd="0" presId="urn:microsoft.com/office/officeart/2005/8/layout/orgChart1"/>
    <dgm:cxn modelId="{6512EE96-6190-48E4-BBB4-FC0871888FC0}" type="presOf" srcId="{0BC85C1C-3DD3-4E35-9CD3-3FB1672449C1}" destId="{35E14A6E-9C63-4A38-9909-BE483190B442}" srcOrd="0" destOrd="0" presId="urn:microsoft.com/office/officeart/2005/8/layout/orgChart1"/>
    <dgm:cxn modelId="{8D1C13A8-01D0-4C51-BDC2-B0D4B81C84EE}" type="presOf" srcId="{989350D0-5311-44B7-8B1D-089F14CC793B}" destId="{23BF68DD-8EF8-478C-BACA-5C7141F8541B}" srcOrd="1" destOrd="0" presId="urn:microsoft.com/office/officeart/2005/8/layout/orgChart1"/>
    <dgm:cxn modelId="{C2E2B2AA-366B-4BD9-BB72-3A8A766CC13C}" srcId="{B9C306C8-4DB2-4F75-B833-511C8E46EEB3}" destId="{0BC85C1C-3DD3-4E35-9CD3-3FB1672449C1}" srcOrd="1" destOrd="0" parTransId="{5806AE24-C7C1-441F-9D4E-7D3DA286DE53}" sibTransId="{BA937E84-B5B9-4B92-8579-045A0BD55B1F}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DD8458B5-DAD4-4BD4-8939-2BA1E4B0592C}" type="presOf" srcId="{CE028E5A-BC41-45E7-90FD-93722DBD31FB}" destId="{60B5146A-B3A0-4CBA-80F5-DF0772D10C1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91B2131-8201-4C45-A2D4-593F908D4C06}" type="presParOf" srcId="{45554A20-C0C0-4D28-B1ED-753A77DF3996}" destId="{B5FAB4C7-EFEF-4C56-8180-9C862B7D2B70}" srcOrd="0" destOrd="0" presId="urn:microsoft.com/office/officeart/2005/8/layout/orgChart1"/>
    <dgm:cxn modelId="{E0EC197C-04AD-4DB1-BD93-3136A6EEA58F}" type="presParOf" srcId="{45554A20-C0C0-4D28-B1ED-753A77DF3996}" destId="{F64E50CD-33F3-4499-A56C-69B9F356C8F0}" srcOrd="1" destOrd="0" presId="urn:microsoft.com/office/officeart/2005/8/layout/orgChart1"/>
    <dgm:cxn modelId="{D45E4069-E094-4ED6-8A5A-6AC04EF78D14}" type="presParOf" srcId="{F64E50CD-33F3-4499-A56C-69B9F356C8F0}" destId="{58434033-12FE-47B7-85E3-6C18AE664F18}" srcOrd="0" destOrd="0" presId="urn:microsoft.com/office/officeart/2005/8/layout/orgChart1"/>
    <dgm:cxn modelId="{ECA46895-1FB3-418F-93F7-AF8AD8DA55AD}" type="presParOf" srcId="{58434033-12FE-47B7-85E3-6C18AE664F18}" destId="{213C5734-2B8B-4213-A572-EA31BFCC17AB}" srcOrd="0" destOrd="0" presId="urn:microsoft.com/office/officeart/2005/8/layout/orgChart1"/>
    <dgm:cxn modelId="{F5B3F6DC-4016-4A45-A0F9-1FABF8505662}" type="presParOf" srcId="{58434033-12FE-47B7-85E3-6C18AE664F18}" destId="{62CC3BF1-23C3-4182-A2F1-37EC350E0FC7}" srcOrd="1" destOrd="0" presId="urn:microsoft.com/office/officeart/2005/8/layout/orgChart1"/>
    <dgm:cxn modelId="{60C443C5-112F-483A-9354-264890C1C462}" type="presParOf" srcId="{F64E50CD-33F3-4499-A56C-69B9F356C8F0}" destId="{E22477B2-6607-43EB-B8BE-27E64499186E}" srcOrd="1" destOrd="0" presId="urn:microsoft.com/office/officeart/2005/8/layout/orgChart1"/>
    <dgm:cxn modelId="{72FDFEE5-4B4B-416D-8A70-9823F8DF10F9}" type="presParOf" srcId="{E22477B2-6607-43EB-B8BE-27E64499186E}" destId="{AB624AC9-5DCD-4EDB-8683-74DF43C3A5C6}" srcOrd="0" destOrd="0" presId="urn:microsoft.com/office/officeart/2005/8/layout/orgChart1"/>
    <dgm:cxn modelId="{06FC0F29-20CF-486D-868F-13387E20AC71}" type="presParOf" srcId="{E22477B2-6607-43EB-B8BE-27E64499186E}" destId="{415B3660-C060-4E7E-A1EF-15F9F90156AC}" srcOrd="1" destOrd="0" presId="urn:microsoft.com/office/officeart/2005/8/layout/orgChart1"/>
    <dgm:cxn modelId="{B14D3354-64E7-4558-ABA4-F05036DAAF5B}" type="presParOf" srcId="{415B3660-C060-4E7E-A1EF-15F9F90156AC}" destId="{0C097C29-B8B8-48C7-BC71-FEC2CD1034D8}" srcOrd="0" destOrd="0" presId="urn:microsoft.com/office/officeart/2005/8/layout/orgChart1"/>
    <dgm:cxn modelId="{3253D28E-3C4C-4A39-843E-21DBB0BE6973}" type="presParOf" srcId="{0C097C29-B8B8-48C7-BC71-FEC2CD1034D8}" destId="{AB674688-F98F-47A8-A6FA-6444CAE70068}" srcOrd="0" destOrd="0" presId="urn:microsoft.com/office/officeart/2005/8/layout/orgChart1"/>
    <dgm:cxn modelId="{BD80BA83-7E5A-43C8-B7BD-0F77B307A7C6}" type="presParOf" srcId="{0C097C29-B8B8-48C7-BC71-FEC2CD1034D8}" destId="{23BF68DD-8EF8-478C-BACA-5C7141F8541B}" srcOrd="1" destOrd="0" presId="urn:microsoft.com/office/officeart/2005/8/layout/orgChart1"/>
    <dgm:cxn modelId="{0F61A6C1-934E-436A-AB38-CBDACD73E60B}" type="presParOf" srcId="{415B3660-C060-4E7E-A1EF-15F9F90156AC}" destId="{AC33E3A7-3DC2-4E3D-A0EC-FF3A35EEA5A8}" srcOrd="1" destOrd="0" presId="urn:microsoft.com/office/officeart/2005/8/layout/orgChart1"/>
    <dgm:cxn modelId="{2ABC1DCC-59D2-4C35-94A6-39EEB7422D81}" type="presParOf" srcId="{415B3660-C060-4E7E-A1EF-15F9F90156AC}" destId="{82116C2E-876A-4BA3-B519-538F7B221954}" srcOrd="2" destOrd="0" presId="urn:microsoft.com/office/officeart/2005/8/layout/orgChart1"/>
    <dgm:cxn modelId="{CD8FBC57-9913-4D47-8457-28EC98D60BE2}" type="presParOf" srcId="{E22477B2-6607-43EB-B8BE-27E64499186E}" destId="{5D99D408-DEEF-4DA3-8BA5-3EA7EA5D33F6}" srcOrd="2" destOrd="0" presId="urn:microsoft.com/office/officeart/2005/8/layout/orgChart1"/>
    <dgm:cxn modelId="{312420FA-D5DE-49ED-8BC8-A7B471AA18E3}" type="presParOf" srcId="{E22477B2-6607-43EB-B8BE-27E64499186E}" destId="{8BCBDC14-3965-4A59-8B6C-F4FD25C32206}" srcOrd="3" destOrd="0" presId="urn:microsoft.com/office/officeart/2005/8/layout/orgChart1"/>
    <dgm:cxn modelId="{7E3A76A7-5E18-4911-93B4-9B3085DA2972}" type="presParOf" srcId="{8BCBDC14-3965-4A59-8B6C-F4FD25C32206}" destId="{FF84A294-29FD-42AF-807E-D15BAE237234}" srcOrd="0" destOrd="0" presId="urn:microsoft.com/office/officeart/2005/8/layout/orgChart1"/>
    <dgm:cxn modelId="{426A216B-73EA-42C3-A111-36BC6C570567}" type="presParOf" srcId="{FF84A294-29FD-42AF-807E-D15BAE237234}" destId="{35E14A6E-9C63-4A38-9909-BE483190B442}" srcOrd="0" destOrd="0" presId="urn:microsoft.com/office/officeart/2005/8/layout/orgChart1"/>
    <dgm:cxn modelId="{52871A5C-923D-4C05-ABEE-44CD2E8408CF}" type="presParOf" srcId="{FF84A294-29FD-42AF-807E-D15BAE237234}" destId="{292797FA-C159-41F7-9237-70321F1CE72A}" srcOrd="1" destOrd="0" presId="urn:microsoft.com/office/officeart/2005/8/layout/orgChart1"/>
    <dgm:cxn modelId="{1717E046-081B-47C2-A068-AC58B11D6538}" type="presParOf" srcId="{8BCBDC14-3965-4A59-8B6C-F4FD25C32206}" destId="{7A92F7E4-B459-453B-82CB-331299BD574E}" srcOrd="1" destOrd="0" presId="urn:microsoft.com/office/officeart/2005/8/layout/orgChart1"/>
    <dgm:cxn modelId="{E47FCAA3-B5FD-43E1-827E-C4635E6E29EF}" type="presParOf" srcId="{8BCBDC14-3965-4A59-8B6C-F4FD25C32206}" destId="{1C4DB146-D232-4033-BFDF-86CB804C72D7}" srcOrd="2" destOrd="0" presId="urn:microsoft.com/office/officeart/2005/8/layout/orgChart1"/>
    <dgm:cxn modelId="{997813A3-C049-488F-9DFA-02B9B47E0223}" type="presParOf" srcId="{E22477B2-6607-43EB-B8BE-27E64499186E}" destId="{60B5146A-B3A0-4CBA-80F5-DF0772D10C1B}" srcOrd="4" destOrd="0" presId="urn:microsoft.com/office/officeart/2005/8/layout/orgChart1"/>
    <dgm:cxn modelId="{A1DDA52D-DF94-48C2-82EB-D25B759B34ED}" type="presParOf" srcId="{E22477B2-6607-43EB-B8BE-27E64499186E}" destId="{CE2F0761-3D21-426B-BF0A-5EB60D746672}" srcOrd="5" destOrd="0" presId="urn:microsoft.com/office/officeart/2005/8/layout/orgChart1"/>
    <dgm:cxn modelId="{0DA858A8-8955-41E3-8220-061D47F77603}" type="presParOf" srcId="{CE2F0761-3D21-426B-BF0A-5EB60D746672}" destId="{3D537DAB-E490-4769-9C8D-1CEBB955E60C}" srcOrd="0" destOrd="0" presId="urn:microsoft.com/office/officeart/2005/8/layout/orgChart1"/>
    <dgm:cxn modelId="{01773E2E-1F47-4F5D-A668-0A2920717EFD}" type="presParOf" srcId="{3D537DAB-E490-4769-9C8D-1CEBB955E60C}" destId="{FF0C5485-0AEF-482C-AE04-482DB3433EBD}" srcOrd="0" destOrd="0" presId="urn:microsoft.com/office/officeart/2005/8/layout/orgChart1"/>
    <dgm:cxn modelId="{0448935F-51EE-4389-BCC5-15F3F0B77102}" type="presParOf" srcId="{3D537DAB-E490-4769-9C8D-1CEBB955E60C}" destId="{71162132-93E2-4533-BA9E-5CF30BA6E236}" srcOrd="1" destOrd="0" presId="urn:microsoft.com/office/officeart/2005/8/layout/orgChart1"/>
    <dgm:cxn modelId="{A9DF3D8D-8D92-42BC-B7D9-380CB0B072E2}" type="presParOf" srcId="{CE2F0761-3D21-426B-BF0A-5EB60D746672}" destId="{BB687B41-8498-49E1-B070-BC5FC1B1986B}" srcOrd="1" destOrd="0" presId="urn:microsoft.com/office/officeart/2005/8/layout/orgChart1"/>
    <dgm:cxn modelId="{5818962D-688C-40BD-BEFF-9B6045BEB5AA}" type="presParOf" srcId="{CE2F0761-3D21-426B-BF0A-5EB60D746672}" destId="{3649FFC6-67CC-473D-996C-EBD2FAD86215}" srcOrd="2" destOrd="0" presId="urn:microsoft.com/office/officeart/2005/8/layout/orgChart1"/>
    <dgm:cxn modelId="{62F40FDF-3AEE-4FCB-8ED8-30BD504B0F3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 Seeley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 Harrison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Michael Robinson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 and Canon Theologian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Matthews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Bishops and Archdeacons Executive Assistant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FA2E9FC4-D8CA-4FC5-8031-0023CFBC7F53}" type="asst">
      <dgm:prSet custT="1"/>
      <dgm:spPr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Brown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PA</a:t>
          </a:r>
        </a:p>
      </dgm:t>
    </dgm:pt>
    <dgm:pt modelId="{5299F758-CB3D-413F-B8A2-129AB6136FB1}" type="parTrans" cxnId="{8BAD50D7-E0E3-4EA0-9B21-BA2FAC06F2E3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E913A64F-FD7B-4B17-AA28-A71C9C2AD864}" type="sibTrans" cxnId="{8BAD50D7-E0E3-4EA0-9B21-BA2FAC06F2E3}">
      <dgm:prSet/>
      <dgm:spPr/>
      <dgm:t>
        <a:bodyPr/>
        <a:lstStyle/>
        <a:p>
          <a:endParaRPr lang="en-GB"/>
        </a:p>
      </dgm:t>
    </dgm:pt>
    <dgm:pt modelId="{DB7F4CEF-60E1-4FEC-988C-B5BE35185FDF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Terri Atkins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Secretary</a:t>
          </a:r>
        </a:p>
      </dgm:t>
    </dgm:pt>
    <dgm:pt modelId="{D77BDE11-405E-490A-8D81-4E84FE2DE418}" type="parTrans" cxnId="{BA3BFB90-5E0F-408B-BB54-EBFE9D8C11B6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D81141C-6D85-4E7D-B188-EAFB3690B243}" type="sibTrans" cxnId="{BA3BFB90-5E0F-408B-BB54-EBFE9D8C11B6}">
      <dgm:prSet/>
      <dgm:spPr/>
      <dgm:t>
        <a:bodyPr/>
        <a:lstStyle/>
        <a:p>
          <a:endParaRPr lang="en-GB"/>
        </a:p>
      </dgm:t>
    </dgm:pt>
    <dgm:pt modelId="{06CB6582-9FD3-4737-A4E9-922A7A06A0A7}" type="asst">
      <dgm:prSet custT="1"/>
      <dgm:spPr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Scarlett Blacker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Parliamentary Researcher and Briefings Officer</a:t>
          </a:r>
        </a:p>
      </dgm:t>
    </dgm:pt>
    <dgm:pt modelId="{0368DBEE-F8A0-415C-BD25-32AEB972C8D2}" type="parTrans" cxnId="{162FF751-017E-4A05-95F4-B47807133E1A}">
      <dgm:prSet/>
      <dgm:spPr/>
      <dgm:t>
        <a:bodyPr/>
        <a:lstStyle/>
        <a:p>
          <a:endParaRPr lang="en-GB"/>
        </a:p>
      </dgm:t>
    </dgm:pt>
    <dgm:pt modelId="{B10A71CD-7132-4169-B5E8-D0230589159B}" type="sibTrans" cxnId="{162FF751-017E-4A05-95F4-B47807133E1A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3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2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2" custScaleX="133959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2"/>
      <dgm:spPr/>
    </dgm:pt>
    <dgm:pt modelId="{AC33E3A7-3DC2-4E3D-A0EC-FF3A35EEA5A8}" type="pres">
      <dgm:prSet presAssocID="{989350D0-5311-44B7-8B1D-089F14CC793B}" presName="hierChild4" presStyleCnt="0"/>
      <dgm:spPr/>
    </dgm:pt>
    <dgm:pt modelId="{7F241639-2BDA-49A0-9B12-7E2860B42C30}" type="pres">
      <dgm:prSet presAssocID="{D77BDE11-405E-490A-8D81-4E84FE2DE418}" presName="Name37" presStyleLbl="parChTrans1D4" presStyleIdx="0" presStyleCnt="1"/>
      <dgm:spPr/>
    </dgm:pt>
    <dgm:pt modelId="{218A7A36-9BE1-43DB-AECA-195376B9A143}" type="pres">
      <dgm:prSet presAssocID="{DB7F4CEF-60E1-4FEC-988C-B5BE35185FDF}" presName="hierRoot2" presStyleCnt="0">
        <dgm:presLayoutVars>
          <dgm:hierBranch val="init"/>
        </dgm:presLayoutVars>
      </dgm:prSet>
      <dgm:spPr/>
    </dgm:pt>
    <dgm:pt modelId="{6335167C-B5C6-45A5-887F-41F1F5F50D8F}" type="pres">
      <dgm:prSet presAssocID="{DB7F4CEF-60E1-4FEC-988C-B5BE35185FDF}" presName="rootComposite" presStyleCnt="0"/>
      <dgm:spPr/>
    </dgm:pt>
    <dgm:pt modelId="{1C989F6F-DA8A-462E-B204-5EC0FD6E7D6A}" type="pres">
      <dgm:prSet presAssocID="{DB7F4CEF-60E1-4FEC-988C-B5BE35185FDF}" presName="rootText" presStyleLbl="node4" presStyleIdx="0" presStyleCnt="1">
        <dgm:presLayoutVars>
          <dgm:chPref val="3"/>
        </dgm:presLayoutVars>
      </dgm:prSet>
      <dgm:spPr/>
    </dgm:pt>
    <dgm:pt modelId="{9F07AE14-9A8B-4431-8DB4-5FF898B421C0}" type="pres">
      <dgm:prSet presAssocID="{DB7F4CEF-60E1-4FEC-988C-B5BE35185FDF}" presName="rootConnector" presStyleLbl="node4" presStyleIdx="0" presStyleCnt="1"/>
      <dgm:spPr/>
    </dgm:pt>
    <dgm:pt modelId="{4947D955-5AA0-4A4C-86FC-537E8ADABA1E}" type="pres">
      <dgm:prSet presAssocID="{DB7F4CEF-60E1-4FEC-988C-B5BE35185FDF}" presName="hierChild4" presStyleCnt="0"/>
      <dgm:spPr/>
    </dgm:pt>
    <dgm:pt modelId="{7CA3F04F-CFDB-47C2-8899-2D61FA3AA6E8}" type="pres">
      <dgm:prSet presAssocID="{DB7F4CEF-60E1-4FEC-988C-B5BE35185FDF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2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2" custScaleX="132488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2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64F78175-531E-4FE7-BA10-C1E8D4C05C3E}" type="pres">
      <dgm:prSet presAssocID="{5299F758-CB3D-413F-B8A2-129AB6136FB1}" presName="Name111" presStyleLbl="parChTrans1D2" presStyleIdx="1" presStyleCnt="3"/>
      <dgm:spPr/>
    </dgm:pt>
    <dgm:pt modelId="{CBA7DE38-CC19-42F9-8F60-41E7553B92B7}" type="pres">
      <dgm:prSet presAssocID="{FA2E9FC4-D8CA-4FC5-8031-0023CFBC7F53}" presName="hierRoot3" presStyleCnt="0">
        <dgm:presLayoutVars>
          <dgm:hierBranch val="init"/>
        </dgm:presLayoutVars>
      </dgm:prSet>
      <dgm:spPr/>
    </dgm:pt>
    <dgm:pt modelId="{E4C61C0E-E410-45A4-8B2A-58FD5ABD62DC}" type="pres">
      <dgm:prSet presAssocID="{FA2E9FC4-D8CA-4FC5-8031-0023CFBC7F53}" presName="rootComposite3" presStyleCnt="0"/>
      <dgm:spPr/>
    </dgm:pt>
    <dgm:pt modelId="{36A3C5BA-8DD5-4C46-A789-D28232DB90C0}" type="pres">
      <dgm:prSet presAssocID="{FA2E9FC4-D8CA-4FC5-8031-0023CFBC7F53}" presName="rootText3" presStyleLbl="asst1" presStyleIdx="0" presStyleCnt="2">
        <dgm:presLayoutVars>
          <dgm:chPref val="3"/>
        </dgm:presLayoutVars>
      </dgm:prSet>
      <dgm:spPr/>
    </dgm:pt>
    <dgm:pt modelId="{93F4D9E8-D9B7-4847-829B-B372A8DFB7E2}" type="pres">
      <dgm:prSet presAssocID="{FA2E9FC4-D8CA-4FC5-8031-0023CFBC7F53}" presName="rootConnector3" presStyleLbl="asst1" presStyleIdx="0" presStyleCnt="2"/>
      <dgm:spPr/>
    </dgm:pt>
    <dgm:pt modelId="{1DB76162-6D07-4AA5-AADD-063AB1F69725}" type="pres">
      <dgm:prSet presAssocID="{FA2E9FC4-D8CA-4FC5-8031-0023CFBC7F53}" presName="hierChild6" presStyleCnt="0"/>
      <dgm:spPr/>
    </dgm:pt>
    <dgm:pt modelId="{B3CE7179-134A-43C7-91F1-5DA480B426B6}" type="pres">
      <dgm:prSet presAssocID="{FA2E9FC4-D8CA-4FC5-8031-0023CFBC7F53}" presName="hierChild7" presStyleCnt="0"/>
      <dgm:spPr/>
    </dgm:pt>
    <dgm:pt modelId="{0C7ADB25-5330-46F1-B01A-79778A5163C4}" type="pres">
      <dgm:prSet presAssocID="{0368DBEE-F8A0-415C-BD25-32AEB972C8D2}" presName="Name111" presStyleLbl="parChTrans1D2" presStyleIdx="2" presStyleCnt="3"/>
      <dgm:spPr/>
    </dgm:pt>
    <dgm:pt modelId="{B67ED6F6-D4C6-4928-B733-73F93483F339}" type="pres">
      <dgm:prSet presAssocID="{06CB6582-9FD3-4737-A4E9-922A7A06A0A7}" presName="hierRoot3" presStyleCnt="0">
        <dgm:presLayoutVars>
          <dgm:hierBranch val="init"/>
        </dgm:presLayoutVars>
      </dgm:prSet>
      <dgm:spPr/>
    </dgm:pt>
    <dgm:pt modelId="{D755EA33-34A9-4C73-8D6E-6FF60DD15B0A}" type="pres">
      <dgm:prSet presAssocID="{06CB6582-9FD3-4737-A4E9-922A7A06A0A7}" presName="rootComposite3" presStyleCnt="0"/>
      <dgm:spPr/>
    </dgm:pt>
    <dgm:pt modelId="{55CAB689-96CC-4023-8177-7B50FBBC7DDC}" type="pres">
      <dgm:prSet presAssocID="{06CB6582-9FD3-4737-A4E9-922A7A06A0A7}" presName="rootText3" presStyleLbl="asst1" presStyleIdx="1" presStyleCnt="2">
        <dgm:presLayoutVars>
          <dgm:chPref val="3"/>
        </dgm:presLayoutVars>
      </dgm:prSet>
      <dgm:spPr/>
    </dgm:pt>
    <dgm:pt modelId="{9E9E04F5-AE9B-458A-B26C-15EA19AE611C}" type="pres">
      <dgm:prSet presAssocID="{06CB6582-9FD3-4737-A4E9-922A7A06A0A7}" presName="rootConnector3" presStyleLbl="asst1" presStyleIdx="1" presStyleCnt="2"/>
      <dgm:spPr/>
    </dgm:pt>
    <dgm:pt modelId="{412E380A-2A68-4440-AF1C-EDE4783B7409}" type="pres">
      <dgm:prSet presAssocID="{06CB6582-9FD3-4737-A4E9-922A7A06A0A7}" presName="hierChild6" presStyleCnt="0"/>
      <dgm:spPr/>
    </dgm:pt>
    <dgm:pt modelId="{4E1A23D7-1D78-4D4B-9E6B-D0FDEDE208A3}" type="pres">
      <dgm:prSet presAssocID="{06CB6582-9FD3-4737-A4E9-922A7A06A0A7}" presName="hierChild7" presStyleCnt="0"/>
      <dgm:spPr/>
    </dgm:pt>
  </dgm:ptLst>
  <dgm:cxnLst>
    <dgm:cxn modelId="{BC432B04-B6D9-4F3D-8D3A-BF411901EEA3}" type="presOf" srcId="{D0B7CF59-7403-4DD6-BA1E-B3F016A02080}" destId="{B5FAB4C7-EFEF-4C56-8180-9C862B7D2B70}" srcOrd="0" destOrd="0" presId="urn:microsoft.com/office/officeart/2005/8/layout/orgChart1"/>
    <dgm:cxn modelId="{2F7C0007-ECF0-429E-B15F-908EABA46C81}" type="presOf" srcId="{DB7F4CEF-60E1-4FEC-988C-B5BE35185FDF}" destId="{9F07AE14-9A8B-4431-8DB4-5FF898B421C0}" srcOrd="1" destOrd="0" presId="urn:microsoft.com/office/officeart/2005/8/layout/orgChart1"/>
    <dgm:cxn modelId="{FF668224-E2B5-4F86-9AB7-502007760BD6}" type="presOf" srcId="{B9C306C8-4DB2-4F75-B833-511C8E46EEB3}" destId="{213C5734-2B8B-4213-A572-EA31BFCC17AB}" srcOrd="0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042FD73F-6A9A-4CD1-B5EA-1AE6A03EF35E}" type="presOf" srcId="{B9C306C8-4DB2-4F75-B833-511C8E46EEB3}" destId="{62CC3BF1-23C3-4182-A2F1-37EC350E0FC7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FF89A963-B7CC-4B70-9BAE-1ECDA3396D09}" type="presOf" srcId="{989350D0-5311-44B7-8B1D-089F14CC793B}" destId="{AB674688-F98F-47A8-A6FA-6444CAE70068}" srcOrd="0" destOrd="0" presId="urn:microsoft.com/office/officeart/2005/8/layout/orgChart1"/>
    <dgm:cxn modelId="{3DBCD744-F030-43BC-8149-C67C385DE1FA}" type="presOf" srcId="{DB7F4CEF-60E1-4FEC-988C-B5BE35185FDF}" destId="{1C989F6F-DA8A-462E-B204-5EC0FD6E7D6A}" srcOrd="0" destOrd="0" presId="urn:microsoft.com/office/officeart/2005/8/layout/orgChart1"/>
    <dgm:cxn modelId="{8983BB68-3902-411E-BFD4-1396E6DD61DA}" type="presOf" srcId="{06CB6582-9FD3-4737-A4E9-922A7A06A0A7}" destId="{9E9E04F5-AE9B-458A-B26C-15EA19AE611C}" srcOrd="1" destOrd="0" presId="urn:microsoft.com/office/officeart/2005/8/layout/orgChart1"/>
    <dgm:cxn modelId="{162FF751-017E-4A05-95F4-B47807133E1A}" srcId="{DD853D57-7668-470A-8D59-D0E001EEBA8A}" destId="{06CB6582-9FD3-4737-A4E9-922A7A06A0A7}" srcOrd="2" destOrd="0" parTransId="{0368DBEE-F8A0-415C-BD25-32AEB972C8D2}" sibTransId="{B10A71CD-7132-4169-B5E8-D0230589159B}"/>
    <dgm:cxn modelId="{1CAA9375-4CC3-447C-AABD-240EF549A973}" type="presOf" srcId="{FA2E9FC4-D8CA-4FC5-8031-0023CFBC7F53}" destId="{93F4D9E8-D9B7-4847-829B-B372A8DFB7E2}" srcOrd="1" destOrd="0" presId="urn:microsoft.com/office/officeart/2005/8/layout/orgChart1"/>
    <dgm:cxn modelId="{C3AAE278-7D34-4193-8D0C-D0FF6F753A87}" type="presOf" srcId="{5299F758-CB3D-413F-B8A2-129AB6136FB1}" destId="{64F78175-531E-4FE7-BA10-C1E8D4C05C3E}" srcOrd="0" destOrd="0" presId="urn:microsoft.com/office/officeart/2005/8/layout/orgChart1"/>
    <dgm:cxn modelId="{CB42FA59-98CB-4D6A-A021-AE44213AB211}" type="presOf" srcId="{820998C7-AF3C-4F7B-8056-362E54AA9CFC}" destId="{AB624AC9-5DCD-4EDB-8683-74DF43C3A5C6}" srcOrd="0" destOrd="0" presId="urn:microsoft.com/office/officeart/2005/8/layout/orgChart1"/>
    <dgm:cxn modelId="{6226257A-0E0C-404C-B7CF-0E957E6292CB}" type="presOf" srcId="{DCA98C1E-43D3-40B6-8108-40E5DFFB2392}" destId="{FB8EBDE9-033D-4017-8F29-BC5275817A87}" srcOrd="0" destOrd="0" presId="urn:microsoft.com/office/officeart/2005/8/layout/orgChart1"/>
    <dgm:cxn modelId="{BA3BFB90-5E0F-408B-BB54-EBFE9D8C11B6}" srcId="{989350D0-5311-44B7-8B1D-089F14CC793B}" destId="{DB7F4CEF-60E1-4FEC-988C-B5BE35185FDF}" srcOrd="0" destOrd="0" parTransId="{D77BDE11-405E-490A-8D81-4E84FE2DE418}" sibTransId="{FD81141C-6D85-4E7D-B188-EAFB3690B243}"/>
    <dgm:cxn modelId="{D192F692-967C-473B-9356-0646FDB140E8}" type="presOf" srcId="{0368DBEE-F8A0-415C-BD25-32AEB972C8D2}" destId="{0C7ADB25-5330-46F1-B01A-79778A5163C4}" srcOrd="0" destOrd="0" presId="urn:microsoft.com/office/officeart/2005/8/layout/orgChart1"/>
    <dgm:cxn modelId="{4B00689B-FB98-43C3-8FD4-A4140C1148AB}" type="presOf" srcId="{06CB6582-9FD3-4737-A4E9-922A7A06A0A7}" destId="{55CAB689-96CC-4023-8177-7B50FBBC7DDC}" srcOrd="0" destOrd="0" presId="urn:microsoft.com/office/officeart/2005/8/layout/orgChart1"/>
    <dgm:cxn modelId="{CD29D49B-5D9C-4A01-A965-A5A9E9E687F8}" type="presOf" srcId="{DCA98C1E-43D3-40B6-8108-40E5DFFB2392}" destId="{7E3072C9-D93E-4881-89D0-EA1C29738238}" srcOrd="1" destOrd="0" presId="urn:microsoft.com/office/officeart/2005/8/layout/orgChart1"/>
    <dgm:cxn modelId="{1EF51D9D-1C3A-42C6-9AEF-C45160388B20}" type="presOf" srcId="{3AC670FA-4C30-4EEB-8C56-452445568E18}" destId="{0B416A44-CCD1-4BD9-B1A2-DEF07EE1AEF2}" srcOrd="0" destOrd="0" presId="urn:microsoft.com/office/officeart/2005/8/layout/orgChart1"/>
    <dgm:cxn modelId="{8D1C13A8-01D0-4C51-BDC2-B0D4B81C84EE}" type="presOf" srcId="{989350D0-5311-44B7-8B1D-089F14CC793B}" destId="{23BF68DD-8EF8-478C-BACA-5C7141F8541B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8BAD50D7-E0E3-4EA0-9B21-BA2FAC06F2E3}" srcId="{DD853D57-7668-470A-8D59-D0E001EEBA8A}" destId="{FA2E9FC4-D8CA-4FC5-8031-0023CFBC7F53}" srcOrd="1" destOrd="0" parTransId="{5299F758-CB3D-413F-B8A2-129AB6136FB1}" sibTransId="{E913A64F-FD7B-4B17-AA28-A71C9C2AD864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3D72C9FA-B396-4939-8C04-7C5B08A211A1}" type="presOf" srcId="{FA2E9FC4-D8CA-4FC5-8031-0023CFBC7F53}" destId="{36A3C5BA-8DD5-4C46-A789-D28232DB90C0}" srcOrd="0" destOrd="0" presId="urn:microsoft.com/office/officeart/2005/8/layout/orgChart1"/>
    <dgm:cxn modelId="{FDAB28FE-B795-4D38-936F-1FB016CF8170}" type="presOf" srcId="{D77BDE11-405E-490A-8D81-4E84FE2DE418}" destId="{7F241639-2BDA-49A0-9B12-7E2860B42C3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91B2131-8201-4C45-A2D4-593F908D4C06}" type="presParOf" srcId="{45554A20-C0C0-4D28-B1ED-753A77DF3996}" destId="{B5FAB4C7-EFEF-4C56-8180-9C862B7D2B70}" srcOrd="0" destOrd="0" presId="urn:microsoft.com/office/officeart/2005/8/layout/orgChart1"/>
    <dgm:cxn modelId="{E0EC197C-04AD-4DB1-BD93-3136A6EEA58F}" type="presParOf" srcId="{45554A20-C0C0-4D28-B1ED-753A77DF3996}" destId="{F64E50CD-33F3-4499-A56C-69B9F356C8F0}" srcOrd="1" destOrd="0" presId="urn:microsoft.com/office/officeart/2005/8/layout/orgChart1"/>
    <dgm:cxn modelId="{D45E4069-E094-4ED6-8A5A-6AC04EF78D14}" type="presParOf" srcId="{F64E50CD-33F3-4499-A56C-69B9F356C8F0}" destId="{58434033-12FE-47B7-85E3-6C18AE664F18}" srcOrd="0" destOrd="0" presId="urn:microsoft.com/office/officeart/2005/8/layout/orgChart1"/>
    <dgm:cxn modelId="{ECA46895-1FB3-418F-93F7-AF8AD8DA55AD}" type="presParOf" srcId="{58434033-12FE-47B7-85E3-6C18AE664F18}" destId="{213C5734-2B8B-4213-A572-EA31BFCC17AB}" srcOrd="0" destOrd="0" presId="urn:microsoft.com/office/officeart/2005/8/layout/orgChart1"/>
    <dgm:cxn modelId="{F5B3F6DC-4016-4A45-A0F9-1FABF8505662}" type="presParOf" srcId="{58434033-12FE-47B7-85E3-6C18AE664F18}" destId="{62CC3BF1-23C3-4182-A2F1-37EC350E0FC7}" srcOrd="1" destOrd="0" presId="urn:microsoft.com/office/officeart/2005/8/layout/orgChart1"/>
    <dgm:cxn modelId="{60C443C5-112F-483A-9354-264890C1C462}" type="presParOf" srcId="{F64E50CD-33F3-4499-A56C-69B9F356C8F0}" destId="{E22477B2-6607-43EB-B8BE-27E64499186E}" srcOrd="1" destOrd="0" presId="urn:microsoft.com/office/officeart/2005/8/layout/orgChart1"/>
    <dgm:cxn modelId="{72FDFEE5-4B4B-416D-8A70-9823F8DF10F9}" type="presParOf" srcId="{E22477B2-6607-43EB-B8BE-27E64499186E}" destId="{AB624AC9-5DCD-4EDB-8683-74DF43C3A5C6}" srcOrd="0" destOrd="0" presId="urn:microsoft.com/office/officeart/2005/8/layout/orgChart1"/>
    <dgm:cxn modelId="{06FC0F29-20CF-486D-868F-13387E20AC71}" type="presParOf" srcId="{E22477B2-6607-43EB-B8BE-27E64499186E}" destId="{415B3660-C060-4E7E-A1EF-15F9F90156AC}" srcOrd="1" destOrd="0" presId="urn:microsoft.com/office/officeart/2005/8/layout/orgChart1"/>
    <dgm:cxn modelId="{B14D3354-64E7-4558-ABA4-F05036DAAF5B}" type="presParOf" srcId="{415B3660-C060-4E7E-A1EF-15F9F90156AC}" destId="{0C097C29-B8B8-48C7-BC71-FEC2CD1034D8}" srcOrd="0" destOrd="0" presId="urn:microsoft.com/office/officeart/2005/8/layout/orgChart1"/>
    <dgm:cxn modelId="{3253D28E-3C4C-4A39-843E-21DBB0BE6973}" type="presParOf" srcId="{0C097C29-B8B8-48C7-BC71-FEC2CD1034D8}" destId="{AB674688-F98F-47A8-A6FA-6444CAE70068}" srcOrd="0" destOrd="0" presId="urn:microsoft.com/office/officeart/2005/8/layout/orgChart1"/>
    <dgm:cxn modelId="{BD80BA83-7E5A-43C8-B7BD-0F77B307A7C6}" type="presParOf" srcId="{0C097C29-B8B8-48C7-BC71-FEC2CD1034D8}" destId="{23BF68DD-8EF8-478C-BACA-5C7141F8541B}" srcOrd="1" destOrd="0" presId="urn:microsoft.com/office/officeart/2005/8/layout/orgChart1"/>
    <dgm:cxn modelId="{0F61A6C1-934E-436A-AB38-CBDACD73E60B}" type="presParOf" srcId="{415B3660-C060-4E7E-A1EF-15F9F90156AC}" destId="{AC33E3A7-3DC2-4E3D-A0EC-FF3A35EEA5A8}" srcOrd="1" destOrd="0" presId="urn:microsoft.com/office/officeart/2005/8/layout/orgChart1"/>
    <dgm:cxn modelId="{1EA56633-0382-4144-9867-A617E7404909}" type="presParOf" srcId="{AC33E3A7-3DC2-4E3D-A0EC-FF3A35EEA5A8}" destId="{7F241639-2BDA-49A0-9B12-7E2860B42C30}" srcOrd="0" destOrd="0" presId="urn:microsoft.com/office/officeart/2005/8/layout/orgChart1"/>
    <dgm:cxn modelId="{AF5C7840-3670-4804-8A32-95139FC4DFD8}" type="presParOf" srcId="{AC33E3A7-3DC2-4E3D-A0EC-FF3A35EEA5A8}" destId="{218A7A36-9BE1-43DB-AECA-195376B9A143}" srcOrd="1" destOrd="0" presId="urn:microsoft.com/office/officeart/2005/8/layout/orgChart1"/>
    <dgm:cxn modelId="{45A2E1EF-6D50-4B5C-8192-0C865863A39E}" type="presParOf" srcId="{218A7A36-9BE1-43DB-AECA-195376B9A143}" destId="{6335167C-B5C6-45A5-887F-41F1F5F50D8F}" srcOrd="0" destOrd="0" presId="urn:microsoft.com/office/officeart/2005/8/layout/orgChart1"/>
    <dgm:cxn modelId="{CC16F652-4AB3-4CED-9E6D-0B0BCC3806FA}" type="presParOf" srcId="{6335167C-B5C6-45A5-887F-41F1F5F50D8F}" destId="{1C989F6F-DA8A-462E-B204-5EC0FD6E7D6A}" srcOrd="0" destOrd="0" presId="urn:microsoft.com/office/officeart/2005/8/layout/orgChart1"/>
    <dgm:cxn modelId="{C13742EC-C4EC-44D7-A148-1328C18A77EE}" type="presParOf" srcId="{6335167C-B5C6-45A5-887F-41F1F5F50D8F}" destId="{9F07AE14-9A8B-4431-8DB4-5FF898B421C0}" srcOrd="1" destOrd="0" presId="urn:microsoft.com/office/officeart/2005/8/layout/orgChart1"/>
    <dgm:cxn modelId="{42972D72-1523-4A91-B5A6-671D493F042D}" type="presParOf" srcId="{218A7A36-9BE1-43DB-AECA-195376B9A143}" destId="{4947D955-5AA0-4A4C-86FC-537E8ADABA1E}" srcOrd="1" destOrd="0" presId="urn:microsoft.com/office/officeart/2005/8/layout/orgChart1"/>
    <dgm:cxn modelId="{4BECAC44-E0E5-4E3C-A8AF-ADBEEB602458}" type="presParOf" srcId="{218A7A36-9BE1-43DB-AECA-195376B9A143}" destId="{7CA3F04F-CFDB-47C2-8899-2D61FA3AA6E8}" srcOrd="2" destOrd="0" presId="urn:microsoft.com/office/officeart/2005/8/layout/orgChart1"/>
    <dgm:cxn modelId="{2ABC1DCC-59D2-4C35-94A6-39EEB7422D81}" type="presParOf" srcId="{415B3660-C060-4E7E-A1EF-15F9F90156AC}" destId="{82116C2E-876A-4BA3-B519-538F7B221954}" srcOrd="2" destOrd="0" presId="urn:microsoft.com/office/officeart/2005/8/layout/orgChart1"/>
    <dgm:cxn modelId="{34F4828D-EBF7-4D49-AC3D-9C75FEA93FE0}" type="presParOf" srcId="{E22477B2-6607-43EB-B8BE-27E64499186E}" destId="{0B416A44-CCD1-4BD9-B1A2-DEF07EE1AEF2}" srcOrd="2" destOrd="0" presId="urn:microsoft.com/office/officeart/2005/8/layout/orgChart1"/>
    <dgm:cxn modelId="{48D8DE18-031E-4195-AA76-2C741C0E8C37}" type="presParOf" srcId="{E22477B2-6607-43EB-B8BE-27E64499186E}" destId="{6DDA0184-70A2-4D86-982C-425C0DA331E6}" srcOrd="3" destOrd="0" presId="urn:microsoft.com/office/officeart/2005/8/layout/orgChart1"/>
    <dgm:cxn modelId="{C9EB7B49-71CF-4C8D-B733-83745C1F90CE}" type="presParOf" srcId="{6DDA0184-70A2-4D86-982C-425C0DA331E6}" destId="{34DC2BD7-F256-42FA-AD62-9F7DCDE07CDE}" srcOrd="0" destOrd="0" presId="urn:microsoft.com/office/officeart/2005/8/layout/orgChart1"/>
    <dgm:cxn modelId="{725325CE-A1D8-4EEC-8D1D-AACFEDA21AE9}" type="presParOf" srcId="{34DC2BD7-F256-42FA-AD62-9F7DCDE07CDE}" destId="{FB8EBDE9-033D-4017-8F29-BC5275817A87}" srcOrd="0" destOrd="0" presId="urn:microsoft.com/office/officeart/2005/8/layout/orgChart1"/>
    <dgm:cxn modelId="{919284B5-167B-46D2-8B45-CCF890929698}" type="presParOf" srcId="{34DC2BD7-F256-42FA-AD62-9F7DCDE07CDE}" destId="{7E3072C9-D93E-4881-89D0-EA1C29738238}" srcOrd="1" destOrd="0" presId="urn:microsoft.com/office/officeart/2005/8/layout/orgChart1"/>
    <dgm:cxn modelId="{9EA6ACB0-4BEC-4EB4-9429-F53A4F02475B}" type="presParOf" srcId="{6DDA0184-70A2-4D86-982C-425C0DA331E6}" destId="{190A16F0-4A98-4581-A278-FE2D252CCE8F}" srcOrd="1" destOrd="0" presId="urn:microsoft.com/office/officeart/2005/8/layout/orgChart1"/>
    <dgm:cxn modelId="{10B976A6-49AF-4DF2-B100-D6B06183987B}" type="presParOf" srcId="{6DDA0184-70A2-4D86-982C-425C0DA331E6}" destId="{BECD5B72-607F-4356-A1B5-FBD1D3FFF2D1}" srcOrd="2" destOrd="0" presId="urn:microsoft.com/office/officeart/2005/8/layout/orgChart1"/>
    <dgm:cxn modelId="{62F40FDF-3AEE-4FCB-8ED8-30BD504B0F3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53EBB255-89C2-4715-92FE-C63E6E0A71E4}" type="presParOf" srcId="{19BDFBD3-75E0-4D7F-B87F-0203000FFAB2}" destId="{64F78175-531E-4FE7-BA10-C1E8D4C05C3E}" srcOrd="0" destOrd="0" presId="urn:microsoft.com/office/officeart/2005/8/layout/orgChart1"/>
    <dgm:cxn modelId="{0053A1AC-CFDD-4CD3-8C83-36629B16F743}" type="presParOf" srcId="{19BDFBD3-75E0-4D7F-B87F-0203000FFAB2}" destId="{CBA7DE38-CC19-42F9-8F60-41E7553B92B7}" srcOrd="1" destOrd="0" presId="urn:microsoft.com/office/officeart/2005/8/layout/orgChart1"/>
    <dgm:cxn modelId="{C281C815-327A-49E8-8FF7-ABE257CDA6C5}" type="presParOf" srcId="{CBA7DE38-CC19-42F9-8F60-41E7553B92B7}" destId="{E4C61C0E-E410-45A4-8B2A-58FD5ABD62DC}" srcOrd="0" destOrd="0" presId="urn:microsoft.com/office/officeart/2005/8/layout/orgChart1"/>
    <dgm:cxn modelId="{50B15D7D-6A57-4FD0-8631-55F3A10FAF4F}" type="presParOf" srcId="{E4C61C0E-E410-45A4-8B2A-58FD5ABD62DC}" destId="{36A3C5BA-8DD5-4C46-A789-D28232DB90C0}" srcOrd="0" destOrd="0" presId="urn:microsoft.com/office/officeart/2005/8/layout/orgChart1"/>
    <dgm:cxn modelId="{A3DEAC3E-FB6C-4F03-B68D-D6F438707047}" type="presParOf" srcId="{E4C61C0E-E410-45A4-8B2A-58FD5ABD62DC}" destId="{93F4D9E8-D9B7-4847-829B-B372A8DFB7E2}" srcOrd="1" destOrd="0" presId="urn:microsoft.com/office/officeart/2005/8/layout/orgChart1"/>
    <dgm:cxn modelId="{AF65A11F-BE7A-4AF8-B700-C2F16CC76F29}" type="presParOf" srcId="{CBA7DE38-CC19-42F9-8F60-41E7553B92B7}" destId="{1DB76162-6D07-4AA5-AADD-063AB1F69725}" srcOrd="1" destOrd="0" presId="urn:microsoft.com/office/officeart/2005/8/layout/orgChart1"/>
    <dgm:cxn modelId="{A3634BF5-355E-477C-AAA2-2DD8C54128D0}" type="presParOf" srcId="{CBA7DE38-CC19-42F9-8F60-41E7553B92B7}" destId="{B3CE7179-134A-43C7-91F1-5DA480B426B6}" srcOrd="2" destOrd="0" presId="urn:microsoft.com/office/officeart/2005/8/layout/orgChart1"/>
    <dgm:cxn modelId="{9EA874C1-9EA1-4B41-91ED-BC67B9FD03D8}" type="presParOf" srcId="{19BDFBD3-75E0-4D7F-B87F-0203000FFAB2}" destId="{0C7ADB25-5330-46F1-B01A-79778A5163C4}" srcOrd="2" destOrd="0" presId="urn:microsoft.com/office/officeart/2005/8/layout/orgChart1"/>
    <dgm:cxn modelId="{983FF027-C0F0-480C-8B5E-749B564CE06F}" type="presParOf" srcId="{19BDFBD3-75E0-4D7F-B87F-0203000FFAB2}" destId="{B67ED6F6-D4C6-4928-B733-73F93483F339}" srcOrd="3" destOrd="0" presId="urn:microsoft.com/office/officeart/2005/8/layout/orgChart1"/>
    <dgm:cxn modelId="{EE0816E5-8AB1-490F-BF6B-172AA6AB3A9C}" type="presParOf" srcId="{B67ED6F6-D4C6-4928-B733-73F93483F339}" destId="{D755EA33-34A9-4C73-8D6E-6FF60DD15B0A}" srcOrd="0" destOrd="0" presId="urn:microsoft.com/office/officeart/2005/8/layout/orgChart1"/>
    <dgm:cxn modelId="{04881CE4-775D-4947-B9FE-3FF6B4929803}" type="presParOf" srcId="{D755EA33-34A9-4C73-8D6E-6FF60DD15B0A}" destId="{55CAB689-96CC-4023-8177-7B50FBBC7DDC}" srcOrd="0" destOrd="0" presId="urn:microsoft.com/office/officeart/2005/8/layout/orgChart1"/>
    <dgm:cxn modelId="{0B465352-47BD-4310-BE1F-C92EBCA5248F}" type="presParOf" srcId="{D755EA33-34A9-4C73-8D6E-6FF60DD15B0A}" destId="{9E9E04F5-AE9B-458A-B26C-15EA19AE611C}" srcOrd="1" destOrd="0" presId="urn:microsoft.com/office/officeart/2005/8/layout/orgChart1"/>
    <dgm:cxn modelId="{8CD6F747-E38E-4BC1-9827-A03EC5446650}" type="presParOf" srcId="{B67ED6F6-D4C6-4928-B733-73F93483F339}" destId="{412E380A-2A68-4440-AF1C-EDE4783B7409}" srcOrd="1" destOrd="0" presId="urn:microsoft.com/office/officeart/2005/8/layout/orgChart1"/>
    <dgm:cxn modelId="{284B4315-C75D-4BE1-8669-5C1F57DF09D1}" type="presParOf" srcId="{B67ED6F6-D4C6-4928-B733-73F93483F339}" destId="{4E1A23D7-1D78-4D4B-9E6B-D0FDEDE208A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Stuart Batten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Director of Ordinands (DDO) and vocations 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27725A93-1459-4BA9-AEBF-8AB1E8C9BCD7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Katie de Bourcier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gm:t>
    </dgm:pt>
    <dgm:pt modelId="{ABBE7BBD-AD96-45FE-959B-CE6A3BCC2264}" type="parTrans" cxnId="{B2A11043-BF48-41A4-B448-E749E7B0B1FA}">
      <dgm:prSet/>
      <dgm:spPr/>
      <dgm:t>
        <a:bodyPr/>
        <a:lstStyle/>
        <a:p>
          <a:endParaRPr lang="en-GB"/>
        </a:p>
      </dgm:t>
    </dgm:pt>
    <dgm:pt modelId="{9ADF9548-4B3B-414B-8F63-E5A3D8AF1B6B}" type="sibTrans" cxnId="{B2A11043-BF48-41A4-B448-E749E7B0B1F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Children’s and Families’ Enabler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FF0BDEF0-57A1-4CC2-9D3A-A5DA45AB523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Matt Levett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Youth and Young Adults Officer</a:t>
          </a:r>
        </a:p>
      </dgm:t>
    </dgm:pt>
    <dgm:pt modelId="{5428713F-E1E9-423B-9D90-14B049ECBD4F}" type="parTrans" cxnId="{97B4829E-3753-4D07-B61F-F0CAA5825C1E}">
      <dgm:prSet/>
      <dgm:spPr/>
      <dgm:t>
        <a:bodyPr/>
        <a:lstStyle/>
        <a:p>
          <a:endParaRPr lang="en-GB"/>
        </a:p>
      </dgm:t>
    </dgm:pt>
    <dgm:pt modelId="{896578B9-6454-44E3-ADF7-13CD323FE88C}" type="sibTrans" cxnId="{97B4829E-3753-4D07-B61F-F0CAA5825C1E}">
      <dgm:prSet/>
      <dgm:spPr/>
      <dgm:t>
        <a:bodyPr/>
        <a:lstStyle/>
        <a:p>
          <a:endParaRPr lang="en-GB"/>
        </a:p>
      </dgm:t>
    </dgm:pt>
    <dgm:pt modelId="{0777B0F5-7051-4CB4-98CF-670050215BFA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Allinson</a:t>
          </a:r>
        </a:p>
        <a:p>
          <a:r>
            <a:rPr lang="en-GB" sz="900" b="0" i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Project Support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4B77B0-7683-4FBC-9361-85867AFBB427}" type="parTrans" cxnId="{6EC83FAE-B410-4A56-9449-04BEE667F7BC}">
      <dgm:prSet/>
      <dgm:spPr/>
      <dgm:t>
        <a:bodyPr/>
        <a:lstStyle/>
        <a:p>
          <a:endParaRPr lang="en-GB"/>
        </a:p>
      </dgm:t>
    </dgm:pt>
    <dgm:pt modelId="{003DC632-D8B2-4CA4-8F36-931C18FBD08C}" type="sibTrans" cxnId="{6EC83FAE-B410-4A56-9449-04BEE667F7BC}">
      <dgm:prSet/>
      <dgm:spPr/>
      <dgm:t>
        <a:bodyPr/>
        <a:lstStyle/>
        <a:p>
          <a:endParaRPr lang="en-GB"/>
        </a:p>
      </dgm:t>
    </dgm:pt>
    <dgm:pt modelId="{FF40EB87-E24F-42EC-A810-69351DFEEABE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Prior-Townsend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Project Officer</a:t>
          </a:r>
        </a:p>
      </dgm:t>
    </dgm:pt>
    <dgm:pt modelId="{C0A376F8-2C92-427E-8B9A-E182FEC85F7D}" type="parTrans" cxnId="{9592EFE6-48CB-432B-A591-AAC1341018B4}">
      <dgm:prSet/>
      <dgm:spPr/>
      <dgm:t>
        <a:bodyPr/>
        <a:lstStyle/>
        <a:p>
          <a:endParaRPr lang="en-GB"/>
        </a:p>
      </dgm:t>
    </dgm:pt>
    <dgm:pt modelId="{574CD5BA-CD1B-44CA-9CD6-598F5517DDC9}" type="sibTrans" cxnId="{9592EFE6-48CB-432B-A591-AAC1341018B4}">
      <dgm:prSet/>
      <dgm:spPr/>
      <dgm:t>
        <a:bodyPr/>
        <a:lstStyle/>
        <a:p>
          <a:endParaRPr lang="en-GB"/>
        </a:p>
      </dgm:t>
    </dgm:pt>
    <dgm:pt modelId="{1C594AFE-F3E7-4414-8181-F42B345525B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Sudbury Archdeaconry Mission Enabler</a:t>
          </a:r>
        </a:p>
      </dgm:t>
    </dgm:pt>
    <dgm:pt modelId="{1428DCEA-4EDF-4764-9C61-C9DDA105B3CD}" type="parTrans" cxnId="{D8B0078E-C5AB-408C-8E0F-30E6E8C2109C}">
      <dgm:prSet/>
      <dgm:spPr/>
      <dgm:t>
        <a:bodyPr/>
        <a:lstStyle/>
        <a:p>
          <a:endParaRPr lang="en-GB"/>
        </a:p>
      </dgm:t>
    </dgm:pt>
    <dgm:pt modelId="{D54F1C0A-6B94-4BA4-9676-6F8284B7C91E}" type="sibTrans" cxnId="{D8B0078E-C5AB-408C-8E0F-30E6E8C2109C}">
      <dgm:prSet/>
      <dgm:spPr/>
      <dgm:t>
        <a:bodyPr/>
        <a:lstStyle/>
        <a:p>
          <a:endParaRPr lang="en-GB"/>
        </a:p>
      </dgm:t>
    </dgm:pt>
    <dgm:pt modelId="{C1DD84DF-2355-43FE-9696-C3906FD67FA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Archdeaconry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gm:t>
    </dgm:pt>
    <dgm:pt modelId="{6D43E368-408D-4DDE-9E88-618CD77E3BF0}" type="parTrans" cxnId="{823096D4-B72F-4953-9D9F-C0FABABD666C}">
      <dgm:prSet/>
      <dgm:spPr/>
      <dgm:t>
        <a:bodyPr/>
        <a:lstStyle/>
        <a:p>
          <a:endParaRPr lang="en-GB"/>
        </a:p>
      </dgm:t>
    </dgm:pt>
    <dgm:pt modelId="{AC8A2AD4-0867-4F60-BEA6-A268C03824E0}" type="sibTrans" cxnId="{823096D4-B72F-4953-9D9F-C0FABABD666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C923BDF4-9A0D-48F7-87D5-79C0AFD106F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Cook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gm:t>
    </dgm:pt>
    <dgm:pt modelId="{8CD26F8C-C401-4147-8F9B-C1993EE453F6}" type="parTrans" cxnId="{4E21630D-1906-4C0A-B7E6-D2CEBB126BC0}">
      <dgm:prSet/>
      <dgm:spPr/>
      <dgm:t>
        <a:bodyPr/>
        <a:lstStyle/>
        <a:p>
          <a:endParaRPr lang="en-GB"/>
        </a:p>
      </dgm:t>
    </dgm:pt>
    <dgm:pt modelId="{2CF0D332-564A-48D1-841A-70A42FF00158}" type="sibTrans" cxnId="{4E21630D-1906-4C0A-B7E6-D2CEBB126BC0}">
      <dgm:prSet/>
      <dgm:spPr/>
      <dgm:t>
        <a:bodyPr/>
        <a:lstStyle/>
        <a:p>
          <a:endParaRPr lang="en-GB"/>
        </a:p>
      </dgm:t>
    </dgm:pt>
    <dgm:pt modelId="{D823FE89-E419-4448-A883-091146140E8A}">
      <dgm:prSet custT="1"/>
      <dgm:spPr/>
      <dgm:t>
        <a:bodyPr/>
        <a:lstStyle/>
        <a:p>
          <a:r>
            <a:rPr lang="en-GB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Gail </a:t>
          </a:r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Southgate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Evangelist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Centre of Mission  </a:t>
          </a:r>
        </a:p>
      </dgm:t>
    </dgm:pt>
    <dgm:pt modelId="{B000E2EF-5051-43E7-B92E-7A6E3E2B1969}" type="parTrans" cxnId="{BD7D4205-9B8D-4D84-BB88-36F0F2F7D895}">
      <dgm:prSet/>
      <dgm:spPr/>
      <dgm:t>
        <a:bodyPr/>
        <a:lstStyle/>
        <a:p>
          <a:endParaRPr lang="en-GB"/>
        </a:p>
      </dgm:t>
    </dgm:pt>
    <dgm:pt modelId="{E6D70897-DFCA-475A-8D7A-61CF7DAE370D}" type="sibTrans" cxnId="{BD7D4205-9B8D-4D84-BB88-36F0F2F7D895}">
      <dgm:prSet/>
      <dgm:spPr/>
      <dgm:t>
        <a:bodyPr/>
        <a:lstStyle/>
        <a:p>
          <a:endParaRPr lang="en-GB"/>
        </a:p>
      </dgm:t>
    </dgm:pt>
    <dgm:pt modelId="{CC4316D2-30FE-41C8-8F86-DA987A17A4D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Hawsworth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(employed by Church Army) </a:t>
          </a:r>
        </a:p>
      </dgm:t>
    </dgm:pt>
    <dgm:pt modelId="{89930F4D-7B43-495A-A81A-8B303A038F6E}" type="parTrans" cxnId="{43CAAAB0-6D0B-45C3-A1DD-20F46A5692BA}">
      <dgm:prSet/>
      <dgm:spPr/>
      <dgm:t>
        <a:bodyPr/>
        <a:lstStyle/>
        <a:p>
          <a:endParaRPr lang="en-GB"/>
        </a:p>
      </dgm:t>
    </dgm:pt>
    <dgm:pt modelId="{083B56F5-1734-4737-9634-101243B94EFE}" type="sibTrans" cxnId="{43CAAAB0-6D0B-45C3-A1DD-20F46A5692BA}">
      <dgm:prSet/>
      <dgm:spPr/>
      <dgm:t>
        <a:bodyPr/>
        <a:lstStyle/>
        <a:p>
          <a:endParaRPr lang="en-GB"/>
        </a:p>
      </dgm:t>
    </dgm:pt>
    <dgm:pt modelId="{BF9113C5-688A-4108-AD18-20FE77B0C3AF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Linda Pepper, Lead Chaplain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UoS</a:t>
          </a:r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and SNC</a:t>
          </a:r>
        </a:p>
      </dgm:t>
    </dgm:pt>
    <dgm:pt modelId="{E0F74CE6-49B9-4FE0-BB95-FD0692A6FB45}" type="parTrans" cxnId="{E387996C-F7C6-45A6-B7A0-402210CED3CF}">
      <dgm:prSet/>
      <dgm:spPr/>
      <dgm:t>
        <a:bodyPr/>
        <a:lstStyle/>
        <a:p>
          <a:endParaRPr lang="en-GB"/>
        </a:p>
      </dgm:t>
    </dgm:pt>
    <dgm:pt modelId="{C3B32EBB-F9FB-495F-9A08-8231B219D7EC}" type="sibTrans" cxnId="{E387996C-F7C6-45A6-B7A0-402210CED3CF}">
      <dgm:prSet/>
      <dgm:spPr/>
      <dgm:t>
        <a:bodyPr/>
        <a:lstStyle/>
        <a:p>
          <a:endParaRPr lang="en-GB"/>
        </a:p>
      </dgm:t>
    </dgm:pt>
    <dgm:pt modelId="{F7A01EC0-9396-42F8-8B11-5CCF87585B5A}">
      <dgm:prSet/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Lauren Crisp-</a:t>
          </a:r>
          <a:r>
            <a:rPr lang="en-GB" dirty="0" err="1">
              <a:solidFill>
                <a:schemeClr val="bg1"/>
              </a:solidFill>
            </a:rPr>
            <a:t>Hihn</a:t>
          </a:r>
          <a:r>
            <a:rPr lang="en-GB" dirty="0">
              <a:solidFill>
                <a:schemeClr val="bg1"/>
              </a:solidFill>
            </a:rPr>
            <a:t> Detached Youth Worker &amp; Assistant Chaplain</a:t>
          </a:r>
        </a:p>
      </dgm:t>
    </dgm:pt>
    <dgm:pt modelId="{F0BD3393-1B49-42C7-8BEC-F739713052C4}" type="parTrans" cxnId="{C08DE6CA-D8A3-4AB3-8A5F-82C34B1090E4}">
      <dgm:prSet/>
      <dgm:spPr/>
      <dgm:t>
        <a:bodyPr/>
        <a:lstStyle/>
        <a:p>
          <a:endParaRPr lang="en-GB"/>
        </a:p>
      </dgm:t>
    </dgm:pt>
    <dgm:pt modelId="{6B2B6D69-C3DC-4CA4-A74E-40F9A1CEC4F9}" type="sibTrans" cxnId="{C08DE6CA-D8A3-4AB3-8A5F-82C34B1090E4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7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7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8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8" custLinFactNeighborY="-3181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8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5A360C31-752E-4228-857A-712458D2F3A0}" type="pres">
      <dgm:prSet presAssocID="{8CD26F8C-C401-4147-8F9B-C1993EE453F6}" presName="Name37" presStyleLbl="parChTrans1D3" presStyleIdx="1" presStyleCnt="8"/>
      <dgm:spPr/>
    </dgm:pt>
    <dgm:pt modelId="{046A811D-6135-4214-8307-C42630533558}" type="pres">
      <dgm:prSet presAssocID="{C923BDF4-9A0D-48F7-87D5-79C0AFD106F1}" presName="hierRoot2" presStyleCnt="0">
        <dgm:presLayoutVars>
          <dgm:hierBranch val="init"/>
        </dgm:presLayoutVars>
      </dgm:prSet>
      <dgm:spPr/>
    </dgm:pt>
    <dgm:pt modelId="{A38D4BCB-0FA1-4B02-B811-CC725165DF30}" type="pres">
      <dgm:prSet presAssocID="{C923BDF4-9A0D-48F7-87D5-79C0AFD106F1}" presName="rootComposite" presStyleCnt="0"/>
      <dgm:spPr/>
    </dgm:pt>
    <dgm:pt modelId="{B47A85C3-DEDB-41E1-B20F-ECCD435A1507}" type="pres">
      <dgm:prSet presAssocID="{C923BDF4-9A0D-48F7-87D5-79C0AFD106F1}" presName="rootText" presStyleLbl="node3" presStyleIdx="1" presStyleCnt="8">
        <dgm:presLayoutVars>
          <dgm:chPref val="3"/>
        </dgm:presLayoutVars>
      </dgm:prSet>
      <dgm:spPr/>
    </dgm:pt>
    <dgm:pt modelId="{A0C5CF86-2238-4792-BF5F-7572801658F6}" type="pres">
      <dgm:prSet presAssocID="{C923BDF4-9A0D-48F7-87D5-79C0AFD106F1}" presName="rootConnector" presStyleLbl="node3" presStyleIdx="1" presStyleCnt="8"/>
      <dgm:spPr/>
    </dgm:pt>
    <dgm:pt modelId="{EE096054-5203-4ED0-A72E-4D9AC586366D}" type="pres">
      <dgm:prSet presAssocID="{C923BDF4-9A0D-48F7-87D5-79C0AFD106F1}" presName="hierChild4" presStyleCnt="0"/>
      <dgm:spPr/>
    </dgm:pt>
    <dgm:pt modelId="{E6062410-C76C-461E-A7CD-51B87B8C997F}" type="pres">
      <dgm:prSet presAssocID="{C923BDF4-9A0D-48F7-87D5-79C0AFD106F1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D3450266-521F-41DD-AA13-5B57C3ABCB49}" type="pres">
      <dgm:prSet presAssocID="{ABBE7BBD-AD96-45FE-959B-CE6A3BCC2264}" presName="Name37" presStyleLbl="parChTrans1D2" presStyleIdx="1" presStyleCnt="7"/>
      <dgm:spPr/>
    </dgm:pt>
    <dgm:pt modelId="{97CB7EAA-E449-4B36-B976-08F68F836CB4}" type="pres">
      <dgm:prSet presAssocID="{27725A93-1459-4BA9-AEBF-8AB1E8C9BCD7}" presName="hierRoot2" presStyleCnt="0">
        <dgm:presLayoutVars>
          <dgm:hierBranch val="init"/>
        </dgm:presLayoutVars>
      </dgm:prSet>
      <dgm:spPr/>
    </dgm:pt>
    <dgm:pt modelId="{F8D326E7-9351-4DE1-9A52-5A700E6D1849}" type="pres">
      <dgm:prSet presAssocID="{27725A93-1459-4BA9-AEBF-8AB1E8C9BCD7}" presName="rootComposite" presStyleCnt="0"/>
      <dgm:spPr/>
    </dgm:pt>
    <dgm:pt modelId="{68DE601B-59F6-4CF7-9DA7-9A874517FF49}" type="pres">
      <dgm:prSet presAssocID="{27725A93-1459-4BA9-AEBF-8AB1E8C9BCD7}" presName="rootText" presStyleLbl="node2" presStyleIdx="1" presStyleCnt="7">
        <dgm:presLayoutVars>
          <dgm:chPref val="3"/>
        </dgm:presLayoutVars>
      </dgm:prSet>
      <dgm:spPr/>
    </dgm:pt>
    <dgm:pt modelId="{9E86C6D8-5335-49DD-A0DC-B623193CD28B}" type="pres">
      <dgm:prSet presAssocID="{27725A93-1459-4BA9-AEBF-8AB1E8C9BCD7}" presName="rootConnector" presStyleLbl="node2" presStyleIdx="1" presStyleCnt="7"/>
      <dgm:spPr/>
    </dgm:pt>
    <dgm:pt modelId="{B12A6AED-94AC-4BB7-AFAA-AF57683311B6}" type="pres">
      <dgm:prSet presAssocID="{27725A93-1459-4BA9-AEBF-8AB1E8C9BCD7}" presName="hierChild4" presStyleCnt="0"/>
      <dgm:spPr/>
    </dgm:pt>
    <dgm:pt modelId="{865A0F4A-2CCA-46BE-86CE-78498983E7DF}" type="pres">
      <dgm:prSet presAssocID="{C0A376F8-2C92-427E-8B9A-E182FEC85F7D}" presName="Name37" presStyleLbl="parChTrans1D3" presStyleIdx="2" presStyleCnt="8"/>
      <dgm:spPr/>
    </dgm:pt>
    <dgm:pt modelId="{6BA9128E-2E83-414A-9BA9-A88FC64D4C3D}" type="pres">
      <dgm:prSet presAssocID="{FF40EB87-E24F-42EC-A810-69351DFEEABE}" presName="hierRoot2" presStyleCnt="0">
        <dgm:presLayoutVars>
          <dgm:hierBranch val="init"/>
        </dgm:presLayoutVars>
      </dgm:prSet>
      <dgm:spPr/>
    </dgm:pt>
    <dgm:pt modelId="{D387242E-02ED-4F27-96E0-B0B1C56D60F9}" type="pres">
      <dgm:prSet presAssocID="{FF40EB87-E24F-42EC-A810-69351DFEEABE}" presName="rootComposite" presStyleCnt="0"/>
      <dgm:spPr/>
    </dgm:pt>
    <dgm:pt modelId="{F28240B3-DF66-48BA-997B-454AC6FE5BEA}" type="pres">
      <dgm:prSet presAssocID="{FF40EB87-E24F-42EC-A810-69351DFEEABE}" presName="rootText" presStyleLbl="node3" presStyleIdx="2" presStyleCnt="8">
        <dgm:presLayoutVars>
          <dgm:chPref val="3"/>
        </dgm:presLayoutVars>
      </dgm:prSet>
      <dgm:spPr/>
    </dgm:pt>
    <dgm:pt modelId="{1C718D09-4250-4D33-A8B3-26F4E3F806A1}" type="pres">
      <dgm:prSet presAssocID="{FF40EB87-E24F-42EC-A810-69351DFEEABE}" presName="rootConnector" presStyleLbl="node3" presStyleIdx="2" presStyleCnt="8"/>
      <dgm:spPr/>
    </dgm:pt>
    <dgm:pt modelId="{98A58143-261C-48AC-A2B4-4CE431E325B9}" type="pres">
      <dgm:prSet presAssocID="{FF40EB87-E24F-42EC-A810-69351DFEEABE}" presName="hierChild4" presStyleCnt="0"/>
      <dgm:spPr/>
    </dgm:pt>
    <dgm:pt modelId="{77F85C80-B03D-40B6-988B-098AEEE66622}" type="pres">
      <dgm:prSet presAssocID="{FF40EB87-E24F-42EC-A810-69351DFEEABE}" presName="hierChild5" presStyleCnt="0"/>
      <dgm:spPr/>
    </dgm:pt>
    <dgm:pt modelId="{6D4B048D-1D4B-4D0B-B57F-89B5DD501619}" type="pres">
      <dgm:prSet presAssocID="{1428DCEA-4EDF-4764-9C61-C9DDA105B3CD}" presName="Name37" presStyleLbl="parChTrans1D3" presStyleIdx="3" presStyleCnt="8"/>
      <dgm:spPr/>
    </dgm:pt>
    <dgm:pt modelId="{08B69076-B2FE-4AFC-BAF8-88299C6EC48C}" type="pres">
      <dgm:prSet presAssocID="{1C594AFE-F3E7-4414-8181-F42B345525B6}" presName="hierRoot2" presStyleCnt="0">
        <dgm:presLayoutVars>
          <dgm:hierBranch val="init"/>
        </dgm:presLayoutVars>
      </dgm:prSet>
      <dgm:spPr/>
    </dgm:pt>
    <dgm:pt modelId="{9AA1A875-DA79-42B4-913B-CF082B8BFF5D}" type="pres">
      <dgm:prSet presAssocID="{1C594AFE-F3E7-4414-8181-F42B345525B6}" presName="rootComposite" presStyleCnt="0"/>
      <dgm:spPr/>
    </dgm:pt>
    <dgm:pt modelId="{BDE4C1F0-4408-4057-913D-17EA61221A3F}" type="pres">
      <dgm:prSet presAssocID="{1C594AFE-F3E7-4414-8181-F42B345525B6}" presName="rootText" presStyleLbl="node3" presStyleIdx="3" presStyleCnt="8">
        <dgm:presLayoutVars>
          <dgm:chPref val="3"/>
        </dgm:presLayoutVars>
      </dgm:prSet>
      <dgm:spPr/>
    </dgm:pt>
    <dgm:pt modelId="{3B0C08B6-81C0-49B3-A30A-5FC1A0DDEF4C}" type="pres">
      <dgm:prSet presAssocID="{1C594AFE-F3E7-4414-8181-F42B345525B6}" presName="rootConnector" presStyleLbl="node3" presStyleIdx="3" presStyleCnt="8"/>
      <dgm:spPr/>
    </dgm:pt>
    <dgm:pt modelId="{1D8E2C71-9716-405D-9006-A60AE52FF82C}" type="pres">
      <dgm:prSet presAssocID="{1C594AFE-F3E7-4414-8181-F42B345525B6}" presName="hierChild4" presStyleCnt="0"/>
      <dgm:spPr/>
    </dgm:pt>
    <dgm:pt modelId="{07B4E9D8-F21A-4C62-BB81-06765B6EF6EE}" type="pres">
      <dgm:prSet presAssocID="{1C594AFE-F3E7-4414-8181-F42B345525B6}" presName="hierChild5" presStyleCnt="0"/>
      <dgm:spPr/>
    </dgm:pt>
    <dgm:pt modelId="{3C665558-C4C1-4165-8E60-AA3CFBB0BE82}" type="pres">
      <dgm:prSet presAssocID="{6D43E368-408D-4DDE-9E88-618CD77E3BF0}" presName="Name37" presStyleLbl="parChTrans1D3" presStyleIdx="4" presStyleCnt="8"/>
      <dgm:spPr/>
    </dgm:pt>
    <dgm:pt modelId="{902A1872-98F7-4BAE-80F5-EAA3DD4177BE}" type="pres">
      <dgm:prSet presAssocID="{C1DD84DF-2355-43FE-9696-C3906FD67FA4}" presName="hierRoot2" presStyleCnt="0">
        <dgm:presLayoutVars>
          <dgm:hierBranch val="init"/>
        </dgm:presLayoutVars>
      </dgm:prSet>
      <dgm:spPr/>
    </dgm:pt>
    <dgm:pt modelId="{B9F1DD78-5768-4A3B-A0F2-4EA770E294DA}" type="pres">
      <dgm:prSet presAssocID="{C1DD84DF-2355-43FE-9696-C3906FD67FA4}" presName="rootComposite" presStyleCnt="0"/>
      <dgm:spPr/>
    </dgm:pt>
    <dgm:pt modelId="{D1BC6EFA-F2AB-42DE-8695-30D81F3A95C1}" type="pres">
      <dgm:prSet presAssocID="{C1DD84DF-2355-43FE-9696-C3906FD67FA4}" presName="rootText" presStyleLbl="node3" presStyleIdx="4" presStyleCnt="8">
        <dgm:presLayoutVars>
          <dgm:chPref val="3"/>
        </dgm:presLayoutVars>
      </dgm:prSet>
      <dgm:spPr/>
    </dgm:pt>
    <dgm:pt modelId="{332AACF2-2083-44C2-BCB6-770D229C6208}" type="pres">
      <dgm:prSet presAssocID="{C1DD84DF-2355-43FE-9696-C3906FD67FA4}" presName="rootConnector" presStyleLbl="node3" presStyleIdx="4" presStyleCnt="8"/>
      <dgm:spPr/>
    </dgm:pt>
    <dgm:pt modelId="{659A9EDE-3EA3-4D9D-BC55-47671A25B741}" type="pres">
      <dgm:prSet presAssocID="{C1DD84DF-2355-43FE-9696-C3906FD67FA4}" presName="hierChild4" presStyleCnt="0"/>
      <dgm:spPr/>
    </dgm:pt>
    <dgm:pt modelId="{DBC710B1-2C10-4DDC-85D8-2C427FA6035F}" type="pres">
      <dgm:prSet presAssocID="{C1DD84DF-2355-43FE-9696-C3906FD67FA4}" presName="hierChild5" presStyleCnt="0"/>
      <dgm:spPr/>
    </dgm:pt>
    <dgm:pt modelId="{CEC106EA-2FA0-4703-A757-432A0FD782A8}" type="pres">
      <dgm:prSet presAssocID="{27725A93-1459-4BA9-AEBF-8AB1E8C9BCD7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2" presStyleCnt="7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2" presStyleCnt="7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2" presStyleCnt="7"/>
      <dgm:spPr/>
    </dgm:pt>
    <dgm:pt modelId="{95CCB51A-5EC1-4D49-B2F0-040D50C20EA0}" type="pres">
      <dgm:prSet presAssocID="{690536F2-C641-4216-AF28-7B53F7B9F217}" presName="hierChild4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3" presStyleCnt="7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3" presStyleCnt="7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3" presStyleCnt="7"/>
      <dgm:spPr/>
    </dgm:pt>
    <dgm:pt modelId="{60C8A4FB-A43F-4DDF-A800-4F85FC3D4AE0}" type="pres">
      <dgm:prSet presAssocID="{2CD21179-65DF-4C56-8FD3-1269B46A6B55}" presName="hierChild4" presStyleCnt="0"/>
      <dgm:spPr/>
    </dgm:pt>
    <dgm:pt modelId="{B155F52F-5603-4A4E-9DB8-3B9426EEF92A}" type="pres">
      <dgm:prSet presAssocID="{FB4B77B0-7683-4FBC-9361-85867AFBB427}" presName="Name37" presStyleLbl="parChTrans1D3" presStyleIdx="5" presStyleCnt="8"/>
      <dgm:spPr/>
    </dgm:pt>
    <dgm:pt modelId="{DD2F16EB-7162-477D-9FE3-940A63F0724F}" type="pres">
      <dgm:prSet presAssocID="{0777B0F5-7051-4CB4-98CF-670050215BFA}" presName="hierRoot2" presStyleCnt="0">
        <dgm:presLayoutVars>
          <dgm:hierBranch val="init"/>
        </dgm:presLayoutVars>
      </dgm:prSet>
      <dgm:spPr/>
    </dgm:pt>
    <dgm:pt modelId="{0DDA95B6-A0E7-4C9E-985D-8C725F844C07}" type="pres">
      <dgm:prSet presAssocID="{0777B0F5-7051-4CB4-98CF-670050215BFA}" presName="rootComposite" presStyleCnt="0"/>
      <dgm:spPr/>
    </dgm:pt>
    <dgm:pt modelId="{41362FC5-D365-4A28-B4B3-6D14BEF06F08}" type="pres">
      <dgm:prSet presAssocID="{0777B0F5-7051-4CB4-98CF-670050215BFA}" presName="rootText" presStyleLbl="node3" presStyleIdx="5" presStyleCnt="8">
        <dgm:presLayoutVars>
          <dgm:chPref val="3"/>
        </dgm:presLayoutVars>
      </dgm:prSet>
      <dgm:spPr/>
    </dgm:pt>
    <dgm:pt modelId="{ADE28B3B-3C04-45BE-81A5-E36C002A61B2}" type="pres">
      <dgm:prSet presAssocID="{0777B0F5-7051-4CB4-98CF-670050215BFA}" presName="rootConnector" presStyleLbl="node3" presStyleIdx="5" presStyleCnt="8"/>
      <dgm:spPr/>
    </dgm:pt>
    <dgm:pt modelId="{5B00DEE3-2646-470C-A23D-9C716556BDBF}" type="pres">
      <dgm:prSet presAssocID="{0777B0F5-7051-4CB4-98CF-670050215BFA}" presName="hierChild4" presStyleCnt="0"/>
      <dgm:spPr/>
    </dgm:pt>
    <dgm:pt modelId="{19BF87B4-3048-4773-9021-61444ADCC173}" type="pres">
      <dgm:prSet presAssocID="{0777B0F5-7051-4CB4-98CF-670050215BFA}" presName="hierChild5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1EA4B5C1-46F1-4BE6-BD23-A217E65D4384}" type="pres">
      <dgm:prSet presAssocID="{5428713F-E1E9-423B-9D90-14B049ECBD4F}" presName="Name37" presStyleLbl="parChTrans1D2" presStyleIdx="4" presStyleCnt="7"/>
      <dgm:spPr/>
    </dgm:pt>
    <dgm:pt modelId="{251C21FE-9B7B-4869-914B-B15EAB70B274}" type="pres">
      <dgm:prSet presAssocID="{FF0BDEF0-57A1-4CC2-9D3A-A5DA45AB5236}" presName="hierRoot2" presStyleCnt="0">
        <dgm:presLayoutVars>
          <dgm:hierBranch val="init"/>
        </dgm:presLayoutVars>
      </dgm:prSet>
      <dgm:spPr/>
    </dgm:pt>
    <dgm:pt modelId="{97B2073F-EA79-4B4E-8B66-9F4E299CBAE1}" type="pres">
      <dgm:prSet presAssocID="{FF0BDEF0-57A1-4CC2-9D3A-A5DA45AB5236}" presName="rootComposite" presStyleCnt="0"/>
      <dgm:spPr/>
    </dgm:pt>
    <dgm:pt modelId="{68A4BE2F-7C1B-4933-99ED-A22E3E4ABD75}" type="pres">
      <dgm:prSet presAssocID="{FF0BDEF0-57A1-4CC2-9D3A-A5DA45AB5236}" presName="rootText" presStyleLbl="node2" presStyleIdx="4" presStyleCnt="7">
        <dgm:presLayoutVars>
          <dgm:chPref val="3"/>
        </dgm:presLayoutVars>
      </dgm:prSet>
      <dgm:spPr/>
    </dgm:pt>
    <dgm:pt modelId="{2DD0A13A-C4AB-4C37-93BC-548056667B79}" type="pres">
      <dgm:prSet presAssocID="{FF0BDEF0-57A1-4CC2-9D3A-A5DA45AB5236}" presName="rootConnector" presStyleLbl="node2" presStyleIdx="4" presStyleCnt="7"/>
      <dgm:spPr/>
    </dgm:pt>
    <dgm:pt modelId="{BD2B9E09-4BEF-4F57-88CF-C6FDB7055E28}" type="pres">
      <dgm:prSet presAssocID="{FF0BDEF0-57A1-4CC2-9D3A-A5DA45AB5236}" presName="hierChild4" presStyleCnt="0"/>
      <dgm:spPr/>
    </dgm:pt>
    <dgm:pt modelId="{5011AFD6-4692-4B30-86DA-8641E4723E1F}" type="pres">
      <dgm:prSet presAssocID="{FF0BDEF0-57A1-4CC2-9D3A-A5DA45AB5236}" presName="hierChild5" presStyleCnt="0"/>
      <dgm:spPr/>
    </dgm:pt>
    <dgm:pt modelId="{FD75FDB7-BAC4-4E35-9B29-DB2A6E56A4CA}" type="pres">
      <dgm:prSet presAssocID="{B000E2EF-5051-43E7-B92E-7A6E3E2B1969}" presName="Name37" presStyleLbl="parChTrans1D2" presStyleIdx="5" presStyleCnt="7"/>
      <dgm:spPr/>
    </dgm:pt>
    <dgm:pt modelId="{B92AA84B-0C28-48B2-971B-0DCEE3FFB71D}" type="pres">
      <dgm:prSet presAssocID="{D823FE89-E419-4448-A883-091146140E8A}" presName="hierRoot2" presStyleCnt="0">
        <dgm:presLayoutVars>
          <dgm:hierBranch val="init"/>
        </dgm:presLayoutVars>
      </dgm:prSet>
      <dgm:spPr/>
    </dgm:pt>
    <dgm:pt modelId="{21C3EEEE-335B-4D8D-A32A-E295538E4116}" type="pres">
      <dgm:prSet presAssocID="{D823FE89-E419-4448-A883-091146140E8A}" presName="rootComposite" presStyleCnt="0"/>
      <dgm:spPr/>
    </dgm:pt>
    <dgm:pt modelId="{7E50E478-7611-41A9-A43F-D9FC7F2BE499}" type="pres">
      <dgm:prSet presAssocID="{D823FE89-E419-4448-A883-091146140E8A}" presName="rootText" presStyleLbl="node2" presStyleIdx="5" presStyleCnt="7" custLinFactNeighborX="1171" custLinFactNeighborY="750">
        <dgm:presLayoutVars>
          <dgm:chPref val="3"/>
        </dgm:presLayoutVars>
      </dgm:prSet>
      <dgm:spPr/>
    </dgm:pt>
    <dgm:pt modelId="{36D48040-26A4-4F19-95C4-43A350C0C3B8}" type="pres">
      <dgm:prSet presAssocID="{D823FE89-E419-4448-A883-091146140E8A}" presName="rootConnector" presStyleLbl="node2" presStyleIdx="5" presStyleCnt="7"/>
      <dgm:spPr/>
    </dgm:pt>
    <dgm:pt modelId="{F2CE627B-621C-41F0-85E6-5A392BCE1AB4}" type="pres">
      <dgm:prSet presAssocID="{D823FE89-E419-4448-A883-091146140E8A}" presName="hierChild4" presStyleCnt="0"/>
      <dgm:spPr/>
    </dgm:pt>
    <dgm:pt modelId="{2BC1880B-0962-4B2D-B60A-1A4694105CF8}" type="pres">
      <dgm:prSet presAssocID="{89930F4D-7B43-495A-A81A-8B303A038F6E}" presName="Name37" presStyleLbl="parChTrans1D3" presStyleIdx="6" presStyleCnt="8"/>
      <dgm:spPr/>
    </dgm:pt>
    <dgm:pt modelId="{015C1708-CAC3-4791-8585-EDA710C60F34}" type="pres">
      <dgm:prSet presAssocID="{CC4316D2-30FE-41C8-8F86-DA987A17A4D1}" presName="hierRoot2" presStyleCnt="0">
        <dgm:presLayoutVars>
          <dgm:hierBranch val="init"/>
        </dgm:presLayoutVars>
      </dgm:prSet>
      <dgm:spPr/>
    </dgm:pt>
    <dgm:pt modelId="{622D63C9-3830-4648-9B35-4F5687FF0AD0}" type="pres">
      <dgm:prSet presAssocID="{CC4316D2-30FE-41C8-8F86-DA987A17A4D1}" presName="rootComposite" presStyleCnt="0"/>
      <dgm:spPr/>
    </dgm:pt>
    <dgm:pt modelId="{03199D6B-84F6-46DF-A21F-020CA1CD7C6E}" type="pres">
      <dgm:prSet presAssocID="{CC4316D2-30FE-41C8-8F86-DA987A17A4D1}" presName="rootText" presStyleLbl="node3" presStyleIdx="6" presStyleCnt="8">
        <dgm:presLayoutVars>
          <dgm:chPref val="3"/>
        </dgm:presLayoutVars>
      </dgm:prSet>
      <dgm:spPr/>
    </dgm:pt>
    <dgm:pt modelId="{3605FCC9-C4D9-4255-80B9-3779D2AF3190}" type="pres">
      <dgm:prSet presAssocID="{CC4316D2-30FE-41C8-8F86-DA987A17A4D1}" presName="rootConnector" presStyleLbl="node3" presStyleIdx="6" presStyleCnt="8"/>
      <dgm:spPr/>
    </dgm:pt>
    <dgm:pt modelId="{1FA03F82-FEFD-45C5-999D-864DD6C602E8}" type="pres">
      <dgm:prSet presAssocID="{CC4316D2-30FE-41C8-8F86-DA987A17A4D1}" presName="hierChild4" presStyleCnt="0"/>
      <dgm:spPr/>
    </dgm:pt>
    <dgm:pt modelId="{809E3292-2195-496F-B84F-F1958B328EC4}" type="pres">
      <dgm:prSet presAssocID="{CC4316D2-30FE-41C8-8F86-DA987A17A4D1}" presName="hierChild5" presStyleCnt="0"/>
      <dgm:spPr/>
    </dgm:pt>
    <dgm:pt modelId="{C333EDF5-BF5A-4F30-B23E-3E88F5258401}" type="pres">
      <dgm:prSet presAssocID="{D823FE89-E419-4448-A883-091146140E8A}" presName="hierChild5" presStyleCnt="0"/>
      <dgm:spPr/>
    </dgm:pt>
    <dgm:pt modelId="{C1A6A204-A165-4D28-8968-857779A7AAF4}" type="pres">
      <dgm:prSet presAssocID="{E0F74CE6-49B9-4FE0-BB95-FD0692A6FB45}" presName="Name37" presStyleLbl="parChTrans1D2" presStyleIdx="6" presStyleCnt="7"/>
      <dgm:spPr/>
    </dgm:pt>
    <dgm:pt modelId="{2EAF1A98-37AC-4547-A1F3-08E53DC8D5E5}" type="pres">
      <dgm:prSet presAssocID="{BF9113C5-688A-4108-AD18-20FE77B0C3AF}" presName="hierRoot2" presStyleCnt="0">
        <dgm:presLayoutVars>
          <dgm:hierBranch val="init"/>
        </dgm:presLayoutVars>
      </dgm:prSet>
      <dgm:spPr/>
    </dgm:pt>
    <dgm:pt modelId="{60CBC0A0-B2C3-4B7A-AEF8-098A755A1164}" type="pres">
      <dgm:prSet presAssocID="{BF9113C5-688A-4108-AD18-20FE77B0C3AF}" presName="rootComposite" presStyleCnt="0"/>
      <dgm:spPr/>
    </dgm:pt>
    <dgm:pt modelId="{F6E0DEE7-FEBD-47B9-93FC-CF8370998609}" type="pres">
      <dgm:prSet presAssocID="{BF9113C5-688A-4108-AD18-20FE77B0C3AF}" presName="rootText" presStyleLbl="node2" presStyleIdx="6" presStyleCnt="7">
        <dgm:presLayoutVars>
          <dgm:chPref val="3"/>
        </dgm:presLayoutVars>
      </dgm:prSet>
      <dgm:spPr/>
    </dgm:pt>
    <dgm:pt modelId="{453748D6-E0B8-44FA-8385-3E2BDB353D0E}" type="pres">
      <dgm:prSet presAssocID="{BF9113C5-688A-4108-AD18-20FE77B0C3AF}" presName="rootConnector" presStyleLbl="node2" presStyleIdx="6" presStyleCnt="7"/>
      <dgm:spPr/>
    </dgm:pt>
    <dgm:pt modelId="{5B8461DE-48D4-4F3B-BF58-94FD171287AE}" type="pres">
      <dgm:prSet presAssocID="{BF9113C5-688A-4108-AD18-20FE77B0C3AF}" presName="hierChild4" presStyleCnt="0"/>
      <dgm:spPr/>
    </dgm:pt>
    <dgm:pt modelId="{5590D54B-7868-4A00-9911-2B04F700D54D}" type="pres">
      <dgm:prSet presAssocID="{F0BD3393-1B49-42C7-8BEC-F739713052C4}" presName="Name37" presStyleLbl="parChTrans1D3" presStyleIdx="7" presStyleCnt="8"/>
      <dgm:spPr/>
    </dgm:pt>
    <dgm:pt modelId="{936124C1-EBD6-4827-9D60-D600D6D48783}" type="pres">
      <dgm:prSet presAssocID="{F7A01EC0-9396-42F8-8B11-5CCF87585B5A}" presName="hierRoot2" presStyleCnt="0">
        <dgm:presLayoutVars>
          <dgm:hierBranch val="init"/>
        </dgm:presLayoutVars>
      </dgm:prSet>
      <dgm:spPr/>
    </dgm:pt>
    <dgm:pt modelId="{54A515DA-5FEE-49D2-B48E-397F1B04D57A}" type="pres">
      <dgm:prSet presAssocID="{F7A01EC0-9396-42F8-8B11-5CCF87585B5A}" presName="rootComposite" presStyleCnt="0"/>
      <dgm:spPr/>
    </dgm:pt>
    <dgm:pt modelId="{6B1F6655-60A2-4412-AAD8-68CFFC00D06C}" type="pres">
      <dgm:prSet presAssocID="{F7A01EC0-9396-42F8-8B11-5CCF87585B5A}" presName="rootText" presStyleLbl="node3" presStyleIdx="7" presStyleCnt="8" custLinFactNeighborX="-3749" custLinFactNeighborY="2734">
        <dgm:presLayoutVars>
          <dgm:chPref val="3"/>
        </dgm:presLayoutVars>
      </dgm:prSet>
      <dgm:spPr/>
    </dgm:pt>
    <dgm:pt modelId="{76BA717D-6FD8-4350-8F22-4AF1E73E3ED7}" type="pres">
      <dgm:prSet presAssocID="{F7A01EC0-9396-42F8-8B11-5CCF87585B5A}" presName="rootConnector" presStyleLbl="node3" presStyleIdx="7" presStyleCnt="8"/>
      <dgm:spPr/>
    </dgm:pt>
    <dgm:pt modelId="{0B20AEBF-6D89-4BD6-B992-7F54DD9B4597}" type="pres">
      <dgm:prSet presAssocID="{F7A01EC0-9396-42F8-8B11-5CCF87585B5A}" presName="hierChild4" presStyleCnt="0"/>
      <dgm:spPr/>
    </dgm:pt>
    <dgm:pt modelId="{DD5A142D-28E6-46B3-B076-31230882A23C}" type="pres">
      <dgm:prSet presAssocID="{F7A01EC0-9396-42F8-8B11-5CCF87585B5A}" presName="hierChild5" presStyleCnt="0"/>
      <dgm:spPr/>
    </dgm:pt>
    <dgm:pt modelId="{100D0003-C11E-4C8D-847A-FCAF85442DB9}" type="pres">
      <dgm:prSet presAssocID="{BF9113C5-688A-4108-AD18-20FE77B0C3AF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2DAB6F03-5488-4A21-8E19-3DFE70F2D1F3}" type="presOf" srcId="{BF9113C5-688A-4108-AD18-20FE77B0C3AF}" destId="{F6E0DEE7-FEBD-47B9-93FC-CF8370998609}" srcOrd="0" destOrd="0" presId="urn:microsoft.com/office/officeart/2005/8/layout/orgChart1"/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BD7D4205-9B8D-4D84-BB88-36F0F2F7D895}" srcId="{DD853D57-7668-470A-8D59-D0E001EEBA8A}" destId="{D823FE89-E419-4448-A883-091146140E8A}" srcOrd="5" destOrd="0" parTransId="{B000E2EF-5051-43E7-B92E-7A6E3E2B1969}" sibTransId="{E6D70897-DFCA-475A-8D7A-61CF7DAE370D}"/>
    <dgm:cxn modelId="{4E21630D-1906-4C0A-B7E6-D2CEBB126BC0}" srcId="{B9C306C8-4DB2-4F75-B833-511C8E46EEB3}" destId="{C923BDF4-9A0D-48F7-87D5-79C0AFD106F1}" srcOrd="1" destOrd="0" parTransId="{8CD26F8C-C401-4147-8F9B-C1993EE453F6}" sibTransId="{2CF0D332-564A-48D1-841A-70A42FF00158}"/>
    <dgm:cxn modelId="{2D4B940D-E6CA-4CA4-9BDC-9155C61AEAF6}" type="presOf" srcId="{F7A01EC0-9396-42F8-8B11-5CCF87585B5A}" destId="{6B1F6655-60A2-4412-AAD8-68CFFC00D06C}" srcOrd="0" destOrd="0" presId="urn:microsoft.com/office/officeart/2005/8/layout/orgChart1"/>
    <dgm:cxn modelId="{76950D13-6DE6-4ADB-B3E3-D12128FFE482}" type="presOf" srcId="{89930F4D-7B43-495A-A81A-8B303A038F6E}" destId="{2BC1880B-0962-4B2D-B60A-1A4694105CF8}" srcOrd="0" destOrd="0" presId="urn:microsoft.com/office/officeart/2005/8/layout/orgChart1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F169B219-867A-4127-BA48-A3B8B5F35DC4}" type="presOf" srcId="{C1DD84DF-2355-43FE-9696-C3906FD67FA4}" destId="{D1BC6EFA-F2AB-42DE-8695-30D81F3A95C1}" srcOrd="0" destOrd="0" presId="urn:microsoft.com/office/officeart/2005/8/layout/orgChart1"/>
    <dgm:cxn modelId="{75C13B24-3B37-45CE-A251-F1125179350A}" type="presOf" srcId="{0777B0F5-7051-4CB4-98CF-670050215BFA}" destId="{ADE28B3B-3C04-45BE-81A5-E36C002A61B2}" srcOrd="1" destOrd="0" presId="urn:microsoft.com/office/officeart/2005/8/layout/orgChart1"/>
    <dgm:cxn modelId="{0B55AF2A-F7E4-4E61-896F-6B772A7DCD9A}" type="presOf" srcId="{B000E2EF-5051-43E7-B92E-7A6E3E2B1969}" destId="{FD75FDB7-BAC4-4E35-9B29-DB2A6E56A4CA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0C5C3C3D-A5DF-4497-88C1-2536006F2A6C}" type="presOf" srcId="{FF40EB87-E24F-42EC-A810-69351DFEEABE}" destId="{1C718D09-4250-4D33-A8B3-26F4E3F806A1}" srcOrd="1" destOrd="0" presId="urn:microsoft.com/office/officeart/2005/8/layout/orgChart1"/>
    <dgm:cxn modelId="{B61AA73D-C805-48FA-9ABC-D004845702AA}" type="presOf" srcId="{E0F74CE6-49B9-4FE0-BB95-FD0692A6FB45}" destId="{C1A6A204-A165-4D28-8968-857779A7AAF4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0AB09B5D-03E0-4B6C-9684-466F4E76ADC0}" type="presOf" srcId="{C923BDF4-9A0D-48F7-87D5-79C0AFD106F1}" destId="{A0C5CF86-2238-4792-BF5F-7572801658F6}" srcOrd="1" destOrd="0" presId="urn:microsoft.com/office/officeart/2005/8/layout/orgChart1"/>
    <dgm:cxn modelId="{C4F3CA5F-66E1-4774-99A9-51B42E4FD34F}" type="presOf" srcId="{D823FE89-E419-4448-A883-091146140E8A}" destId="{7E50E478-7611-41A9-A43F-D9FC7F2BE499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B2A11043-BF48-41A4-B448-E749E7B0B1FA}" srcId="{DD853D57-7668-470A-8D59-D0E001EEBA8A}" destId="{27725A93-1459-4BA9-AEBF-8AB1E8C9BCD7}" srcOrd="1" destOrd="0" parTransId="{ABBE7BBD-AD96-45FE-959B-CE6A3BCC2264}" sibTransId="{9ADF9548-4B3B-414B-8F63-E5A3D8AF1B6B}"/>
    <dgm:cxn modelId="{E25CB14A-962A-4209-9E77-61CA4060AB57}" type="presOf" srcId="{1428DCEA-4EDF-4764-9C61-C9DDA105B3CD}" destId="{6D4B048D-1D4B-4D0B-B57F-89B5DD501619}" srcOrd="0" destOrd="0" presId="urn:microsoft.com/office/officeart/2005/8/layout/orgChart1"/>
    <dgm:cxn modelId="{E387996C-F7C6-45A6-B7A0-402210CED3CF}" srcId="{DD853D57-7668-470A-8D59-D0E001EEBA8A}" destId="{BF9113C5-688A-4108-AD18-20FE77B0C3AF}" srcOrd="6" destOrd="0" parTransId="{E0F74CE6-49B9-4FE0-BB95-FD0692A6FB45}" sibTransId="{C3B32EBB-F9FB-495F-9A08-8231B219D7EC}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BFA05151-91AD-4741-99BE-31D880F13458}" type="presOf" srcId="{C923BDF4-9A0D-48F7-87D5-79C0AFD106F1}" destId="{B47A85C3-DEDB-41E1-B20F-ECCD435A1507}" srcOrd="0" destOrd="0" presId="urn:microsoft.com/office/officeart/2005/8/layout/orgChart1"/>
    <dgm:cxn modelId="{1B23F253-7766-4DCC-A66F-FB1D8284A260}" srcId="{DD853D57-7668-470A-8D59-D0E001EEBA8A}" destId="{690536F2-C641-4216-AF28-7B53F7B9F217}" srcOrd="2" destOrd="0" parTransId="{582AD808-6BCB-4568-B3CC-84C78DDBBD38}" sibTransId="{8F67FFA0-7BAC-483B-84A6-D072ECCD113D}"/>
    <dgm:cxn modelId="{7D185274-D601-46AF-936D-DED58A93FF3E}" type="presOf" srcId="{6D43E368-408D-4DDE-9E88-618CD77E3BF0}" destId="{3C665558-C4C1-4165-8E60-AA3CFBB0BE82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92730176-0630-46F2-932D-EBFC046127E5}" type="presOf" srcId="{FF0BDEF0-57A1-4CC2-9D3A-A5DA45AB5236}" destId="{68A4BE2F-7C1B-4933-99ED-A22E3E4ABD75}" srcOrd="0" destOrd="0" presId="urn:microsoft.com/office/officeart/2005/8/layout/orgChart1"/>
    <dgm:cxn modelId="{6E43EB56-7A9C-4BE3-8B2C-F79C4EF5AECB}" type="presOf" srcId="{0777B0F5-7051-4CB4-98CF-670050215BFA}" destId="{41362FC5-D365-4A28-B4B3-6D14BEF06F08}" srcOrd="0" destOrd="0" presId="urn:microsoft.com/office/officeart/2005/8/layout/orgChart1"/>
    <dgm:cxn modelId="{9CC0275A-4F7B-47CF-A419-9C917ECEC48D}" type="presOf" srcId="{F7A01EC0-9396-42F8-8B11-5CCF87585B5A}" destId="{76BA717D-6FD8-4350-8F22-4AF1E73E3ED7}" srcOrd="1" destOrd="0" presId="urn:microsoft.com/office/officeart/2005/8/layout/orgChart1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C2D60381-1D98-49A9-9804-5F4352BBA95F}" type="presOf" srcId="{1C594AFE-F3E7-4414-8181-F42B345525B6}" destId="{BDE4C1F0-4408-4057-913D-17EA61221A3F}" srcOrd="0" destOrd="0" presId="urn:microsoft.com/office/officeart/2005/8/layout/orgChart1"/>
    <dgm:cxn modelId="{9DCCC388-A0C3-47F9-8DB2-E4CDBFDC3399}" type="presOf" srcId="{27725A93-1459-4BA9-AEBF-8AB1E8C9BCD7}" destId="{68DE601B-59F6-4CF7-9DA7-9A874517FF49}" srcOrd="0" destOrd="0" presId="urn:microsoft.com/office/officeart/2005/8/layout/orgChart1"/>
    <dgm:cxn modelId="{D8B0078E-C5AB-408C-8E0F-30E6E8C2109C}" srcId="{27725A93-1459-4BA9-AEBF-8AB1E8C9BCD7}" destId="{1C594AFE-F3E7-4414-8181-F42B345525B6}" srcOrd="1" destOrd="0" parTransId="{1428DCEA-4EDF-4764-9C61-C9DDA105B3CD}" sibTransId="{D54F1C0A-6B94-4BA4-9676-6F8284B7C91E}"/>
    <dgm:cxn modelId="{C3BDF08E-08E5-4791-83C0-4FF1AAF164DC}" type="presOf" srcId="{27725A93-1459-4BA9-AEBF-8AB1E8C9BCD7}" destId="{9E86C6D8-5335-49DD-A0DC-B623193CD28B}" srcOrd="1" destOrd="0" presId="urn:microsoft.com/office/officeart/2005/8/layout/orgChart1"/>
    <dgm:cxn modelId="{97B4829E-3753-4D07-B61F-F0CAA5825C1E}" srcId="{DD853D57-7668-470A-8D59-D0E001EEBA8A}" destId="{FF0BDEF0-57A1-4CC2-9D3A-A5DA45AB5236}" srcOrd="4" destOrd="0" parTransId="{5428713F-E1E9-423B-9D90-14B049ECBD4F}" sibTransId="{896578B9-6454-44E3-ADF7-13CD323FE88C}"/>
    <dgm:cxn modelId="{21C48FA3-DD71-417E-B281-F29509B066DD}" type="presOf" srcId="{ABBE7BBD-AD96-45FE-959B-CE6A3BCC2264}" destId="{D3450266-521F-41DD-AA13-5B57C3ABCB49}" srcOrd="0" destOrd="0" presId="urn:microsoft.com/office/officeart/2005/8/layout/orgChart1"/>
    <dgm:cxn modelId="{925EC8A6-45CF-4B8F-8A4E-40BEDFF5E9DF}" type="presOf" srcId="{F0BD3393-1B49-42C7-8BEC-F739713052C4}" destId="{5590D54B-7868-4A00-9911-2B04F700D54D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946FD0AB-3509-484A-96F8-C278DA5CF09E}" type="presOf" srcId="{CC4316D2-30FE-41C8-8F86-DA987A17A4D1}" destId="{3605FCC9-C4D9-4255-80B9-3779D2AF3190}" srcOrd="1" destOrd="0" presId="urn:microsoft.com/office/officeart/2005/8/layout/orgChart1"/>
    <dgm:cxn modelId="{718DE6AB-BEE6-480E-880E-E8851A538408}" type="presOf" srcId="{FB4B77B0-7683-4FBC-9361-85867AFBB427}" destId="{B155F52F-5603-4A4E-9DB8-3B9426EEF92A}" srcOrd="0" destOrd="0" presId="urn:microsoft.com/office/officeart/2005/8/layout/orgChart1"/>
    <dgm:cxn modelId="{6EC83FAE-B410-4A56-9449-04BEE667F7BC}" srcId="{2CD21179-65DF-4C56-8FD3-1269B46A6B55}" destId="{0777B0F5-7051-4CB4-98CF-670050215BFA}" srcOrd="0" destOrd="0" parTransId="{FB4B77B0-7683-4FBC-9361-85867AFBB427}" sibTransId="{003DC632-D8B2-4CA4-8F36-931C18FBD08C}"/>
    <dgm:cxn modelId="{43CAAAB0-6D0B-45C3-A1DD-20F46A5692BA}" srcId="{D823FE89-E419-4448-A883-091146140E8A}" destId="{CC4316D2-30FE-41C8-8F86-DA987A17A4D1}" srcOrd="0" destOrd="0" parTransId="{89930F4D-7B43-495A-A81A-8B303A038F6E}" sibTransId="{083B56F5-1734-4737-9634-101243B94EFE}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826B9AB3-C29C-4C48-9EBB-850EA7C50BCA}" type="presOf" srcId="{5428713F-E1E9-423B-9D90-14B049ECBD4F}" destId="{1EA4B5C1-46F1-4BE6-BD23-A217E65D4384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F3E6E8BB-92C7-4724-A2AD-982BD9AD2B11}" type="presOf" srcId="{CC4316D2-30FE-41C8-8F86-DA987A17A4D1}" destId="{03199D6B-84F6-46DF-A21F-020CA1CD7C6E}" srcOrd="0" destOrd="0" presId="urn:microsoft.com/office/officeart/2005/8/layout/orgChart1"/>
    <dgm:cxn modelId="{C238F5BE-0962-44BA-872C-49D1B1EE6AD9}" type="presOf" srcId="{FF40EB87-E24F-42EC-A810-69351DFEEABE}" destId="{F28240B3-DF66-48BA-997B-454AC6FE5BEA}" srcOrd="0" destOrd="0" presId="urn:microsoft.com/office/officeart/2005/8/layout/orgChart1"/>
    <dgm:cxn modelId="{D66575C2-6108-4361-80A1-0D3E1D8D9364}" type="presOf" srcId="{1C594AFE-F3E7-4414-8181-F42B345525B6}" destId="{3B0C08B6-81C0-49B3-A30A-5FC1A0DDEF4C}" srcOrd="1" destOrd="0" presId="urn:microsoft.com/office/officeart/2005/8/layout/orgChart1"/>
    <dgm:cxn modelId="{0D7EE6C8-01B1-4E43-B69D-AF72FBC0683E}" type="presOf" srcId="{BF9113C5-688A-4108-AD18-20FE77B0C3AF}" destId="{453748D6-E0B8-44FA-8385-3E2BDB353D0E}" srcOrd="1" destOrd="0" presId="urn:microsoft.com/office/officeart/2005/8/layout/orgChart1"/>
    <dgm:cxn modelId="{C08DE6CA-D8A3-4AB3-8A5F-82C34B1090E4}" srcId="{BF9113C5-688A-4108-AD18-20FE77B0C3AF}" destId="{F7A01EC0-9396-42F8-8B11-5CCF87585B5A}" srcOrd="0" destOrd="0" parTransId="{F0BD3393-1B49-42C7-8BEC-F739713052C4}" sibTransId="{6B2B6D69-C3DC-4CA4-A74E-40F9A1CEC4F9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3" destOrd="0" parTransId="{0B462A3F-EBF0-45AF-AAC7-478B2F1150CB}" sibTransId="{077C2F5B-4501-4B08-8ABC-45814EF96C6D}"/>
    <dgm:cxn modelId="{38B0C7CE-ADF9-42E7-A48E-CE6055A22E9D}" type="presOf" srcId="{D823FE89-E419-4448-A883-091146140E8A}" destId="{36D48040-26A4-4F19-95C4-43A350C0C3B8}" srcOrd="1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823096D4-B72F-4953-9D9F-C0FABABD666C}" srcId="{27725A93-1459-4BA9-AEBF-8AB1E8C9BCD7}" destId="{C1DD84DF-2355-43FE-9696-C3906FD67FA4}" srcOrd="2" destOrd="0" parTransId="{6D43E368-408D-4DDE-9E88-618CD77E3BF0}" sibTransId="{AC8A2AD4-0867-4F60-BEA6-A268C03824E0}"/>
    <dgm:cxn modelId="{504A55D8-C09C-430F-A29F-0475E81A7E8E}" type="presOf" srcId="{C0A376F8-2C92-427E-8B9A-E182FEC85F7D}" destId="{865A0F4A-2CCA-46BE-86CE-78498983E7DF}" srcOrd="0" destOrd="0" presId="urn:microsoft.com/office/officeart/2005/8/layout/orgChart1"/>
    <dgm:cxn modelId="{B8E824D9-78F7-4D13-B79A-8F7E1F1279EB}" type="presOf" srcId="{C1DD84DF-2355-43FE-9696-C3906FD67FA4}" destId="{332AACF2-2083-44C2-BCB6-770D229C6208}" srcOrd="1" destOrd="0" presId="urn:microsoft.com/office/officeart/2005/8/layout/orgChart1"/>
    <dgm:cxn modelId="{9592EFE6-48CB-432B-A591-AAC1341018B4}" srcId="{27725A93-1459-4BA9-AEBF-8AB1E8C9BCD7}" destId="{FF40EB87-E24F-42EC-A810-69351DFEEABE}" srcOrd="0" destOrd="0" parTransId="{C0A376F8-2C92-427E-8B9A-E182FEC85F7D}" sibTransId="{574CD5BA-CD1B-44CA-9CD6-598F5517DDC9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834887EF-5395-4DC8-B6D5-42C153C0F0F4}" type="presOf" srcId="{FF0BDEF0-57A1-4CC2-9D3A-A5DA45AB5236}" destId="{2DD0A13A-C4AB-4C37-93BC-548056667B79}" srcOrd="1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559B9CFE-2521-42BD-B063-C767354973A1}" type="presOf" srcId="{8CD26F8C-C401-4147-8F9B-C1993EE453F6}" destId="{5A360C31-752E-4228-857A-712458D2F3A0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7A967D84-A99A-46FF-AD78-56DDCEB738E2}" type="presParOf" srcId="{E22477B2-6607-43EB-B8BE-27E64499186E}" destId="{5A360C31-752E-4228-857A-712458D2F3A0}" srcOrd="2" destOrd="0" presId="urn:microsoft.com/office/officeart/2005/8/layout/orgChart1"/>
    <dgm:cxn modelId="{63386F6E-F288-4CBC-B41D-B8227801A393}" type="presParOf" srcId="{E22477B2-6607-43EB-B8BE-27E64499186E}" destId="{046A811D-6135-4214-8307-C42630533558}" srcOrd="3" destOrd="0" presId="urn:microsoft.com/office/officeart/2005/8/layout/orgChart1"/>
    <dgm:cxn modelId="{5A710B9A-D6F4-4FAC-B9F1-82F019093B55}" type="presParOf" srcId="{046A811D-6135-4214-8307-C42630533558}" destId="{A38D4BCB-0FA1-4B02-B811-CC725165DF30}" srcOrd="0" destOrd="0" presId="urn:microsoft.com/office/officeart/2005/8/layout/orgChart1"/>
    <dgm:cxn modelId="{54541FB7-F04C-455E-9F7A-4BCCBD1F2ACE}" type="presParOf" srcId="{A38D4BCB-0FA1-4B02-B811-CC725165DF30}" destId="{B47A85C3-DEDB-41E1-B20F-ECCD435A1507}" srcOrd="0" destOrd="0" presId="urn:microsoft.com/office/officeart/2005/8/layout/orgChart1"/>
    <dgm:cxn modelId="{2ADE2595-59B3-430C-AD0D-2AE863EE6697}" type="presParOf" srcId="{A38D4BCB-0FA1-4B02-B811-CC725165DF30}" destId="{A0C5CF86-2238-4792-BF5F-7572801658F6}" srcOrd="1" destOrd="0" presId="urn:microsoft.com/office/officeart/2005/8/layout/orgChart1"/>
    <dgm:cxn modelId="{9012967D-11C1-49B9-9CC1-4B062A5DFAEF}" type="presParOf" srcId="{046A811D-6135-4214-8307-C42630533558}" destId="{EE096054-5203-4ED0-A72E-4D9AC586366D}" srcOrd="1" destOrd="0" presId="urn:microsoft.com/office/officeart/2005/8/layout/orgChart1"/>
    <dgm:cxn modelId="{29FFE58D-BAC8-462C-8997-4231BACB0DCE}" type="presParOf" srcId="{046A811D-6135-4214-8307-C42630533558}" destId="{E6062410-C76C-461E-A7CD-51B87B8C997F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6E437E89-82D8-4CF1-A2AC-27C3BA24C9AD}" type="presParOf" srcId="{45554A20-C0C0-4D28-B1ED-753A77DF3996}" destId="{D3450266-521F-41DD-AA13-5B57C3ABCB49}" srcOrd="2" destOrd="0" presId="urn:microsoft.com/office/officeart/2005/8/layout/orgChart1"/>
    <dgm:cxn modelId="{144AD0A0-AA12-4A4B-8B41-A5ED6353E8B2}" type="presParOf" srcId="{45554A20-C0C0-4D28-B1ED-753A77DF3996}" destId="{97CB7EAA-E449-4B36-B976-08F68F836CB4}" srcOrd="3" destOrd="0" presId="urn:microsoft.com/office/officeart/2005/8/layout/orgChart1"/>
    <dgm:cxn modelId="{9261FB89-875A-46D3-865D-2BAF2B66DE92}" type="presParOf" srcId="{97CB7EAA-E449-4B36-B976-08F68F836CB4}" destId="{F8D326E7-9351-4DE1-9A52-5A700E6D1849}" srcOrd="0" destOrd="0" presId="urn:microsoft.com/office/officeart/2005/8/layout/orgChart1"/>
    <dgm:cxn modelId="{B7F6E2DC-C979-4316-8146-60FDE75172B5}" type="presParOf" srcId="{F8D326E7-9351-4DE1-9A52-5A700E6D1849}" destId="{68DE601B-59F6-4CF7-9DA7-9A874517FF49}" srcOrd="0" destOrd="0" presId="urn:microsoft.com/office/officeart/2005/8/layout/orgChart1"/>
    <dgm:cxn modelId="{99E8CCA3-A91E-4E07-89C8-50FDB7B3B6C2}" type="presParOf" srcId="{F8D326E7-9351-4DE1-9A52-5A700E6D1849}" destId="{9E86C6D8-5335-49DD-A0DC-B623193CD28B}" srcOrd="1" destOrd="0" presId="urn:microsoft.com/office/officeart/2005/8/layout/orgChart1"/>
    <dgm:cxn modelId="{7BCAED44-DE9C-4B40-A39A-C7F62F579132}" type="presParOf" srcId="{97CB7EAA-E449-4B36-B976-08F68F836CB4}" destId="{B12A6AED-94AC-4BB7-AFAA-AF57683311B6}" srcOrd="1" destOrd="0" presId="urn:microsoft.com/office/officeart/2005/8/layout/orgChart1"/>
    <dgm:cxn modelId="{3DFA430F-6E14-43FA-BF28-E5B2CCCA306A}" type="presParOf" srcId="{B12A6AED-94AC-4BB7-AFAA-AF57683311B6}" destId="{865A0F4A-2CCA-46BE-86CE-78498983E7DF}" srcOrd="0" destOrd="0" presId="urn:microsoft.com/office/officeart/2005/8/layout/orgChart1"/>
    <dgm:cxn modelId="{6605AAD6-73CF-4798-B252-58B01D902B8E}" type="presParOf" srcId="{B12A6AED-94AC-4BB7-AFAA-AF57683311B6}" destId="{6BA9128E-2E83-414A-9BA9-A88FC64D4C3D}" srcOrd="1" destOrd="0" presId="urn:microsoft.com/office/officeart/2005/8/layout/orgChart1"/>
    <dgm:cxn modelId="{EAB76F6A-0CBC-40BF-9813-83BC39044D2C}" type="presParOf" srcId="{6BA9128E-2E83-414A-9BA9-A88FC64D4C3D}" destId="{D387242E-02ED-4F27-96E0-B0B1C56D60F9}" srcOrd="0" destOrd="0" presId="urn:microsoft.com/office/officeart/2005/8/layout/orgChart1"/>
    <dgm:cxn modelId="{0DE1C527-E9B7-4776-A11C-F8EFEF073BD3}" type="presParOf" srcId="{D387242E-02ED-4F27-96E0-B0B1C56D60F9}" destId="{F28240B3-DF66-48BA-997B-454AC6FE5BEA}" srcOrd="0" destOrd="0" presId="urn:microsoft.com/office/officeart/2005/8/layout/orgChart1"/>
    <dgm:cxn modelId="{644053B5-118E-42D9-BF48-4B9F6C0638DC}" type="presParOf" srcId="{D387242E-02ED-4F27-96E0-B0B1C56D60F9}" destId="{1C718D09-4250-4D33-A8B3-26F4E3F806A1}" srcOrd="1" destOrd="0" presId="urn:microsoft.com/office/officeart/2005/8/layout/orgChart1"/>
    <dgm:cxn modelId="{CE5105D7-9038-4231-BC40-7BE0129A66B2}" type="presParOf" srcId="{6BA9128E-2E83-414A-9BA9-A88FC64D4C3D}" destId="{98A58143-261C-48AC-A2B4-4CE431E325B9}" srcOrd="1" destOrd="0" presId="urn:microsoft.com/office/officeart/2005/8/layout/orgChart1"/>
    <dgm:cxn modelId="{70C9DE92-053D-4665-A36C-ABF10147A0CE}" type="presParOf" srcId="{6BA9128E-2E83-414A-9BA9-A88FC64D4C3D}" destId="{77F85C80-B03D-40B6-988B-098AEEE66622}" srcOrd="2" destOrd="0" presId="urn:microsoft.com/office/officeart/2005/8/layout/orgChart1"/>
    <dgm:cxn modelId="{98902983-ECDD-4FC7-B1C7-BD6F5BF0F90C}" type="presParOf" srcId="{B12A6AED-94AC-4BB7-AFAA-AF57683311B6}" destId="{6D4B048D-1D4B-4D0B-B57F-89B5DD501619}" srcOrd="2" destOrd="0" presId="urn:microsoft.com/office/officeart/2005/8/layout/orgChart1"/>
    <dgm:cxn modelId="{73A2B34D-6369-433B-AFA5-E9EA588A20A9}" type="presParOf" srcId="{B12A6AED-94AC-4BB7-AFAA-AF57683311B6}" destId="{08B69076-B2FE-4AFC-BAF8-88299C6EC48C}" srcOrd="3" destOrd="0" presId="urn:microsoft.com/office/officeart/2005/8/layout/orgChart1"/>
    <dgm:cxn modelId="{A5F5299E-A846-4235-8B8B-4C018F9A5754}" type="presParOf" srcId="{08B69076-B2FE-4AFC-BAF8-88299C6EC48C}" destId="{9AA1A875-DA79-42B4-913B-CF082B8BFF5D}" srcOrd="0" destOrd="0" presId="urn:microsoft.com/office/officeart/2005/8/layout/orgChart1"/>
    <dgm:cxn modelId="{DF3CA21F-47F6-45F0-930E-8CF1DF563846}" type="presParOf" srcId="{9AA1A875-DA79-42B4-913B-CF082B8BFF5D}" destId="{BDE4C1F0-4408-4057-913D-17EA61221A3F}" srcOrd="0" destOrd="0" presId="urn:microsoft.com/office/officeart/2005/8/layout/orgChart1"/>
    <dgm:cxn modelId="{0BB86997-1DAB-437D-9AF2-5FCF5DB3DE01}" type="presParOf" srcId="{9AA1A875-DA79-42B4-913B-CF082B8BFF5D}" destId="{3B0C08B6-81C0-49B3-A30A-5FC1A0DDEF4C}" srcOrd="1" destOrd="0" presId="urn:microsoft.com/office/officeart/2005/8/layout/orgChart1"/>
    <dgm:cxn modelId="{E51198BD-B2F6-4A73-858B-F220E2C51BA8}" type="presParOf" srcId="{08B69076-B2FE-4AFC-BAF8-88299C6EC48C}" destId="{1D8E2C71-9716-405D-9006-A60AE52FF82C}" srcOrd="1" destOrd="0" presId="urn:microsoft.com/office/officeart/2005/8/layout/orgChart1"/>
    <dgm:cxn modelId="{6C86FC80-76CD-46C3-82E7-8C1A92F64327}" type="presParOf" srcId="{08B69076-B2FE-4AFC-BAF8-88299C6EC48C}" destId="{07B4E9D8-F21A-4C62-BB81-06765B6EF6EE}" srcOrd="2" destOrd="0" presId="urn:microsoft.com/office/officeart/2005/8/layout/orgChart1"/>
    <dgm:cxn modelId="{68B4F9FF-E201-433C-923A-C2A588F12BCC}" type="presParOf" srcId="{B12A6AED-94AC-4BB7-AFAA-AF57683311B6}" destId="{3C665558-C4C1-4165-8E60-AA3CFBB0BE82}" srcOrd="4" destOrd="0" presId="urn:microsoft.com/office/officeart/2005/8/layout/orgChart1"/>
    <dgm:cxn modelId="{6B9AF92E-BE1F-43EF-BC65-A91D8692FB87}" type="presParOf" srcId="{B12A6AED-94AC-4BB7-AFAA-AF57683311B6}" destId="{902A1872-98F7-4BAE-80F5-EAA3DD4177BE}" srcOrd="5" destOrd="0" presId="urn:microsoft.com/office/officeart/2005/8/layout/orgChart1"/>
    <dgm:cxn modelId="{2F76F1A9-E473-49F8-8876-E7F04D09D129}" type="presParOf" srcId="{902A1872-98F7-4BAE-80F5-EAA3DD4177BE}" destId="{B9F1DD78-5768-4A3B-A0F2-4EA770E294DA}" srcOrd="0" destOrd="0" presId="urn:microsoft.com/office/officeart/2005/8/layout/orgChart1"/>
    <dgm:cxn modelId="{58ADD107-58AA-4EC9-883B-C3D853CF81B4}" type="presParOf" srcId="{B9F1DD78-5768-4A3B-A0F2-4EA770E294DA}" destId="{D1BC6EFA-F2AB-42DE-8695-30D81F3A95C1}" srcOrd="0" destOrd="0" presId="urn:microsoft.com/office/officeart/2005/8/layout/orgChart1"/>
    <dgm:cxn modelId="{E8BB219A-C8F1-42AD-B838-76B9843D2BE9}" type="presParOf" srcId="{B9F1DD78-5768-4A3B-A0F2-4EA770E294DA}" destId="{332AACF2-2083-44C2-BCB6-770D229C6208}" srcOrd="1" destOrd="0" presId="urn:microsoft.com/office/officeart/2005/8/layout/orgChart1"/>
    <dgm:cxn modelId="{2A3A7F88-6F4F-481D-8D3A-5ABA34E76561}" type="presParOf" srcId="{902A1872-98F7-4BAE-80F5-EAA3DD4177BE}" destId="{659A9EDE-3EA3-4D9D-BC55-47671A25B741}" srcOrd="1" destOrd="0" presId="urn:microsoft.com/office/officeart/2005/8/layout/orgChart1"/>
    <dgm:cxn modelId="{51C11676-BEAE-4CBA-9F99-E39EB93ED9EC}" type="presParOf" srcId="{902A1872-98F7-4BAE-80F5-EAA3DD4177BE}" destId="{DBC710B1-2C10-4DDC-85D8-2C427FA6035F}" srcOrd="2" destOrd="0" presId="urn:microsoft.com/office/officeart/2005/8/layout/orgChart1"/>
    <dgm:cxn modelId="{463531C1-D008-4079-A4ED-753B57B58FB6}" type="presParOf" srcId="{97CB7EAA-E449-4B36-B976-08F68F836CB4}" destId="{CEC106EA-2FA0-4703-A757-432A0FD782A8}" srcOrd="2" destOrd="0" presId="urn:microsoft.com/office/officeart/2005/8/layout/orgChart1"/>
    <dgm:cxn modelId="{0B615AE6-D0CB-4886-8C8F-0FD6BABB0A7A}" type="presParOf" srcId="{45554A20-C0C0-4D28-B1ED-753A77DF3996}" destId="{796F7D6C-6512-4EC9-A2FC-11733BBA80C6}" srcOrd="4" destOrd="0" presId="urn:microsoft.com/office/officeart/2005/8/layout/orgChart1"/>
    <dgm:cxn modelId="{24A5767F-6CE3-4511-9DC5-170DBDE1C6AB}" type="presParOf" srcId="{45554A20-C0C0-4D28-B1ED-753A77DF3996}" destId="{3D5A0F2C-57FE-486E-AEA2-4551E3CF48E2}" srcOrd="5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85675994-6A21-40EE-A1FC-5939125C2EBB}" type="presParOf" srcId="{45554A20-C0C0-4D28-B1ED-753A77DF3996}" destId="{E5D1C6E9-BD97-4DB8-8775-9B01C4E64B0B}" srcOrd="6" destOrd="0" presId="urn:microsoft.com/office/officeart/2005/8/layout/orgChart1"/>
    <dgm:cxn modelId="{EF22B0A3-39DA-4227-92E1-DCDA7080B3CA}" type="presParOf" srcId="{45554A20-C0C0-4D28-B1ED-753A77DF3996}" destId="{CDBAAC40-906F-4539-B58C-6681896E4C4B}" srcOrd="7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494F08C7-86F0-459B-A187-8FB46FCCB5A8}" type="presParOf" srcId="{60C8A4FB-A43F-4DDF-A800-4F85FC3D4AE0}" destId="{B155F52F-5603-4A4E-9DB8-3B9426EEF92A}" srcOrd="0" destOrd="0" presId="urn:microsoft.com/office/officeart/2005/8/layout/orgChart1"/>
    <dgm:cxn modelId="{C3342963-711C-4FF6-91F9-21F080791E81}" type="presParOf" srcId="{60C8A4FB-A43F-4DDF-A800-4F85FC3D4AE0}" destId="{DD2F16EB-7162-477D-9FE3-940A63F0724F}" srcOrd="1" destOrd="0" presId="urn:microsoft.com/office/officeart/2005/8/layout/orgChart1"/>
    <dgm:cxn modelId="{BF887666-14B1-4D2A-A84C-D57DFBD3AAFD}" type="presParOf" srcId="{DD2F16EB-7162-477D-9FE3-940A63F0724F}" destId="{0DDA95B6-A0E7-4C9E-985D-8C725F844C07}" srcOrd="0" destOrd="0" presId="urn:microsoft.com/office/officeart/2005/8/layout/orgChart1"/>
    <dgm:cxn modelId="{14439761-DD0B-465C-9A0F-F58292D9A785}" type="presParOf" srcId="{0DDA95B6-A0E7-4C9E-985D-8C725F844C07}" destId="{41362FC5-D365-4A28-B4B3-6D14BEF06F08}" srcOrd="0" destOrd="0" presId="urn:microsoft.com/office/officeart/2005/8/layout/orgChart1"/>
    <dgm:cxn modelId="{B891E8D3-8264-4FAA-BA45-F61A36B5DE17}" type="presParOf" srcId="{0DDA95B6-A0E7-4C9E-985D-8C725F844C07}" destId="{ADE28B3B-3C04-45BE-81A5-E36C002A61B2}" srcOrd="1" destOrd="0" presId="urn:microsoft.com/office/officeart/2005/8/layout/orgChart1"/>
    <dgm:cxn modelId="{2A03F4C8-AE48-496F-882A-AAD38A6AAEA3}" type="presParOf" srcId="{DD2F16EB-7162-477D-9FE3-940A63F0724F}" destId="{5B00DEE3-2646-470C-A23D-9C716556BDBF}" srcOrd="1" destOrd="0" presId="urn:microsoft.com/office/officeart/2005/8/layout/orgChart1"/>
    <dgm:cxn modelId="{9EEE3841-39A9-40F0-BB7C-FAF477836844}" type="presParOf" srcId="{DD2F16EB-7162-477D-9FE3-940A63F0724F}" destId="{19BF87B4-3048-4773-9021-61444ADCC173}" srcOrd="2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2569971C-A171-4A3C-B55B-B5DC096E8941}" type="presParOf" srcId="{45554A20-C0C0-4D28-B1ED-753A77DF3996}" destId="{1EA4B5C1-46F1-4BE6-BD23-A217E65D4384}" srcOrd="8" destOrd="0" presId="urn:microsoft.com/office/officeart/2005/8/layout/orgChart1"/>
    <dgm:cxn modelId="{1106D1F4-BA2E-4B1C-B287-719681B6FD71}" type="presParOf" srcId="{45554A20-C0C0-4D28-B1ED-753A77DF3996}" destId="{251C21FE-9B7B-4869-914B-B15EAB70B274}" srcOrd="9" destOrd="0" presId="urn:microsoft.com/office/officeart/2005/8/layout/orgChart1"/>
    <dgm:cxn modelId="{45484ABE-3F0A-4BBF-B561-9EE9F8780DEA}" type="presParOf" srcId="{251C21FE-9B7B-4869-914B-B15EAB70B274}" destId="{97B2073F-EA79-4B4E-8B66-9F4E299CBAE1}" srcOrd="0" destOrd="0" presId="urn:microsoft.com/office/officeart/2005/8/layout/orgChart1"/>
    <dgm:cxn modelId="{A03CE65B-42B8-4F9C-8076-AABB5180C2AE}" type="presParOf" srcId="{97B2073F-EA79-4B4E-8B66-9F4E299CBAE1}" destId="{68A4BE2F-7C1B-4933-99ED-A22E3E4ABD75}" srcOrd="0" destOrd="0" presId="urn:microsoft.com/office/officeart/2005/8/layout/orgChart1"/>
    <dgm:cxn modelId="{1754CC05-522D-4466-9E3B-E18345C7562B}" type="presParOf" srcId="{97B2073F-EA79-4B4E-8B66-9F4E299CBAE1}" destId="{2DD0A13A-C4AB-4C37-93BC-548056667B79}" srcOrd="1" destOrd="0" presId="urn:microsoft.com/office/officeart/2005/8/layout/orgChart1"/>
    <dgm:cxn modelId="{89DFFF02-21AB-4C03-9FC0-4B20691FB957}" type="presParOf" srcId="{251C21FE-9B7B-4869-914B-B15EAB70B274}" destId="{BD2B9E09-4BEF-4F57-88CF-C6FDB7055E28}" srcOrd="1" destOrd="0" presId="urn:microsoft.com/office/officeart/2005/8/layout/orgChart1"/>
    <dgm:cxn modelId="{B77F83AB-AF24-4B8D-BA2F-6AB4A0E2E473}" type="presParOf" srcId="{251C21FE-9B7B-4869-914B-B15EAB70B274}" destId="{5011AFD6-4692-4B30-86DA-8641E4723E1F}" srcOrd="2" destOrd="0" presId="urn:microsoft.com/office/officeart/2005/8/layout/orgChart1"/>
    <dgm:cxn modelId="{F1217C56-2D24-46CA-B239-05D5BCD840C3}" type="presParOf" srcId="{45554A20-C0C0-4D28-B1ED-753A77DF3996}" destId="{FD75FDB7-BAC4-4E35-9B29-DB2A6E56A4CA}" srcOrd="10" destOrd="0" presId="urn:microsoft.com/office/officeart/2005/8/layout/orgChart1"/>
    <dgm:cxn modelId="{95AB1A00-0DA2-4CA7-A20E-2C231A13A93A}" type="presParOf" srcId="{45554A20-C0C0-4D28-B1ED-753A77DF3996}" destId="{B92AA84B-0C28-48B2-971B-0DCEE3FFB71D}" srcOrd="11" destOrd="0" presId="urn:microsoft.com/office/officeart/2005/8/layout/orgChart1"/>
    <dgm:cxn modelId="{9EB05AFC-4827-48D1-998A-0DDE5D2BCA63}" type="presParOf" srcId="{B92AA84B-0C28-48B2-971B-0DCEE3FFB71D}" destId="{21C3EEEE-335B-4D8D-A32A-E295538E4116}" srcOrd="0" destOrd="0" presId="urn:microsoft.com/office/officeart/2005/8/layout/orgChart1"/>
    <dgm:cxn modelId="{CD8B2D85-DAE5-41B1-AF9E-B8188C766B6A}" type="presParOf" srcId="{21C3EEEE-335B-4D8D-A32A-E295538E4116}" destId="{7E50E478-7611-41A9-A43F-D9FC7F2BE499}" srcOrd="0" destOrd="0" presId="urn:microsoft.com/office/officeart/2005/8/layout/orgChart1"/>
    <dgm:cxn modelId="{466A37CF-B22B-486D-82B6-E9D854019381}" type="presParOf" srcId="{21C3EEEE-335B-4D8D-A32A-E295538E4116}" destId="{36D48040-26A4-4F19-95C4-43A350C0C3B8}" srcOrd="1" destOrd="0" presId="urn:microsoft.com/office/officeart/2005/8/layout/orgChart1"/>
    <dgm:cxn modelId="{AF140FC8-8647-4884-A0BF-CBD33FBB7858}" type="presParOf" srcId="{B92AA84B-0C28-48B2-971B-0DCEE3FFB71D}" destId="{F2CE627B-621C-41F0-85E6-5A392BCE1AB4}" srcOrd="1" destOrd="0" presId="urn:microsoft.com/office/officeart/2005/8/layout/orgChart1"/>
    <dgm:cxn modelId="{DFBE9854-690B-4F3B-B61F-179B4EF28FE7}" type="presParOf" srcId="{F2CE627B-621C-41F0-85E6-5A392BCE1AB4}" destId="{2BC1880B-0962-4B2D-B60A-1A4694105CF8}" srcOrd="0" destOrd="0" presId="urn:microsoft.com/office/officeart/2005/8/layout/orgChart1"/>
    <dgm:cxn modelId="{A0915F39-C22F-4615-8C76-3C36752C9FB6}" type="presParOf" srcId="{F2CE627B-621C-41F0-85E6-5A392BCE1AB4}" destId="{015C1708-CAC3-4791-8585-EDA710C60F34}" srcOrd="1" destOrd="0" presId="urn:microsoft.com/office/officeart/2005/8/layout/orgChart1"/>
    <dgm:cxn modelId="{2CE15715-A272-494A-A0F5-5FD4D89A03A8}" type="presParOf" srcId="{015C1708-CAC3-4791-8585-EDA710C60F34}" destId="{622D63C9-3830-4648-9B35-4F5687FF0AD0}" srcOrd="0" destOrd="0" presId="urn:microsoft.com/office/officeart/2005/8/layout/orgChart1"/>
    <dgm:cxn modelId="{8831B9B3-EC7B-4BAC-9E2F-F21830E8A157}" type="presParOf" srcId="{622D63C9-3830-4648-9B35-4F5687FF0AD0}" destId="{03199D6B-84F6-46DF-A21F-020CA1CD7C6E}" srcOrd="0" destOrd="0" presId="urn:microsoft.com/office/officeart/2005/8/layout/orgChart1"/>
    <dgm:cxn modelId="{E8D89E93-E556-42E1-839D-0C0B744430E1}" type="presParOf" srcId="{622D63C9-3830-4648-9B35-4F5687FF0AD0}" destId="{3605FCC9-C4D9-4255-80B9-3779D2AF3190}" srcOrd="1" destOrd="0" presId="urn:microsoft.com/office/officeart/2005/8/layout/orgChart1"/>
    <dgm:cxn modelId="{EDD1C30C-61C1-45B7-A21B-673EC30EA50B}" type="presParOf" srcId="{015C1708-CAC3-4791-8585-EDA710C60F34}" destId="{1FA03F82-FEFD-45C5-999D-864DD6C602E8}" srcOrd="1" destOrd="0" presId="urn:microsoft.com/office/officeart/2005/8/layout/orgChart1"/>
    <dgm:cxn modelId="{AE0226FD-EB8F-4782-B994-BB8F2F70CD8A}" type="presParOf" srcId="{015C1708-CAC3-4791-8585-EDA710C60F34}" destId="{809E3292-2195-496F-B84F-F1958B328EC4}" srcOrd="2" destOrd="0" presId="urn:microsoft.com/office/officeart/2005/8/layout/orgChart1"/>
    <dgm:cxn modelId="{345967D9-8E6B-463C-94AD-1FFA2B02E368}" type="presParOf" srcId="{B92AA84B-0C28-48B2-971B-0DCEE3FFB71D}" destId="{C333EDF5-BF5A-4F30-B23E-3E88F5258401}" srcOrd="2" destOrd="0" presId="urn:microsoft.com/office/officeart/2005/8/layout/orgChart1"/>
    <dgm:cxn modelId="{6686C44A-909B-479D-B13A-37FC5BE05740}" type="presParOf" srcId="{45554A20-C0C0-4D28-B1ED-753A77DF3996}" destId="{C1A6A204-A165-4D28-8968-857779A7AAF4}" srcOrd="12" destOrd="0" presId="urn:microsoft.com/office/officeart/2005/8/layout/orgChart1"/>
    <dgm:cxn modelId="{E12C5A1E-0363-4FFD-818E-E1EA5842C4FE}" type="presParOf" srcId="{45554A20-C0C0-4D28-B1ED-753A77DF3996}" destId="{2EAF1A98-37AC-4547-A1F3-08E53DC8D5E5}" srcOrd="13" destOrd="0" presId="urn:microsoft.com/office/officeart/2005/8/layout/orgChart1"/>
    <dgm:cxn modelId="{C4690DDE-C97C-4D49-B436-9243B14A09B6}" type="presParOf" srcId="{2EAF1A98-37AC-4547-A1F3-08E53DC8D5E5}" destId="{60CBC0A0-B2C3-4B7A-AEF8-098A755A1164}" srcOrd="0" destOrd="0" presId="urn:microsoft.com/office/officeart/2005/8/layout/orgChart1"/>
    <dgm:cxn modelId="{08D59D80-B635-4DB6-B9A9-738BE427FEC3}" type="presParOf" srcId="{60CBC0A0-B2C3-4B7A-AEF8-098A755A1164}" destId="{F6E0DEE7-FEBD-47B9-93FC-CF8370998609}" srcOrd="0" destOrd="0" presId="urn:microsoft.com/office/officeart/2005/8/layout/orgChart1"/>
    <dgm:cxn modelId="{1FDDA244-DD73-47AE-8A07-4769011CDDB0}" type="presParOf" srcId="{60CBC0A0-B2C3-4B7A-AEF8-098A755A1164}" destId="{453748D6-E0B8-44FA-8385-3E2BDB353D0E}" srcOrd="1" destOrd="0" presId="urn:microsoft.com/office/officeart/2005/8/layout/orgChart1"/>
    <dgm:cxn modelId="{FA5FC277-3036-46BE-8BD1-B6EB0D4D293E}" type="presParOf" srcId="{2EAF1A98-37AC-4547-A1F3-08E53DC8D5E5}" destId="{5B8461DE-48D4-4F3B-BF58-94FD171287AE}" srcOrd="1" destOrd="0" presId="urn:microsoft.com/office/officeart/2005/8/layout/orgChart1"/>
    <dgm:cxn modelId="{283A6B6D-0F02-4C66-A3F4-711AD6A08F0F}" type="presParOf" srcId="{5B8461DE-48D4-4F3B-BF58-94FD171287AE}" destId="{5590D54B-7868-4A00-9911-2B04F700D54D}" srcOrd="0" destOrd="0" presId="urn:microsoft.com/office/officeart/2005/8/layout/orgChart1"/>
    <dgm:cxn modelId="{2B422546-1A5B-4C29-B5E1-1143F86C94D4}" type="presParOf" srcId="{5B8461DE-48D4-4F3B-BF58-94FD171287AE}" destId="{936124C1-EBD6-4827-9D60-D600D6D48783}" srcOrd="1" destOrd="0" presId="urn:microsoft.com/office/officeart/2005/8/layout/orgChart1"/>
    <dgm:cxn modelId="{98F8BD80-0BF6-42F9-890F-634FCA3A534B}" type="presParOf" srcId="{936124C1-EBD6-4827-9D60-D600D6D48783}" destId="{54A515DA-5FEE-49D2-B48E-397F1B04D57A}" srcOrd="0" destOrd="0" presId="urn:microsoft.com/office/officeart/2005/8/layout/orgChart1"/>
    <dgm:cxn modelId="{3E23BE7A-E4A0-41F9-964B-15080563C426}" type="presParOf" srcId="{54A515DA-5FEE-49D2-B48E-397F1B04D57A}" destId="{6B1F6655-60A2-4412-AAD8-68CFFC00D06C}" srcOrd="0" destOrd="0" presId="urn:microsoft.com/office/officeart/2005/8/layout/orgChart1"/>
    <dgm:cxn modelId="{C63F8D21-81EA-4476-92BE-537A311535EF}" type="presParOf" srcId="{54A515DA-5FEE-49D2-B48E-397F1B04D57A}" destId="{76BA717D-6FD8-4350-8F22-4AF1E73E3ED7}" srcOrd="1" destOrd="0" presId="urn:microsoft.com/office/officeart/2005/8/layout/orgChart1"/>
    <dgm:cxn modelId="{3E478181-7B32-4703-A223-AB518DFC2858}" type="presParOf" srcId="{936124C1-EBD6-4827-9D60-D600D6D48783}" destId="{0B20AEBF-6D89-4BD6-B992-7F54DD9B4597}" srcOrd="1" destOrd="0" presId="urn:microsoft.com/office/officeart/2005/8/layout/orgChart1"/>
    <dgm:cxn modelId="{585279F1-E036-42F4-A123-58BFDB63515F}" type="presParOf" srcId="{936124C1-EBD6-4827-9D60-D600D6D48783}" destId="{DD5A142D-28E6-46B3-B076-31230882A23C}" srcOrd="2" destOrd="0" presId="urn:microsoft.com/office/officeart/2005/8/layout/orgChart1"/>
    <dgm:cxn modelId="{8CB2A7F5-B631-4E8E-9D1F-BD3117FA9C26}" type="presParOf" srcId="{2EAF1A98-37AC-4547-A1F3-08E53DC8D5E5}" destId="{100D0003-C11E-4C8D-847A-FCAF85442DB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Galloway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Officer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Shelly Thomas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Safeguarding Officer 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Hicks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8A6748AE-14FE-48E3-96BB-DDA4F8CAEB64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Baalham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Assistant</a:t>
          </a:r>
        </a:p>
      </dgm:t>
    </dgm:pt>
    <dgm:pt modelId="{C80ED68B-5569-4E84-A963-45C5B5742B94}" type="parTrans" cxnId="{4672B9CF-20CC-485C-A7DF-D7AA72B6812A}">
      <dgm:prSet/>
      <dgm:spPr/>
      <dgm:t>
        <a:bodyPr/>
        <a:lstStyle/>
        <a:p>
          <a:endParaRPr lang="en-GB"/>
        </a:p>
      </dgm:t>
    </dgm:pt>
    <dgm:pt modelId="{FD2ACD27-65C3-4A4A-9D81-771D5A089F53}" type="sibTrans" cxnId="{4672B9CF-20CC-485C-A7DF-D7AA72B6812A}">
      <dgm:prSet/>
      <dgm:spPr/>
      <dgm:t>
        <a:bodyPr/>
        <a:lstStyle/>
        <a:p>
          <a:endParaRPr lang="en-GB"/>
        </a:p>
      </dgm:t>
    </dgm:pt>
    <dgm:pt modelId="{F2CBF5E2-5519-46DE-B352-3E9094A5A5AE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Mark Bee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</a:p>
      </dgm:t>
    </dgm:pt>
    <dgm:pt modelId="{CC06872A-0239-44D7-B485-927D1763CC09}" type="parTrans" cxnId="{2FD0C9D0-941B-4322-8E81-F58D0AC7BDE1}">
      <dgm:prSet/>
      <dgm:spPr/>
      <dgm:t>
        <a:bodyPr/>
        <a:lstStyle/>
        <a:p>
          <a:endParaRPr lang="en-GB"/>
        </a:p>
      </dgm:t>
    </dgm:pt>
    <dgm:pt modelId="{EC032510-1406-4DCD-A6ED-86D56A6DEFF6}" type="sibTrans" cxnId="{2FD0C9D0-941B-4322-8E81-F58D0AC7BDE1}">
      <dgm:prSet/>
      <dgm:spPr/>
      <dgm:t>
        <a:bodyPr/>
        <a:lstStyle/>
        <a:p>
          <a:endParaRPr lang="en-GB"/>
        </a:p>
      </dgm:t>
    </dgm:pt>
    <dgm:pt modelId="{DDF9B035-BB9A-41CB-85E4-B07CE94AD142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4DCE5180-E9C6-4921-94C2-9BD4DB1311F3}" type="parTrans" cxnId="{50AB6C6B-610B-47B6-AB00-80ED62F1FD76}">
      <dgm:prSet/>
      <dgm:spPr/>
      <dgm:t>
        <a:bodyPr/>
        <a:lstStyle/>
        <a:p>
          <a:endParaRPr lang="en-GB"/>
        </a:p>
      </dgm:t>
    </dgm:pt>
    <dgm:pt modelId="{4AA89353-C569-4B3C-9446-DCECCECC809D}" type="sibTrans" cxnId="{50AB6C6B-610B-47B6-AB00-80ED62F1FD76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02A1C7-A4A3-419F-9660-49ABA4067284}" type="pres">
      <dgm:prSet presAssocID="{DDF9B035-BB9A-41CB-85E4-B07CE94AD142}" presName="hierRoot1" presStyleCnt="0">
        <dgm:presLayoutVars>
          <dgm:hierBranch val="init"/>
        </dgm:presLayoutVars>
      </dgm:prSet>
      <dgm:spPr/>
    </dgm:pt>
    <dgm:pt modelId="{017696D8-9E93-4FA3-B1DA-F7E05D9ED73E}" type="pres">
      <dgm:prSet presAssocID="{DDF9B035-BB9A-41CB-85E4-B07CE94AD142}" presName="rootComposite1" presStyleCnt="0"/>
      <dgm:spPr/>
    </dgm:pt>
    <dgm:pt modelId="{292F440D-6BAC-4524-B8E7-A85776A784A7}" type="pres">
      <dgm:prSet presAssocID="{DDF9B035-BB9A-41CB-85E4-B07CE94AD142}" presName="rootText1" presStyleLbl="node0" presStyleIdx="0" presStyleCnt="1">
        <dgm:presLayoutVars>
          <dgm:chPref val="3"/>
        </dgm:presLayoutVars>
      </dgm:prSet>
      <dgm:spPr/>
    </dgm:pt>
    <dgm:pt modelId="{6B1DB0B2-B248-4C32-A22E-3ED1BDB01681}" type="pres">
      <dgm:prSet presAssocID="{DDF9B035-BB9A-41CB-85E4-B07CE94AD142}" presName="rootConnector1" presStyleLbl="node1" presStyleIdx="0" presStyleCnt="0"/>
      <dgm:spPr/>
    </dgm:pt>
    <dgm:pt modelId="{EE54C8F2-AD87-4D9C-9776-A12ED0806798}" type="pres">
      <dgm:prSet presAssocID="{DDF9B035-BB9A-41CB-85E4-B07CE94AD142}" presName="hierChild2" presStyleCnt="0"/>
      <dgm:spPr/>
    </dgm:pt>
    <dgm:pt modelId="{F6C68C51-1914-4E3F-B341-B8B6BBE0CA48}" type="pres">
      <dgm:prSet presAssocID="{5F5B9739-6CB3-4CE6-843E-67BA39D835AB}" presName="Name37" presStyleLbl="parChTrans1D2" presStyleIdx="0" presStyleCnt="1"/>
      <dgm:spPr/>
    </dgm:pt>
    <dgm:pt modelId="{B5165165-D95D-47D4-AB54-088F7D3A0902}" type="pres">
      <dgm:prSet presAssocID="{DD853D57-7668-470A-8D59-D0E001EEBA8A}" presName="hierRoot2" presStyleCnt="0">
        <dgm:presLayoutVars>
          <dgm:hierBranch val="init"/>
        </dgm:presLayoutVars>
      </dgm:prSet>
      <dgm:spPr/>
    </dgm:pt>
    <dgm:pt modelId="{05ADD636-E222-4FA2-828D-F819AB18E61B}" type="pres">
      <dgm:prSet presAssocID="{DD853D57-7668-470A-8D59-D0E001EEBA8A}" presName="rootComposite" presStyleCnt="0"/>
      <dgm:spPr/>
    </dgm:pt>
    <dgm:pt modelId="{2111227F-71B2-4439-8F58-AD2C78AE7B52}" type="pres">
      <dgm:prSet presAssocID="{DD853D57-7668-470A-8D59-D0E001EEBA8A}" presName="rootText" presStyleLbl="node2" presStyleIdx="0" presStyleCnt="1">
        <dgm:presLayoutVars>
          <dgm:chPref val="3"/>
        </dgm:presLayoutVars>
      </dgm:prSet>
      <dgm:spPr/>
    </dgm:pt>
    <dgm:pt modelId="{18FD7EB2-EFAA-4ED9-A649-9F855B2B406D}" type="pres">
      <dgm:prSet presAssocID="{DD853D57-7668-470A-8D59-D0E001EEBA8A}" presName="rootConnector" presStyleLbl="node2" presStyleIdx="0" presStyleCnt="1"/>
      <dgm:spPr/>
    </dgm:pt>
    <dgm:pt modelId="{A48AC8FC-9F0D-492E-B1C8-EE2826BCE2F2}" type="pres">
      <dgm:prSet presAssocID="{DD853D57-7668-470A-8D59-D0E001EEBA8A}" presName="hierChild4" presStyleCnt="0"/>
      <dgm:spPr/>
    </dgm:pt>
    <dgm:pt modelId="{B5FAB4C7-EFEF-4C56-8180-9C862B7D2B70}" type="pres">
      <dgm:prSet presAssocID="{D0B7CF59-7403-4DD6-BA1E-B3F016A02080}" presName="Name37" presStyleLbl="parChTrans1D3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3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3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4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4" presStyleIdx="0" presStyleCnt="4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4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B9E2630D-9DD4-4A5C-98DC-49C90F3BCB8C}" type="pres">
      <dgm:prSet presAssocID="{C80ED68B-5569-4E84-A963-45C5B5742B94}" presName="Name37" presStyleLbl="parChTrans1D4" presStyleIdx="1" presStyleCnt="4"/>
      <dgm:spPr/>
    </dgm:pt>
    <dgm:pt modelId="{65E42827-330C-4855-ACE9-452A7DDD1331}" type="pres">
      <dgm:prSet presAssocID="{8A6748AE-14FE-48E3-96BB-DDA4F8CAEB64}" presName="hierRoot2" presStyleCnt="0">
        <dgm:presLayoutVars>
          <dgm:hierBranch val="init"/>
        </dgm:presLayoutVars>
      </dgm:prSet>
      <dgm:spPr/>
    </dgm:pt>
    <dgm:pt modelId="{FAC44AC3-BD38-419E-B1EE-36E1AF543AF4}" type="pres">
      <dgm:prSet presAssocID="{8A6748AE-14FE-48E3-96BB-DDA4F8CAEB64}" presName="rootComposite" presStyleCnt="0"/>
      <dgm:spPr/>
    </dgm:pt>
    <dgm:pt modelId="{13C39087-4CA4-4235-8B4D-60C7BA50514D}" type="pres">
      <dgm:prSet presAssocID="{8A6748AE-14FE-48E3-96BB-DDA4F8CAEB64}" presName="rootText" presStyleLbl="node4" presStyleIdx="1" presStyleCnt="4">
        <dgm:presLayoutVars>
          <dgm:chPref val="3"/>
        </dgm:presLayoutVars>
      </dgm:prSet>
      <dgm:spPr/>
    </dgm:pt>
    <dgm:pt modelId="{8CA2A96E-BA3D-4A77-96C2-9A012D4FA171}" type="pres">
      <dgm:prSet presAssocID="{8A6748AE-14FE-48E3-96BB-DDA4F8CAEB64}" presName="rootConnector" presStyleLbl="node4" presStyleIdx="1" presStyleCnt="4"/>
      <dgm:spPr/>
    </dgm:pt>
    <dgm:pt modelId="{DDFA4CFB-D847-4BE1-B864-EBCD106C0B5C}" type="pres">
      <dgm:prSet presAssocID="{8A6748AE-14FE-48E3-96BB-DDA4F8CAEB64}" presName="hierChild4" presStyleCnt="0"/>
      <dgm:spPr/>
    </dgm:pt>
    <dgm:pt modelId="{E2BD3A46-59A4-4E90-AF19-4F324EC018B2}" type="pres">
      <dgm:prSet presAssocID="{8A6748AE-14FE-48E3-96BB-DDA4F8CAEB64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4" presStyleIdx="2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4" presStyleIdx="2" presStyleCnt="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4" presStyleIdx="2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2269D96A-8915-4C46-B2B5-9986A3744F55}" type="pres">
      <dgm:prSet presAssocID="{CC06872A-0239-44D7-B485-927D1763CC09}" presName="Name37" presStyleLbl="parChTrans1D4" presStyleIdx="3" presStyleCnt="4"/>
      <dgm:spPr/>
    </dgm:pt>
    <dgm:pt modelId="{216846A0-4C28-401D-A78C-99481F9744EF}" type="pres">
      <dgm:prSet presAssocID="{F2CBF5E2-5519-46DE-B352-3E9094A5A5AE}" presName="hierRoot2" presStyleCnt="0">
        <dgm:presLayoutVars>
          <dgm:hierBranch val="init"/>
        </dgm:presLayoutVars>
      </dgm:prSet>
      <dgm:spPr/>
    </dgm:pt>
    <dgm:pt modelId="{778F1B3C-85A1-4A6C-AF50-9CF39E093A7D}" type="pres">
      <dgm:prSet presAssocID="{F2CBF5E2-5519-46DE-B352-3E9094A5A5AE}" presName="rootComposite" presStyleCnt="0"/>
      <dgm:spPr/>
    </dgm:pt>
    <dgm:pt modelId="{A67C9FD9-3547-4C23-BDAB-978FE2F7346D}" type="pres">
      <dgm:prSet presAssocID="{F2CBF5E2-5519-46DE-B352-3E9094A5A5AE}" presName="rootText" presStyleLbl="node4" presStyleIdx="3" presStyleCnt="4">
        <dgm:presLayoutVars>
          <dgm:chPref val="3"/>
        </dgm:presLayoutVars>
      </dgm:prSet>
      <dgm:spPr/>
    </dgm:pt>
    <dgm:pt modelId="{D91CF5B5-AC1A-45C7-98BF-E51F7E8539EF}" type="pres">
      <dgm:prSet presAssocID="{F2CBF5E2-5519-46DE-B352-3E9094A5A5AE}" presName="rootConnector" presStyleLbl="node4" presStyleIdx="3" presStyleCnt="4"/>
      <dgm:spPr/>
    </dgm:pt>
    <dgm:pt modelId="{3805FE58-F000-47AF-BAF9-41A347A6F673}" type="pres">
      <dgm:prSet presAssocID="{F2CBF5E2-5519-46DE-B352-3E9094A5A5AE}" presName="hierChild4" presStyleCnt="0"/>
      <dgm:spPr/>
    </dgm:pt>
    <dgm:pt modelId="{EE2A8D49-BEDB-4EB5-9898-B77D887E2CBD}" type="pres">
      <dgm:prSet presAssocID="{F2CBF5E2-5519-46DE-B352-3E9094A5A5AE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4734FD8A-22AF-45C8-B894-08BBD76CF2F4}" type="pres">
      <dgm:prSet presAssocID="{DD853D57-7668-470A-8D59-D0E001EEBA8A}" presName="hierChild5" presStyleCnt="0"/>
      <dgm:spPr/>
    </dgm:pt>
    <dgm:pt modelId="{A3931EEA-2427-48BD-BC89-937C358D01AB}" type="pres">
      <dgm:prSet presAssocID="{DDF9B035-BB9A-41CB-85E4-B07CE94AD142}" presName="hierChild3" presStyleCnt="0"/>
      <dgm:spPr/>
    </dgm:pt>
  </dgm:ptLst>
  <dgm:cxnLst>
    <dgm:cxn modelId="{1EDD6A0E-63E2-4584-8F70-0B443ED4D495}" type="presOf" srcId="{C80ED68B-5569-4E84-A963-45C5B5742B94}" destId="{B9E2630D-9DD4-4A5C-98DC-49C90F3BCB8C}" srcOrd="0" destOrd="0" presId="urn:microsoft.com/office/officeart/2005/8/layout/orgChart1"/>
    <dgm:cxn modelId="{1610B217-142C-4999-A5AB-A75800B42423}" type="presOf" srcId="{B9C306C8-4DB2-4F75-B833-511C8E46EEB3}" destId="{62CC3BF1-23C3-4182-A2F1-37EC350E0FC7}" srcOrd="1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231BF324-4FC6-40B8-A81B-E4B15B89B910}" type="presOf" srcId="{820998C7-AF3C-4F7B-8056-362E54AA9CFC}" destId="{AB624AC9-5DCD-4EDB-8683-74DF43C3A5C6}" srcOrd="0" destOrd="0" presId="urn:microsoft.com/office/officeart/2005/8/layout/orgChart1"/>
    <dgm:cxn modelId="{A014AD2A-DA38-40CC-B03D-3D42294E172B}" type="presOf" srcId="{F2CBF5E2-5519-46DE-B352-3E9094A5A5AE}" destId="{A67C9FD9-3547-4C23-BDAB-978FE2F7346D}" srcOrd="0" destOrd="0" presId="urn:microsoft.com/office/officeart/2005/8/layout/orgChart1"/>
    <dgm:cxn modelId="{9936593D-70DD-43F5-B1BE-A660AF56C35C}" type="presOf" srcId="{B9C306C8-4DB2-4F75-B833-511C8E46EEB3}" destId="{213C5734-2B8B-4213-A572-EA31BFCC17AB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9A17A15F-65E4-4BFF-9026-8A6F874BF6DC}" type="presOf" srcId="{989350D0-5311-44B7-8B1D-089F14CC793B}" destId="{AB674688-F98F-47A8-A6FA-6444CAE70068}" srcOrd="0" destOrd="0" presId="urn:microsoft.com/office/officeart/2005/8/layout/orgChart1"/>
    <dgm:cxn modelId="{0EFF0A60-8FD2-4496-B6F9-9B637C43E915}" type="presOf" srcId="{DDF9B035-BB9A-41CB-85E4-B07CE94AD142}" destId="{6B1DB0B2-B248-4C32-A22E-3ED1BDB01681}" srcOrd="1" destOrd="0" presId="urn:microsoft.com/office/officeart/2005/8/layout/orgChart1"/>
    <dgm:cxn modelId="{802D4B61-9226-444F-BA92-04C83FB93B73}" type="presOf" srcId="{CC06872A-0239-44D7-B485-927D1763CC09}" destId="{2269D96A-8915-4C46-B2B5-9986A3744F55}" srcOrd="0" destOrd="0" presId="urn:microsoft.com/office/officeart/2005/8/layout/orgChart1"/>
    <dgm:cxn modelId="{50AB6C6B-610B-47B6-AB00-80ED62F1FD76}" srcId="{C110D946-52C3-41C2-BF9A-03272310010F}" destId="{DDF9B035-BB9A-41CB-85E4-B07CE94AD142}" srcOrd="0" destOrd="0" parTransId="{4DCE5180-E9C6-4921-94C2-9BD4DB1311F3}" sibTransId="{4AA89353-C569-4B3C-9446-DCECCECC809D}"/>
    <dgm:cxn modelId="{9C4D2550-DF33-45BE-9854-E298E090149B}" type="presOf" srcId="{989350D0-5311-44B7-8B1D-089F14CC793B}" destId="{23BF68DD-8EF8-478C-BACA-5C7141F8541B}" srcOrd="1" destOrd="0" presId="urn:microsoft.com/office/officeart/2005/8/layout/orgChart1"/>
    <dgm:cxn modelId="{4E16F775-236D-4884-92C1-98CAC8CBF723}" type="presOf" srcId="{DD853D57-7668-470A-8D59-D0E001EEBA8A}" destId="{18FD7EB2-EFAA-4ED9-A649-9F855B2B406D}" srcOrd="1" destOrd="0" presId="urn:microsoft.com/office/officeart/2005/8/layout/orgChart1"/>
    <dgm:cxn modelId="{CBC1FB55-1366-4041-AB72-E220E1FA2CDE}" type="presOf" srcId="{DDF9B035-BB9A-41CB-85E4-B07CE94AD142}" destId="{292F440D-6BAC-4524-B8E7-A85776A784A7}" srcOrd="0" destOrd="0" presId="urn:microsoft.com/office/officeart/2005/8/layout/orgChart1"/>
    <dgm:cxn modelId="{8E9D2178-43C8-441A-9368-CC6ECFB4A444}" type="presOf" srcId="{F2CBF5E2-5519-46DE-B352-3E9094A5A5AE}" destId="{D91CF5B5-AC1A-45C7-98BF-E51F7E8539EF}" srcOrd="1" destOrd="0" presId="urn:microsoft.com/office/officeart/2005/8/layout/orgChart1"/>
    <dgm:cxn modelId="{B48A6D8E-BC78-4D34-A02C-B04CA745E70C}" type="presOf" srcId="{D0B7CF59-7403-4DD6-BA1E-B3F016A02080}" destId="{B5FAB4C7-EFEF-4C56-8180-9C862B7D2B70}" srcOrd="0" destOrd="0" presId="urn:microsoft.com/office/officeart/2005/8/layout/orgChart1"/>
    <dgm:cxn modelId="{72A0BC91-B97F-4F4E-A15F-81297D5C9744}" type="presOf" srcId="{DCA98C1E-43D3-40B6-8108-40E5DFFB2392}" destId="{FB8EBDE9-033D-4017-8F29-BC5275817A87}" srcOrd="0" destOrd="0" presId="urn:microsoft.com/office/officeart/2005/8/layout/orgChart1"/>
    <dgm:cxn modelId="{ED18FA9E-078E-4553-92F0-89F48C67F59D}" type="presOf" srcId="{DD853D57-7668-470A-8D59-D0E001EEBA8A}" destId="{2111227F-71B2-4439-8F58-AD2C78AE7B52}" srcOrd="0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DDF9B035-BB9A-41CB-85E4-B07CE94AD142}" destId="{DD853D57-7668-470A-8D59-D0E001EEBA8A}" srcOrd="0" destOrd="0" parTransId="{5F5B9739-6CB3-4CE6-843E-67BA39D835AB}" sibTransId="{C0CD455F-CA9E-495E-9355-9973E25BDE84}"/>
    <dgm:cxn modelId="{B3BE75BA-BFA3-414E-97E3-5D9FC024376D}" type="presOf" srcId="{8A6748AE-14FE-48E3-96BB-DDA4F8CAEB64}" destId="{13C39087-4CA4-4235-8B4D-60C7BA50514D}" srcOrd="0" destOrd="0" presId="urn:microsoft.com/office/officeart/2005/8/layout/orgChart1"/>
    <dgm:cxn modelId="{4672B9CF-20CC-485C-A7DF-D7AA72B6812A}" srcId="{989350D0-5311-44B7-8B1D-089F14CC793B}" destId="{8A6748AE-14FE-48E3-96BB-DDA4F8CAEB64}" srcOrd="0" destOrd="0" parTransId="{C80ED68B-5569-4E84-A963-45C5B5742B94}" sibTransId="{FD2ACD27-65C3-4A4A-9D81-771D5A089F53}"/>
    <dgm:cxn modelId="{2FD0C9D0-941B-4322-8E81-F58D0AC7BDE1}" srcId="{B9C306C8-4DB2-4F75-B833-511C8E46EEB3}" destId="{F2CBF5E2-5519-46DE-B352-3E9094A5A5AE}" srcOrd="2" destOrd="0" parTransId="{CC06872A-0239-44D7-B485-927D1763CC09}" sibTransId="{EC032510-1406-4DCD-A6ED-86D56A6DEFF6}"/>
    <dgm:cxn modelId="{6A742CE0-7F7D-4796-AC32-99689DE5150D}" type="presOf" srcId="{DCA98C1E-43D3-40B6-8108-40E5DFFB2392}" destId="{7E3072C9-D93E-4881-89D0-EA1C29738238}" srcOrd="1" destOrd="0" presId="urn:microsoft.com/office/officeart/2005/8/layout/orgChart1"/>
    <dgm:cxn modelId="{BAC71EE2-5D91-466D-BD3B-1C890D787996}" type="presOf" srcId="{5F5B9739-6CB3-4CE6-843E-67BA39D835AB}" destId="{F6C68C51-1914-4E3F-B341-B8B6BBE0CA48}" srcOrd="0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EC1F2F6-E9F5-4E39-91C4-E3A12ABFA88B}" type="presOf" srcId="{8A6748AE-14FE-48E3-96BB-DDA4F8CAEB64}" destId="{8CA2A96E-BA3D-4A77-96C2-9A012D4FA171}" srcOrd="1" destOrd="0" presId="urn:microsoft.com/office/officeart/2005/8/layout/orgChart1"/>
    <dgm:cxn modelId="{4F7EA0F9-EC38-4970-9BEA-5E8EC6448372}" type="presOf" srcId="{3AC670FA-4C30-4EEB-8C56-452445568E18}" destId="{0B416A44-CCD1-4BD9-B1A2-DEF07EE1AEF2}" srcOrd="0" destOrd="0" presId="urn:microsoft.com/office/officeart/2005/8/layout/orgChart1"/>
    <dgm:cxn modelId="{EFFA55BA-16FE-4E3F-91DB-12E26CD208B8}" type="presParOf" srcId="{E9293FDE-E521-4A7D-86F3-4FD542ABA9E6}" destId="{6F02A1C7-A4A3-419F-9660-49ABA4067284}" srcOrd="0" destOrd="0" presId="urn:microsoft.com/office/officeart/2005/8/layout/orgChart1"/>
    <dgm:cxn modelId="{1D3AB7C8-06EB-4677-A31A-AF8077E23A10}" type="presParOf" srcId="{6F02A1C7-A4A3-419F-9660-49ABA4067284}" destId="{017696D8-9E93-4FA3-B1DA-F7E05D9ED73E}" srcOrd="0" destOrd="0" presId="urn:microsoft.com/office/officeart/2005/8/layout/orgChart1"/>
    <dgm:cxn modelId="{DABFBC1F-40DC-474E-A80F-13A4C38BD8CB}" type="presParOf" srcId="{017696D8-9E93-4FA3-B1DA-F7E05D9ED73E}" destId="{292F440D-6BAC-4524-B8E7-A85776A784A7}" srcOrd="0" destOrd="0" presId="urn:microsoft.com/office/officeart/2005/8/layout/orgChart1"/>
    <dgm:cxn modelId="{DA060404-9E88-46E4-9B00-6C2204A05DB3}" type="presParOf" srcId="{017696D8-9E93-4FA3-B1DA-F7E05D9ED73E}" destId="{6B1DB0B2-B248-4C32-A22E-3ED1BDB01681}" srcOrd="1" destOrd="0" presId="urn:microsoft.com/office/officeart/2005/8/layout/orgChart1"/>
    <dgm:cxn modelId="{46928942-A84F-4D5D-9670-3B386BB63EFE}" type="presParOf" srcId="{6F02A1C7-A4A3-419F-9660-49ABA4067284}" destId="{EE54C8F2-AD87-4D9C-9776-A12ED0806798}" srcOrd="1" destOrd="0" presId="urn:microsoft.com/office/officeart/2005/8/layout/orgChart1"/>
    <dgm:cxn modelId="{6D01495B-1FB7-4D1B-9735-CDE6BAFAF370}" type="presParOf" srcId="{EE54C8F2-AD87-4D9C-9776-A12ED0806798}" destId="{F6C68C51-1914-4E3F-B341-B8B6BBE0CA48}" srcOrd="0" destOrd="0" presId="urn:microsoft.com/office/officeart/2005/8/layout/orgChart1"/>
    <dgm:cxn modelId="{036593A3-9D54-4757-A27A-E5B4E3FE3907}" type="presParOf" srcId="{EE54C8F2-AD87-4D9C-9776-A12ED0806798}" destId="{B5165165-D95D-47D4-AB54-088F7D3A0902}" srcOrd="1" destOrd="0" presId="urn:microsoft.com/office/officeart/2005/8/layout/orgChart1"/>
    <dgm:cxn modelId="{78494EBA-0ECC-44F1-AC22-FC13D8D702A0}" type="presParOf" srcId="{B5165165-D95D-47D4-AB54-088F7D3A0902}" destId="{05ADD636-E222-4FA2-828D-F819AB18E61B}" srcOrd="0" destOrd="0" presId="urn:microsoft.com/office/officeart/2005/8/layout/orgChart1"/>
    <dgm:cxn modelId="{5453D16C-91CF-43F3-8A41-E31BF5AB847F}" type="presParOf" srcId="{05ADD636-E222-4FA2-828D-F819AB18E61B}" destId="{2111227F-71B2-4439-8F58-AD2C78AE7B52}" srcOrd="0" destOrd="0" presId="urn:microsoft.com/office/officeart/2005/8/layout/orgChart1"/>
    <dgm:cxn modelId="{90B0E192-CE08-4983-ACB7-4ED36B4FFC26}" type="presParOf" srcId="{05ADD636-E222-4FA2-828D-F819AB18E61B}" destId="{18FD7EB2-EFAA-4ED9-A649-9F855B2B406D}" srcOrd="1" destOrd="0" presId="urn:microsoft.com/office/officeart/2005/8/layout/orgChart1"/>
    <dgm:cxn modelId="{96AAB218-7A12-4B68-8E2D-F893EA3872B8}" type="presParOf" srcId="{B5165165-D95D-47D4-AB54-088F7D3A0902}" destId="{A48AC8FC-9F0D-492E-B1C8-EE2826BCE2F2}" srcOrd="1" destOrd="0" presId="urn:microsoft.com/office/officeart/2005/8/layout/orgChart1"/>
    <dgm:cxn modelId="{741C25D3-DDAE-4ECE-B392-3F949D8847CD}" type="presParOf" srcId="{A48AC8FC-9F0D-492E-B1C8-EE2826BCE2F2}" destId="{B5FAB4C7-EFEF-4C56-8180-9C862B7D2B70}" srcOrd="0" destOrd="0" presId="urn:microsoft.com/office/officeart/2005/8/layout/orgChart1"/>
    <dgm:cxn modelId="{B532DA40-7352-4A7F-82CB-8DD794EB3556}" type="presParOf" srcId="{A48AC8FC-9F0D-492E-B1C8-EE2826BCE2F2}" destId="{F64E50CD-33F3-4499-A56C-69B9F356C8F0}" srcOrd="1" destOrd="0" presId="urn:microsoft.com/office/officeart/2005/8/layout/orgChart1"/>
    <dgm:cxn modelId="{C5263FA8-6B14-48BA-90EE-6DFB1EE4F407}" type="presParOf" srcId="{F64E50CD-33F3-4499-A56C-69B9F356C8F0}" destId="{58434033-12FE-47B7-85E3-6C18AE664F18}" srcOrd="0" destOrd="0" presId="urn:microsoft.com/office/officeart/2005/8/layout/orgChart1"/>
    <dgm:cxn modelId="{3D61E251-B9FB-4D37-83BA-9DB5AAFD8125}" type="presParOf" srcId="{58434033-12FE-47B7-85E3-6C18AE664F18}" destId="{213C5734-2B8B-4213-A572-EA31BFCC17AB}" srcOrd="0" destOrd="0" presId="urn:microsoft.com/office/officeart/2005/8/layout/orgChart1"/>
    <dgm:cxn modelId="{67E45F53-39AB-483F-BE47-F7315CC3971C}" type="presParOf" srcId="{58434033-12FE-47B7-85E3-6C18AE664F18}" destId="{62CC3BF1-23C3-4182-A2F1-37EC350E0FC7}" srcOrd="1" destOrd="0" presId="urn:microsoft.com/office/officeart/2005/8/layout/orgChart1"/>
    <dgm:cxn modelId="{24319059-AFD2-4AC9-B83F-8507F5C6CB81}" type="presParOf" srcId="{F64E50CD-33F3-4499-A56C-69B9F356C8F0}" destId="{E22477B2-6607-43EB-B8BE-27E64499186E}" srcOrd="1" destOrd="0" presId="urn:microsoft.com/office/officeart/2005/8/layout/orgChart1"/>
    <dgm:cxn modelId="{4D5FD8E6-0D19-4CE8-8495-B0B16C1A1A82}" type="presParOf" srcId="{E22477B2-6607-43EB-B8BE-27E64499186E}" destId="{AB624AC9-5DCD-4EDB-8683-74DF43C3A5C6}" srcOrd="0" destOrd="0" presId="urn:microsoft.com/office/officeart/2005/8/layout/orgChart1"/>
    <dgm:cxn modelId="{93FA1E7E-75E1-409F-A4C7-25655D89550A}" type="presParOf" srcId="{E22477B2-6607-43EB-B8BE-27E64499186E}" destId="{415B3660-C060-4E7E-A1EF-15F9F90156AC}" srcOrd="1" destOrd="0" presId="urn:microsoft.com/office/officeart/2005/8/layout/orgChart1"/>
    <dgm:cxn modelId="{5D16D033-E764-429D-86E5-8A10552A994B}" type="presParOf" srcId="{415B3660-C060-4E7E-A1EF-15F9F90156AC}" destId="{0C097C29-B8B8-48C7-BC71-FEC2CD1034D8}" srcOrd="0" destOrd="0" presId="urn:microsoft.com/office/officeart/2005/8/layout/orgChart1"/>
    <dgm:cxn modelId="{818B8909-961F-4A9E-B4A2-3D48A6244A5D}" type="presParOf" srcId="{0C097C29-B8B8-48C7-BC71-FEC2CD1034D8}" destId="{AB674688-F98F-47A8-A6FA-6444CAE70068}" srcOrd="0" destOrd="0" presId="urn:microsoft.com/office/officeart/2005/8/layout/orgChart1"/>
    <dgm:cxn modelId="{915070EE-5441-4AE4-B519-D1DEC77DBA39}" type="presParOf" srcId="{0C097C29-B8B8-48C7-BC71-FEC2CD1034D8}" destId="{23BF68DD-8EF8-478C-BACA-5C7141F8541B}" srcOrd="1" destOrd="0" presId="urn:microsoft.com/office/officeart/2005/8/layout/orgChart1"/>
    <dgm:cxn modelId="{C3090563-4757-49BD-BD8D-BD7F8B265D50}" type="presParOf" srcId="{415B3660-C060-4E7E-A1EF-15F9F90156AC}" destId="{AC33E3A7-3DC2-4E3D-A0EC-FF3A35EEA5A8}" srcOrd="1" destOrd="0" presId="urn:microsoft.com/office/officeart/2005/8/layout/orgChart1"/>
    <dgm:cxn modelId="{54D7A44C-FBBD-4D77-A6B3-B9D0DE80AC61}" type="presParOf" srcId="{AC33E3A7-3DC2-4E3D-A0EC-FF3A35EEA5A8}" destId="{B9E2630D-9DD4-4A5C-98DC-49C90F3BCB8C}" srcOrd="0" destOrd="0" presId="urn:microsoft.com/office/officeart/2005/8/layout/orgChart1"/>
    <dgm:cxn modelId="{29B5C924-42AF-41D2-B7CF-FE639824DEDC}" type="presParOf" srcId="{AC33E3A7-3DC2-4E3D-A0EC-FF3A35EEA5A8}" destId="{65E42827-330C-4855-ACE9-452A7DDD1331}" srcOrd="1" destOrd="0" presId="urn:microsoft.com/office/officeart/2005/8/layout/orgChart1"/>
    <dgm:cxn modelId="{E78EA076-9EFB-41C8-8CD2-F378711EC428}" type="presParOf" srcId="{65E42827-330C-4855-ACE9-452A7DDD1331}" destId="{FAC44AC3-BD38-419E-B1EE-36E1AF543AF4}" srcOrd="0" destOrd="0" presId="urn:microsoft.com/office/officeart/2005/8/layout/orgChart1"/>
    <dgm:cxn modelId="{A5D592F5-238B-44F3-A342-9D2EF7418D61}" type="presParOf" srcId="{FAC44AC3-BD38-419E-B1EE-36E1AF543AF4}" destId="{13C39087-4CA4-4235-8B4D-60C7BA50514D}" srcOrd="0" destOrd="0" presId="urn:microsoft.com/office/officeart/2005/8/layout/orgChart1"/>
    <dgm:cxn modelId="{9BBEA08A-C03A-4DD9-AAFE-A6A3B5088259}" type="presParOf" srcId="{FAC44AC3-BD38-419E-B1EE-36E1AF543AF4}" destId="{8CA2A96E-BA3D-4A77-96C2-9A012D4FA171}" srcOrd="1" destOrd="0" presId="urn:microsoft.com/office/officeart/2005/8/layout/orgChart1"/>
    <dgm:cxn modelId="{DE0D2CB8-CDCA-490C-94E6-43529B896278}" type="presParOf" srcId="{65E42827-330C-4855-ACE9-452A7DDD1331}" destId="{DDFA4CFB-D847-4BE1-B864-EBCD106C0B5C}" srcOrd="1" destOrd="0" presId="urn:microsoft.com/office/officeart/2005/8/layout/orgChart1"/>
    <dgm:cxn modelId="{D1148821-171F-40EE-9F41-77C55707BE2F}" type="presParOf" srcId="{65E42827-330C-4855-ACE9-452A7DDD1331}" destId="{E2BD3A46-59A4-4E90-AF19-4F324EC018B2}" srcOrd="2" destOrd="0" presId="urn:microsoft.com/office/officeart/2005/8/layout/orgChart1"/>
    <dgm:cxn modelId="{E3CA8188-6BD5-4261-91E9-8E7CAEA93DD7}" type="presParOf" srcId="{415B3660-C060-4E7E-A1EF-15F9F90156AC}" destId="{82116C2E-876A-4BA3-B519-538F7B221954}" srcOrd="2" destOrd="0" presId="urn:microsoft.com/office/officeart/2005/8/layout/orgChart1"/>
    <dgm:cxn modelId="{A88FD610-953E-453E-8065-B58F154C8B6C}" type="presParOf" srcId="{E22477B2-6607-43EB-B8BE-27E64499186E}" destId="{0B416A44-CCD1-4BD9-B1A2-DEF07EE1AEF2}" srcOrd="2" destOrd="0" presId="urn:microsoft.com/office/officeart/2005/8/layout/orgChart1"/>
    <dgm:cxn modelId="{517278F8-C70D-42CD-A265-DBE8152E990D}" type="presParOf" srcId="{E22477B2-6607-43EB-B8BE-27E64499186E}" destId="{6DDA0184-70A2-4D86-982C-425C0DA331E6}" srcOrd="3" destOrd="0" presId="urn:microsoft.com/office/officeart/2005/8/layout/orgChart1"/>
    <dgm:cxn modelId="{F6F8E5E6-34A2-4CD4-9C9F-7F0707F35652}" type="presParOf" srcId="{6DDA0184-70A2-4D86-982C-425C0DA331E6}" destId="{34DC2BD7-F256-42FA-AD62-9F7DCDE07CDE}" srcOrd="0" destOrd="0" presId="urn:microsoft.com/office/officeart/2005/8/layout/orgChart1"/>
    <dgm:cxn modelId="{75EC13D6-B3A9-47D6-896E-9994DC44D6B4}" type="presParOf" srcId="{34DC2BD7-F256-42FA-AD62-9F7DCDE07CDE}" destId="{FB8EBDE9-033D-4017-8F29-BC5275817A87}" srcOrd="0" destOrd="0" presId="urn:microsoft.com/office/officeart/2005/8/layout/orgChart1"/>
    <dgm:cxn modelId="{83A83CFB-0E8F-4751-A779-61C9133A4C6F}" type="presParOf" srcId="{34DC2BD7-F256-42FA-AD62-9F7DCDE07CDE}" destId="{7E3072C9-D93E-4881-89D0-EA1C29738238}" srcOrd="1" destOrd="0" presId="urn:microsoft.com/office/officeart/2005/8/layout/orgChart1"/>
    <dgm:cxn modelId="{6B586443-6242-4564-970C-3295651A46FD}" type="presParOf" srcId="{6DDA0184-70A2-4D86-982C-425C0DA331E6}" destId="{190A16F0-4A98-4581-A278-FE2D252CCE8F}" srcOrd="1" destOrd="0" presId="urn:microsoft.com/office/officeart/2005/8/layout/orgChart1"/>
    <dgm:cxn modelId="{193D288B-8F48-4C63-974A-1593324EC07A}" type="presParOf" srcId="{6DDA0184-70A2-4D86-982C-425C0DA331E6}" destId="{BECD5B72-607F-4356-A1B5-FBD1D3FFF2D1}" srcOrd="2" destOrd="0" presId="urn:microsoft.com/office/officeart/2005/8/layout/orgChart1"/>
    <dgm:cxn modelId="{B8110F91-3743-4E78-9A80-FC71FAFC4F60}" type="presParOf" srcId="{E22477B2-6607-43EB-B8BE-27E64499186E}" destId="{2269D96A-8915-4C46-B2B5-9986A3744F55}" srcOrd="4" destOrd="0" presId="urn:microsoft.com/office/officeart/2005/8/layout/orgChart1"/>
    <dgm:cxn modelId="{D51ACFCC-3D55-4EC5-A94A-12032EBEACDE}" type="presParOf" srcId="{E22477B2-6607-43EB-B8BE-27E64499186E}" destId="{216846A0-4C28-401D-A78C-99481F9744EF}" srcOrd="5" destOrd="0" presId="urn:microsoft.com/office/officeart/2005/8/layout/orgChart1"/>
    <dgm:cxn modelId="{2C49FB29-D588-474F-938B-CC9F0E7D170C}" type="presParOf" srcId="{216846A0-4C28-401D-A78C-99481F9744EF}" destId="{778F1B3C-85A1-4A6C-AF50-9CF39E093A7D}" srcOrd="0" destOrd="0" presId="urn:microsoft.com/office/officeart/2005/8/layout/orgChart1"/>
    <dgm:cxn modelId="{9CB09833-0A21-4B22-BDCB-C8C4A1318842}" type="presParOf" srcId="{778F1B3C-85A1-4A6C-AF50-9CF39E093A7D}" destId="{A67C9FD9-3547-4C23-BDAB-978FE2F7346D}" srcOrd="0" destOrd="0" presId="urn:microsoft.com/office/officeart/2005/8/layout/orgChart1"/>
    <dgm:cxn modelId="{AC3131EC-9AFA-4295-BC30-69BD6C048E0E}" type="presParOf" srcId="{778F1B3C-85A1-4A6C-AF50-9CF39E093A7D}" destId="{D91CF5B5-AC1A-45C7-98BF-E51F7E8539EF}" srcOrd="1" destOrd="0" presId="urn:microsoft.com/office/officeart/2005/8/layout/orgChart1"/>
    <dgm:cxn modelId="{B21EAA49-AF79-49E1-BD06-2BEE5462E5F5}" type="presParOf" srcId="{216846A0-4C28-401D-A78C-99481F9744EF}" destId="{3805FE58-F000-47AF-BAF9-41A347A6F673}" srcOrd="1" destOrd="0" presId="urn:microsoft.com/office/officeart/2005/8/layout/orgChart1"/>
    <dgm:cxn modelId="{7A41D401-2FBC-4432-9F03-C3C95F2AC7AA}" type="presParOf" srcId="{216846A0-4C28-401D-A78C-99481F9744EF}" destId="{EE2A8D49-BEDB-4EB5-9898-B77D887E2CBD}" srcOrd="2" destOrd="0" presId="urn:microsoft.com/office/officeart/2005/8/layout/orgChart1"/>
    <dgm:cxn modelId="{33EDCC4F-8F82-422C-A496-DC2B7316B471}" type="presParOf" srcId="{F64E50CD-33F3-4499-A56C-69B9F356C8F0}" destId="{47470E90-0C0C-4096-9D73-7FE759FADE49}" srcOrd="2" destOrd="0" presId="urn:microsoft.com/office/officeart/2005/8/layout/orgChart1"/>
    <dgm:cxn modelId="{3622AACA-23BB-49A0-AE8A-7F165AF90F7A}" type="presParOf" srcId="{B5165165-D95D-47D4-AB54-088F7D3A0902}" destId="{4734FD8A-22AF-45C8-B894-08BBD76CF2F4}" srcOrd="2" destOrd="0" presId="urn:microsoft.com/office/officeart/2005/8/layout/orgChart1"/>
    <dgm:cxn modelId="{C31FF353-DECA-4D44-AFF9-9E3DB7C7603F}" type="presParOf" srcId="{6F02A1C7-A4A3-419F-9660-49ABA4067284}" destId="{A3931EEA-2427-48BD-BC89-937C358D01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Ann Leitch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Programme Director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tx2">
            <a:lumMod val="9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 Holder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Engagement</a:t>
          </a: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BE4E1365-728A-4A51-A8FE-510BB37DE4CF}">
      <dgm:prSet custT="1"/>
      <dgm:spPr>
        <a:solidFill>
          <a:schemeClr val="tx2">
            <a:lumMod val="75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Leonie Ryle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Manager</a:t>
          </a:r>
        </a:p>
        <a:p>
          <a:endParaRPr lang="en-GB" sz="1400" dirty="0"/>
        </a:p>
      </dgm:t>
    </dgm:pt>
    <dgm:pt modelId="{D8710AB6-AF46-449B-BEC3-C16812BCAA9F}" type="parTrans" cxnId="{14BA0A7B-D0A2-4E66-84E2-E1E085FEA80B}">
      <dgm:prSet/>
      <dgm:spPr/>
      <dgm:t>
        <a:bodyPr/>
        <a:lstStyle/>
        <a:p>
          <a:endParaRPr lang="en-GB"/>
        </a:p>
      </dgm:t>
    </dgm:pt>
    <dgm:pt modelId="{FA573222-6439-4C74-A283-20F397AB1035}" type="sibTrans" cxnId="{14BA0A7B-D0A2-4E66-84E2-E1E085FEA80B}">
      <dgm:prSet/>
      <dgm:spPr/>
      <dgm:t>
        <a:bodyPr/>
        <a:lstStyle/>
        <a:p>
          <a:endParaRPr lang="en-GB"/>
        </a:p>
      </dgm:t>
    </dgm:pt>
    <dgm:pt modelId="{A0ECD539-BBF1-4EFD-AF35-C32769DE8581}">
      <dgm:prSet custT="1"/>
      <dgm:spPr>
        <a:solidFill>
          <a:schemeClr val="tx2"/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Bridgwater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Assistant</a:t>
          </a:r>
        </a:p>
      </dgm:t>
    </dgm:pt>
    <dgm:pt modelId="{C86B0BD8-4481-4597-BD92-8FBBB16B9E43}" type="parTrans" cxnId="{AD327D9D-A0D0-47E8-80D1-C192F5A1FDA5}">
      <dgm:prSet/>
      <dgm:spPr/>
      <dgm:t>
        <a:bodyPr/>
        <a:lstStyle/>
        <a:p>
          <a:endParaRPr lang="en-GB"/>
        </a:p>
      </dgm:t>
    </dgm:pt>
    <dgm:pt modelId="{11B653E3-20D3-4CF2-8C90-17AE1BBAC979}" type="sibTrans" cxnId="{AD327D9D-A0D0-47E8-80D1-C192F5A1FDA5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AB624AC9-5DCD-4EDB-8683-74DF43C3A5C6}" type="pres">
      <dgm:prSet presAssocID="{820998C7-AF3C-4F7B-8056-362E54AA9CFC}" presName="Name37" presStyleLbl="parChTrans1D2" presStyleIdx="0" presStyleCnt="2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2" presStyleIdx="0" presStyleCnt="2" custScaleX="113687" custScaleY="88175" custLinFactNeighborX="7176" custLinFactNeighborY="3840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2" presStyleIdx="0" presStyleCnt="2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2" presStyleIdx="1" presStyleCnt="2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2" presStyleIdx="1" presStyleCnt="2" custLinFactNeighborX="-7226" custLinFactNeighborY="-2073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2" presStyleIdx="1" presStyleCnt="2"/>
      <dgm:spPr/>
    </dgm:pt>
    <dgm:pt modelId="{190A16F0-4A98-4581-A278-FE2D252CCE8F}" type="pres">
      <dgm:prSet presAssocID="{DCA98C1E-43D3-40B6-8108-40E5DFFB2392}" presName="hierChild4" presStyleCnt="0"/>
      <dgm:spPr/>
    </dgm:pt>
    <dgm:pt modelId="{58ADCCCA-BE5C-4627-86AB-2CF98321BB38}" type="pres">
      <dgm:prSet presAssocID="{D8710AB6-AF46-449B-BEC3-C16812BCAA9F}" presName="Name37" presStyleLbl="parChTrans1D3" presStyleIdx="0" presStyleCnt="2"/>
      <dgm:spPr/>
    </dgm:pt>
    <dgm:pt modelId="{6D6C2DEF-2CDD-414E-8AA5-9461789FC14B}" type="pres">
      <dgm:prSet presAssocID="{BE4E1365-728A-4A51-A8FE-510BB37DE4CF}" presName="hierRoot2" presStyleCnt="0">
        <dgm:presLayoutVars>
          <dgm:hierBranch val="init"/>
        </dgm:presLayoutVars>
      </dgm:prSet>
      <dgm:spPr/>
    </dgm:pt>
    <dgm:pt modelId="{67908B08-A6F8-445A-9297-22AB6967E153}" type="pres">
      <dgm:prSet presAssocID="{BE4E1365-728A-4A51-A8FE-510BB37DE4CF}" presName="rootComposite" presStyleCnt="0"/>
      <dgm:spPr/>
    </dgm:pt>
    <dgm:pt modelId="{DA1AE00A-A76A-4C87-9603-B02888740FEE}" type="pres">
      <dgm:prSet presAssocID="{BE4E1365-728A-4A51-A8FE-510BB37DE4CF}" presName="rootText" presStyleLbl="node3" presStyleIdx="0" presStyleCnt="2">
        <dgm:presLayoutVars>
          <dgm:chPref val="3"/>
        </dgm:presLayoutVars>
      </dgm:prSet>
      <dgm:spPr/>
    </dgm:pt>
    <dgm:pt modelId="{F90D98B3-4059-4335-A422-E6F9C63F1D6B}" type="pres">
      <dgm:prSet presAssocID="{BE4E1365-728A-4A51-A8FE-510BB37DE4CF}" presName="rootConnector" presStyleLbl="node3" presStyleIdx="0" presStyleCnt="2"/>
      <dgm:spPr/>
    </dgm:pt>
    <dgm:pt modelId="{AE7C1DDC-DB69-40BF-AE27-9DFDFE0CB226}" type="pres">
      <dgm:prSet presAssocID="{BE4E1365-728A-4A51-A8FE-510BB37DE4CF}" presName="hierChild4" presStyleCnt="0"/>
      <dgm:spPr/>
    </dgm:pt>
    <dgm:pt modelId="{D60DE5A4-3DE7-4809-B187-28D904C4E46F}" type="pres">
      <dgm:prSet presAssocID="{BE4E1365-728A-4A51-A8FE-510BB37DE4CF}" presName="hierChild5" presStyleCnt="0"/>
      <dgm:spPr/>
    </dgm:pt>
    <dgm:pt modelId="{9682D77F-BD37-4C23-9B90-AB1071B265A7}" type="pres">
      <dgm:prSet presAssocID="{C86B0BD8-4481-4597-BD92-8FBBB16B9E43}" presName="Name37" presStyleLbl="parChTrans1D3" presStyleIdx="1" presStyleCnt="2"/>
      <dgm:spPr/>
    </dgm:pt>
    <dgm:pt modelId="{FC42FE8D-E909-4054-98AA-C4238F723C3E}" type="pres">
      <dgm:prSet presAssocID="{A0ECD539-BBF1-4EFD-AF35-C32769DE8581}" presName="hierRoot2" presStyleCnt="0">
        <dgm:presLayoutVars>
          <dgm:hierBranch val="init"/>
        </dgm:presLayoutVars>
      </dgm:prSet>
      <dgm:spPr/>
    </dgm:pt>
    <dgm:pt modelId="{D8BC67CB-53B5-41A1-8EE9-21DD2E492827}" type="pres">
      <dgm:prSet presAssocID="{A0ECD539-BBF1-4EFD-AF35-C32769DE8581}" presName="rootComposite" presStyleCnt="0"/>
      <dgm:spPr/>
    </dgm:pt>
    <dgm:pt modelId="{0787E60F-562D-4194-8A2B-0CF2DE4AE066}" type="pres">
      <dgm:prSet presAssocID="{A0ECD539-BBF1-4EFD-AF35-C32769DE8581}" presName="rootText" presStyleLbl="node3" presStyleIdx="1" presStyleCnt="2">
        <dgm:presLayoutVars>
          <dgm:chPref val="3"/>
        </dgm:presLayoutVars>
      </dgm:prSet>
      <dgm:spPr/>
    </dgm:pt>
    <dgm:pt modelId="{E6BA5A73-97DD-45EB-9C0C-0A2458B0ECE7}" type="pres">
      <dgm:prSet presAssocID="{A0ECD539-BBF1-4EFD-AF35-C32769DE8581}" presName="rootConnector" presStyleLbl="node3" presStyleIdx="1" presStyleCnt="2"/>
      <dgm:spPr/>
    </dgm:pt>
    <dgm:pt modelId="{96657BCD-2D30-4F50-9C32-4B9A6A5607DB}" type="pres">
      <dgm:prSet presAssocID="{A0ECD539-BBF1-4EFD-AF35-C32769DE8581}" presName="hierChild4" presStyleCnt="0"/>
      <dgm:spPr/>
    </dgm:pt>
    <dgm:pt modelId="{C2F9ACD3-F2A5-4F9F-BFFA-00785AB26C99}" type="pres">
      <dgm:prSet presAssocID="{A0ECD539-BBF1-4EFD-AF35-C32769DE8581}" presName="hierChild5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C5CF2919-70DF-49CC-A231-5DC2C10B2FAF}" type="presOf" srcId="{A0ECD539-BBF1-4EFD-AF35-C32769DE8581}" destId="{E6BA5A73-97DD-45EB-9C0C-0A2458B0ECE7}" srcOrd="1" destOrd="0" presId="urn:microsoft.com/office/officeart/2005/8/layout/orgChart1"/>
    <dgm:cxn modelId="{886EAC24-F4E8-4840-880B-D0FA9EF33C16}" srcId="{DD853D57-7668-470A-8D59-D0E001EEBA8A}" destId="{DCA98C1E-43D3-40B6-8108-40E5DFFB2392}" srcOrd="1" destOrd="0" parTransId="{3AC670FA-4C30-4EEB-8C56-452445568E18}" sibTransId="{0BDE55E7-E893-4EC2-BB35-5B0D7D0B8023}"/>
    <dgm:cxn modelId="{1E4B5239-9F74-4CBE-9234-E64881A5588A}" type="presOf" srcId="{DD853D57-7668-470A-8D59-D0E001EEBA8A}" destId="{F7CA5EF9-5529-4CDA-8600-D8F7FFE83DFD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7DC3C743-6580-4963-AB92-5187C3B1A4E8}" type="presOf" srcId="{C86B0BD8-4481-4597-BD92-8FBBB16B9E43}" destId="{9682D77F-BD37-4C23-9B90-AB1071B265A7}" srcOrd="0" destOrd="0" presId="urn:microsoft.com/office/officeart/2005/8/layout/orgChart1"/>
    <dgm:cxn modelId="{4CB51565-0467-4B84-8F10-CD0C3A2AA163}" type="presOf" srcId="{A0ECD539-BBF1-4EFD-AF35-C32769DE8581}" destId="{0787E60F-562D-4194-8A2B-0CF2DE4AE066}" srcOrd="0" destOrd="0" presId="urn:microsoft.com/office/officeart/2005/8/layout/orgChart1"/>
    <dgm:cxn modelId="{F550624D-B98D-40C3-92D4-C54B56185DF1}" type="presOf" srcId="{BE4E1365-728A-4A51-A8FE-510BB37DE4CF}" destId="{DA1AE00A-A76A-4C87-9603-B02888740FEE}" srcOrd="0" destOrd="0" presId="urn:microsoft.com/office/officeart/2005/8/layout/orgChart1"/>
    <dgm:cxn modelId="{C5AB4B54-AE52-4594-88CF-741AB789EB58}" type="presOf" srcId="{DCA98C1E-43D3-40B6-8108-40E5DFFB2392}" destId="{7E3072C9-D93E-4881-89D0-EA1C29738238}" srcOrd="1" destOrd="0" presId="urn:microsoft.com/office/officeart/2005/8/layout/orgChart1"/>
    <dgm:cxn modelId="{16AA9C59-2AF3-411A-9BFE-FEFFEC63BF58}" type="presOf" srcId="{820998C7-AF3C-4F7B-8056-362E54AA9CFC}" destId="{AB624AC9-5DCD-4EDB-8683-74DF43C3A5C6}" srcOrd="0" destOrd="0" presId="urn:microsoft.com/office/officeart/2005/8/layout/orgChart1"/>
    <dgm:cxn modelId="{14BA0A7B-D0A2-4E66-84E2-E1E085FEA80B}" srcId="{DCA98C1E-43D3-40B6-8108-40E5DFFB2392}" destId="{BE4E1365-728A-4A51-A8FE-510BB37DE4CF}" srcOrd="0" destOrd="0" parTransId="{D8710AB6-AF46-449B-BEC3-C16812BCAA9F}" sibTransId="{FA573222-6439-4C74-A283-20F397AB1035}"/>
    <dgm:cxn modelId="{AD327D9D-A0D0-47E8-80D1-C192F5A1FDA5}" srcId="{DCA98C1E-43D3-40B6-8108-40E5DFFB2392}" destId="{A0ECD539-BBF1-4EFD-AF35-C32769DE8581}" srcOrd="1" destOrd="0" parTransId="{C86B0BD8-4481-4597-BD92-8FBBB16B9E43}" sibTransId="{11B653E3-20D3-4CF2-8C90-17AE1BBAC979}"/>
    <dgm:cxn modelId="{B91047AF-EAB4-475B-A780-2617E00992B8}" type="presOf" srcId="{989350D0-5311-44B7-8B1D-089F14CC793B}" destId="{AB674688-F98F-47A8-A6FA-6444CAE70068}" srcOrd="0" destOrd="0" presId="urn:microsoft.com/office/officeart/2005/8/layout/orgChart1"/>
    <dgm:cxn modelId="{8A615DB1-8A47-4C7F-8392-FC85C7F26CDF}" srcId="{DD853D57-7668-470A-8D59-D0E001EEBA8A}" destId="{989350D0-5311-44B7-8B1D-089F14CC793B}" srcOrd="0" destOrd="0" parTransId="{820998C7-AF3C-4F7B-8056-362E54AA9CFC}" sibTransId="{1C191E32-A714-44D9-9F86-AD49736A6189}"/>
    <dgm:cxn modelId="{071589B2-B5F0-4CBA-97F2-07369134E549}" type="presOf" srcId="{3AC670FA-4C30-4EEB-8C56-452445568E18}" destId="{0B416A44-CCD1-4BD9-B1A2-DEF07EE1AEF2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96FA8EDF-879E-4598-9694-95C03C46992E}" type="presOf" srcId="{D8710AB6-AF46-449B-BEC3-C16812BCAA9F}" destId="{58ADCCCA-BE5C-4627-86AB-2CF98321BB38}" srcOrd="0" destOrd="0" presId="urn:microsoft.com/office/officeart/2005/8/layout/orgChart1"/>
    <dgm:cxn modelId="{48FD49E2-F6C4-4280-9CAB-CA521472D0B9}" type="presOf" srcId="{989350D0-5311-44B7-8B1D-089F14CC793B}" destId="{23BF68DD-8EF8-478C-BACA-5C7141F8541B}" srcOrd="1" destOrd="0" presId="urn:microsoft.com/office/officeart/2005/8/layout/orgChart1"/>
    <dgm:cxn modelId="{F0AF17E5-3BF7-4D32-A627-1DD24D48322A}" type="presOf" srcId="{DCA98C1E-43D3-40B6-8108-40E5DFFB2392}" destId="{FB8EBDE9-033D-4017-8F29-BC5275817A87}" srcOrd="0" destOrd="0" presId="urn:microsoft.com/office/officeart/2005/8/layout/orgChart1"/>
    <dgm:cxn modelId="{F39A7FEC-D919-441D-B8BC-97DB8F578406}" type="presOf" srcId="{DD853D57-7668-470A-8D59-D0E001EEBA8A}" destId="{7930C66F-A5FB-419C-8AEE-19759118FF3D}" srcOrd="0" destOrd="0" presId="urn:microsoft.com/office/officeart/2005/8/layout/orgChart1"/>
    <dgm:cxn modelId="{D3B418FA-ADA6-47DA-B730-FA7CCEC28069}" type="presOf" srcId="{BE4E1365-728A-4A51-A8FE-510BB37DE4CF}" destId="{F90D98B3-4059-4335-A422-E6F9C63F1D6B}" srcOrd="1" destOrd="0" presId="urn:microsoft.com/office/officeart/2005/8/layout/orgChart1"/>
    <dgm:cxn modelId="{3BBD5900-31C3-4F66-9B4F-F07D8CB6CD7E}" type="presParOf" srcId="{E9293FDE-E521-4A7D-86F3-4FD542ABA9E6}" destId="{B2D0C0E7-CC22-4904-9C09-8F43DACA744E}" srcOrd="0" destOrd="0" presId="urn:microsoft.com/office/officeart/2005/8/layout/orgChart1"/>
    <dgm:cxn modelId="{848A167C-1A87-4A90-AB7A-DEC64DA36073}" type="presParOf" srcId="{B2D0C0E7-CC22-4904-9C09-8F43DACA744E}" destId="{14CB071B-B4FD-4776-8CBF-70CADF82BDF6}" srcOrd="0" destOrd="0" presId="urn:microsoft.com/office/officeart/2005/8/layout/orgChart1"/>
    <dgm:cxn modelId="{2A134C08-D140-4395-B13F-91623E0F20F4}" type="presParOf" srcId="{14CB071B-B4FD-4776-8CBF-70CADF82BDF6}" destId="{7930C66F-A5FB-419C-8AEE-19759118FF3D}" srcOrd="0" destOrd="0" presId="urn:microsoft.com/office/officeart/2005/8/layout/orgChart1"/>
    <dgm:cxn modelId="{4C320820-6802-43E6-836D-8A9D5594F43F}" type="presParOf" srcId="{14CB071B-B4FD-4776-8CBF-70CADF82BDF6}" destId="{F7CA5EF9-5529-4CDA-8600-D8F7FFE83DFD}" srcOrd="1" destOrd="0" presId="urn:microsoft.com/office/officeart/2005/8/layout/orgChart1"/>
    <dgm:cxn modelId="{48BB4F4B-8330-4FEA-98AD-A1A128B29890}" type="presParOf" srcId="{B2D0C0E7-CC22-4904-9C09-8F43DACA744E}" destId="{45554A20-C0C0-4D28-B1ED-753A77DF3996}" srcOrd="1" destOrd="0" presId="urn:microsoft.com/office/officeart/2005/8/layout/orgChart1"/>
    <dgm:cxn modelId="{933EDA4E-F59D-4284-B742-78D0B009C165}" type="presParOf" srcId="{45554A20-C0C0-4D28-B1ED-753A77DF3996}" destId="{AB624AC9-5DCD-4EDB-8683-74DF43C3A5C6}" srcOrd="0" destOrd="0" presId="urn:microsoft.com/office/officeart/2005/8/layout/orgChart1"/>
    <dgm:cxn modelId="{3A114F2A-E599-487A-BC3E-339916CDD979}" type="presParOf" srcId="{45554A20-C0C0-4D28-B1ED-753A77DF3996}" destId="{415B3660-C060-4E7E-A1EF-15F9F90156AC}" srcOrd="1" destOrd="0" presId="urn:microsoft.com/office/officeart/2005/8/layout/orgChart1"/>
    <dgm:cxn modelId="{4CE427D4-D14B-4B5F-BC72-B2111898E5B5}" type="presParOf" srcId="{415B3660-C060-4E7E-A1EF-15F9F90156AC}" destId="{0C097C29-B8B8-48C7-BC71-FEC2CD1034D8}" srcOrd="0" destOrd="0" presId="urn:microsoft.com/office/officeart/2005/8/layout/orgChart1"/>
    <dgm:cxn modelId="{9943357C-2F2D-4246-BF4E-87A5365036BF}" type="presParOf" srcId="{0C097C29-B8B8-48C7-BC71-FEC2CD1034D8}" destId="{AB674688-F98F-47A8-A6FA-6444CAE70068}" srcOrd="0" destOrd="0" presId="urn:microsoft.com/office/officeart/2005/8/layout/orgChart1"/>
    <dgm:cxn modelId="{CEC30997-6E9F-41C3-9EB8-C9DBB340F3D0}" type="presParOf" srcId="{0C097C29-B8B8-48C7-BC71-FEC2CD1034D8}" destId="{23BF68DD-8EF8-478C-BACA-5C7141F8541B}" srcOrd="1" destOrd="0" presId="urn:microsoft.com/office/officeart/2005/8/layout/orgChart1"/>
    <dgm:cxn modelId="{FF9640F1-D071-4D11-82E6-59C6108D9D9C}" type="presParOf" srcId="{415B3660-C060-4E7E-A1EF-15F9F90156AC}" destId="{AC33E3A7-3DC2-4E3D-A0EC-FF3A35EEA5A8}" srcOrd="1" destOrd="0" presId="urn:microsoft.com/office/officeart/2005/8/layout/orgChart1"/>
    <dgm:cxn modelId="{897ED024-4213-414A-B2F9-407AA9D39979}" type="presParOf" srcId="{415B3660-C060-4E7E-A1EF-15F9F90156AC}" destId="{82116C2E-876A-4BA3-B519-538F7B221954}" srcOrd="2" destOrd="0" presId="urn:microsoft.com/office/officeart/2005/8/layout/orgChart1"/>
    <dgm:cxn modelId="{C02994C8-DA27-465D-B64A-3682403A190C}" type="presParOf" srcId="{45554A20-C0C0-4D28-B1ED-753A77DF3996}" destId="{0B416A44-CCD1-4BD9-B1A2-DEF07EE1AEF2}" srcOrd="2" destOrd="0" presId="urn:microsoft.com/office/officeart/2005/8/layout/orgChart1"/>
    <dgm:cxn modelId="{5E69E38F-1D9C-4CC6-9499-46B14D1425F0}" type="presParOf" srcId="{45554A20-C0C0-4D28-B1ED-753A77DF3996}" destId="{6DDA0184-70A2-4D86-982C-425C0DA331E6}" srcOrd="3" destOrd="0" presId="urn:microsoft.com/office/officeart/2005/8/layout/orgChart1"/>
    <dgm:cxn modelId="{FD70B44F-0C43-469D-AF1A-14FF0C01F895}" type="presParOf" srcId="{6DDA0184-70A2-4D86-982C-425C0DA331E6}" destId="{34DC2BD7-F256-42FA-AD62-9F7DCDE07CDE}" srcOrd="0" destOrd="0" presId="urn:microsoft.com/office/officeart/2005/8/layout/orgChart1"/>
    <dgm:cxn modelId="{B6D5663C-491C-4D2D-838D-BF8E838159EA}" type="presParOf" srcId="{34DC2BD7-F256-42FA-AD62-9F7DCDE07CDE}" destId="{FB8EBDE9-033D-4017-8F29-BC5275817A87}" srcOrd="0" destOrd="0" presId="urn:microsoft.com/office/officeart/2005/8/layout/orgChart1"/>
    <dgm:cxn modelId="{04CD502F-F2A1-44CD-82E7-8C5613F3035D}" type="presParOf" srcId="{34DC2BD7-F256-42FA-AD62-9F7DCDE07CDE}" destId="{7E3072C9-D93E-4881-89D0-EA1C29738238}" srcOrd="1" destOrd="0" presId="urn:microsoft.com/office/officeart/2005/8/layout/orgChart1"/>
    <dgm:cxn modelId="{CAF6D5D1-922B-46BB-AD51-DB1E1FD9C1BD}" type="presParOf" srcId="{6DDA0184-70A2-4D86-982C-425C0DA331E6}" destId="{190A16F0-4A98-4581-A278-FE2D252CCE8F}" srcOrd="1" destOrd="0" presId="urn:microsoft.com/office/officeart/2005/8/layout/orgChart1"/>
    <dgm:cxn modelId="{DEA20076-2789-459A-82C5-1F65AADF29CD}" type="presParOf" srcId="{190A16F0-4A98-4581-A278-FE2D252CCE8F}" destId="{58ADCCCA-BE5C-4627-86AB-2CF98321BB38}" srcOrd="0" destOrd="0" presId="urn:microsoft.com/office/officeart/2005/8/layout/orgChart1"/>
    <dgm:cxn modelId="{61191149-D61D-4956-91A8-6D5024C85A15}" type="presParOf" srcId="{190A16F0-4A98-4581-A278-FE2D252CCE8F}" destId="{6D6C2DEF-2CDD-414E-8AA5-9461789FC14B}" srcOrd="1" destOrd="0" presId="urn:microsoft.com/office/officeart/2005/8/layout/orgChart1"/>
    <dgm:cxn modelId="{464AC4D8-AD32-4A43-99D6-8C8AF2A9AAD8}" type="presParOf" srcId="{6D6C2DEF-2CDD-414E-8AA5-9461789FC14B}" destId="{67908B08-A6F8-445A-9297-22AB6967E153}" srcOrd="0" destOrd="0" presId="urn:microsoft.com/office/officeart/2005/8/layout/orgChart1"/>
    <dgm:cxn modelId="{8A5245F6-BE9A-4FF2-860D-B752634054CA}" type="presParOf" srcId="{67908B08-A6F8-445A-9297-22AB6967E153}" destId="{DA1AE00A-A76A-4C87-9603-B02888740FEE}" srcOrd="0" destOrd="0" presId="urn:microsoft.com/office/officeart/2005/8/layout/orgChart1"/>
    <dgm:cxn modelId="{FAB7553E-D82B-4347-9234-0EA59BAC8BDC}" type="presParOf" srcId="{67908B08-A6F8-445A-9297-22AB6967E153}" destId="{F90D98B3-4059-4335-A422-E6F9C63F1D6B}" srcOrd="1" destOrd="0" presId="urn:microsoft.com/office/officeart/2005/8/layout/orgChart1"/>
    <dgm:cxn modelId="{06DA0EA7-F0DA-4C68-BD26-B0696FD4FD19}" type="presParOf" srcId="{6D6C2DEF-2CDD-414E-8AA5-9461789FC14B}" destId="{AE7C1DDC-DB69-40BF-AE27-9DFDFE0CB226}" srcOrd="1" destOrd="0" presId="urn:microsoft.com/office/officeart/2005/8/layout/orgChart1"/>
    <dgm:cxn modelId="{FFDD7180-3AAB-4C86-99BC-7E0402C1FE17}" type="presParOf" srcId="{6D6C2DEF-2CDD-414E-8AA5-9461789FC14B}" destId="{D60DE5A4-3DE7-4809-B187-28D904C4E46F}" srcOrd="2" destOrd="0" presId="urn:microsoft.com/office/officeart/2005/8/layout/orgChart1"/>
    <dgm:cxn modelId="{ED6A5904-4E78-4ABC-9836-3C4E784AE713}" type="presParOf" srcId="{190A16F0-4A98-4581-A278-FE2D252CCE8F}" destId="{9682D77F-BD37-4C23-9B90-AB1071B265A7}" srcOrd="2" destOrd="0" presId="urn:microsoft.com/office/officeart/2005/8/layout/orgChart1"/>
    <dgm:cxn modelId="{881B24B0-90A2-4C93-861F-848DF000FD61}" type="presParOf" srcId="{190A16F0-4A98-4581-A278-FE2D252CCE8F}" destId="{FC42FE8D-E909-4054-98AA-C4238F723C3E}" srcOrd="3" destOrd="0" presId="urn:microsoft.com/office/officeart/2005/8/layout/orgChart1"/>
    <dgm:cxn modelId="{20703FD0-D387-437F-BA24-5CDF5975EB06}" type="presParOf" srcId="{FC42FE8D-E909-4054-98AA-C4238F723C3E}" destId="{D8BC67CB-53B5-41A1-8EE9-21DD2E492827}" srcOrd="0" destOrd="0" presId="urn:microsoft.com/office/officeart/2005/8/layout/orgChart1"/>
    <dgm:cxn modelId="{4BCE3641-AFB5-4350-9243-E4B68385503C}" type="presParOf" srcId="{D8BC67CB-53B5-41A1-8EE9-21DD2E492827}" destId="{0787E60F-562D-4194-8A2B-0CF2DE4AE066}" srcOrd="0" destOrd="0" presId="urn:microsoft.com/office/officeart/2005/8/layout/orgChart1"/>
    <dgm:cxn modelId="{60251F3C-936F-4BC5-9B14-DC5701CD9F11}" type="presParOf" srcId="{D8BC67CB-53B5-41A1-8EE9-21DD2E492827}" destId="{E6BA5A73-97DD-45EB-9C0C-0A2458B0ECE7}" srcOrd="1" destOrd="0" presId="urn:microsoft.com/office/officeart/2005/8/layout/orgChart1"/>
    <dgm:cxn modelId="{39088AC5-5689-41A6-8470-49CC599803CF}" type="presParOf" srcId="{FC42FE8D-E909-4054-98AA-C4238F723C3E}" destId="{96657BCD-2D30-4F50-9C32-4B9A6A5607DB}" srcOrd="1" destOrd="0" presId="urn:microsoft.com/office/officeart/2005/8/layout/orgChart1"/>
    <dgm:cxn modelId="{EFFF4CB4-FB59-49E6-8386-563B40B466C1}" type="presParOf" srcId="{FC42FE8D-E909-4054-98AA-C4238F723C3E}" destId="{C2F9ACD3-F2A5-4F9F-BFFA-00785AB26C99}" srcOrd="2" destOrd="0" presId="urn:microsoft.com/office/officeart/2005/8/layout/orgChart1"/>
    <dgm:cxn modelId="{90D13C38-9AF2-4BA1-854D-2F4D8E43D9F3}" type="presParOf" srcId="{6DDA0184-70A2-4D86-982C-425C0DA331E6}" destId="{BECD5B72-607F-4356-A1B5-FBD1D3FFF2D1}" srcOrd="2" destOrd="0" presId="urn:microsoft.com/office/officeart/2005/8/layout/orgChart1"/>
    <dgm:cxn modelId="{0CD52724-077A-4614-A225-6C39531B7061}" type="presParOf" srcId="{B2D0C0E7-CC22-4904-9C09-8F43DACA744E}" destId="{19BDFBD3-75E0-4D7F-B87F-0203000FFAB2}" srcOrd="2" destOrd="0" presId="urn:microsoft.com/office/officeart/2005/8/layout/orgChart1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Dawn Gillett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Property and Diocesan Surveyor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Billham</a:t>
          </a:r>
        </a:p>
        <a:p>
          <a:r>
            <a:rPr kumimoji="0" lang="en-GB" sz="900" b="0" i="0" u="none" strike="noStrike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 Property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Sharon Walters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 (Pastoral Secretary and Property)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C3A5FB65-C230-43A7-9970-5FCE2A6C4A4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Rolls,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Officer </a:t>
          </a:r>
        </a:p>
      </dgm:t>
    </dgm:pt>
    <dgm:pt modelId="{55F92706-2BD0-4F12-80FD-87A6FFF9B084}" type="parTrans" cxnId="{E74B02FF-25BD-4C53-B74A-7B5A1454B7D8}">
      <dgm:prSet/>
      <dgm:spPr/>
      <dgm:t>
        <a:bodyPr/>
        <a:lstStyle/>
        <a:p>
          <a:endParaRPr lang="en-GB"/>
        </a:p>
      </dgm:t>
    </dgm:pt>
    <dgm:pt modelId="{6363A26F-FA1E-400E-88CA-FBF647255758}" type="sibTrans" cxnId="{E74B02FF-25BD-4C53-B74A-7B5A1454B7D8}">
      <dgm:prSet/>
      <dgm:spPr/>
      <dgm:t>
        <a:bodyPr/>
        <a:lstStyle/>
        <a:p>
          <a:endParaRPr lang="en-GB"/>
        </a:p>
      </dgm:t>
    </dgm:pt>
    <dgm:pt modelId="{0CE06298-0C54-4589-96E4-4CD44231B1B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Flint, Net Zero Carbon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Regional Learning Co-ordinator</a:t>
          </a:r>
        </a:p>
      </dgm:t>
    </dgm:pt>
    <dgm:pt modelId="{7F6CCBD4-DAFF-40F8-8B5E-3FD190C7E0A0}" type="parTrans" cxnId="{2DEDEE75-AA51-4B32-B387-84CB11BA5459}">
      <dgm:prSet/>
      <dgm:spPr/>
      <dgm:t>
        <a:bodyPr/>
        <a:lstStyle/>
        <a:p>
          <a:endParaRPr lang="en-GB"/>
        </a:p>
      </dgm:t>
    </dgm:pt>
    <dgm:pt modelId="{072FD944-2AE8-4733-B427-FF7932A101EF}" type="sibTrans" cxnId="{2DEDEE75-AA51-4B32-B387-84CB11BA5459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 custScaleX="165135" custScaleY="9202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4" custScaleX="13008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4" custScaleX="12440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2D261E65-F6DB-4A3B-956E-D54EFC4C39B7}" type="pres">
      <dgm:prSet presAssocID="{55F92706-2BD0-4F12-80FD-87A6FFF9B084}" presName="Name37" presStyleLbl="parChTrans1D3" presStyleIdx="2" presStyleCnt="4"/>
      <dgm:spPr/>
    </dgm:pt>
    <dgm:pt modelId="{9E92E987-56CF-4E90-86F7-6DB57AE36119}" type="pres">
      <dgm:prSet presAssocID="{C3A5FB65-C230-43A7-9970-5FCE2A6C4A4B}" presName="hierRoot2" presStyleCnt="0">
        <dgm:presLayoutVars>
          <dgm:hierBranch val="init"/>
        </dgm:presLayoutVars>
      </dgm:prSet>
      <dgm:spPr/>
    </dgm:pt>
    <dgm:pt modelId="{DFFF0A49-C84D-4175-A5AF-C24FDB84757C}" type="pres">
      <dgm:prSet presAssocID="{C3A5FB65-C230-43A7-9970-5FCE2A6C4A4B}" presName="rootComposite" presStyleCnt="0"/>
      <dgm:spPr/>
    </dgm:pt>
    <dgm:pt modelId="{246C1C50-DB92-442A-9054-4E2C9E9F642A}" type="pres">
      <dgm:prSet presAssocID="{C3A5FB65-C230-43A7-9970-5FCE2A6C4A4B}" presName="rootText" presStyleLbl="node3" presStyleIdx="2" presStyleCnt="4" custScaleX="114619">
        <dgm:presLayoutVars>
          <dgm:chPref val="3"/>
        </dgm:presLayoutVars>
      </dgm:prSet>
      <dgm:spPr/>
    </dgm:pt>
    <dgm:pt modelId="{E82F1469-FE6E-4072-952C-A1F20A30ADA1}" type="pres">
      <dgm:prSet presAssocID="{C3A5FB65-C230-43A7-9970-5FCE2A6C4A4B}" presName="rootConnector" presStyleLbl="node3" presStyleIdx="2" presStyleCnt="4"/>
      <dgm:spPr/>
    </dgm:pt>
    <dgm:pt modelId="{39DEF08F-BE4C-4582-9902-71BD59357D80}" type="pres">
      <dgm:prSet presAssocID="{C3A5FB65-C230-43A7-9970-5FCE2A6C4A4B}" presName="hierChild4" presStyleCnt="0"/>
      <dgm:spPr/>
    </dgm:pt>
    <dgm:pt modelId="{37978DF0-7006-407C-9119-1DF8993D4B01}" type="pres">
      <dgm:prSet presAssocID="{C3A5FB65-C230-43A7-9970-5FCE2A6C4A4B}" presName="hierChild5" presStyleCnt="0"/>
      <dgm:spPr/>
    </dgm:pt>
    <dgm:pt modelId="{9B84761A-49DB-4332-97BE-E14A631E5674}" type="pres">
      <dgm:prSet presAssocID="{7F6CCBD4-DAFF-40F8-8B5E-3FD190C7E0A0}" presName="Name37" presStyleLbl="parChTrans1D3" presStyleIdx="3" presStyleCnt="4"/>
      <dgm:spPr/>
    </dgm:pt>
    <dgm:pt modelId="{7ECD088B-2B1C-4DF2-87AB-71D6F01903E8}" type="pres">
      <dgm:prSet presAssocID="{0CE06298-0C54-4589-96E4-4CD44231B1B5}" presName="hierRoot2" presStyleCnt="0">
        <dgm:presLayoutVars>
          <dgm:hierBranch val="init"/>
        </dgm:presLayoutVars>
      </dgm:prSet>
      <dgm:spPr/>
    </dgm:pt>
    <dgm:pt modelId="{D6519181-9714-48AD-B528-39E2CA7EB9E3}" type="pres">
      <dgm:prSet presAssocID="{0CE06298-0C54-4589-96E4-4CD44231B1B5}" presName="rootComposite" presStyleCnt="0"/>
      <dgm:spPr/>
    </dgm:pt>
    <dgm:pt modelId="{D708AC97-5034-4325-BDCD-1B0DBCCA593A}" type="pres">
      <dgm:prSet presAssocID="{0CE06298-0C54-4589-96E4-4CD44231B1B5}" presName="rootText" presStyleLbl="node3" presStyleIdx="3" presStyleCnt="4" custScaleX="153757">
        <dgm:presLayoutVars>
          <dgm:chPref val="3"/>
        </dgm:presLayoutVars>
      </dgm:prSet>
      <dgm:spPr/>
    </dgm:pt>
    <dgm:pt modelId="{C1D20C99-6D1D-42FE-932B-F1257B938EBA}" type="pres">
      <dgm:prSet presAssocID="{0CE06298-0C54-4589-96E4-4CD44231B1B5}" presName="rootConnector" presStyleLbl="node3" presStyleIdx="3" presStyleCnt="4"/>
      <dgm:spPr/>
    </dgm:pt>
    <dgm:pt modelId="{E5206D9F-C3FB-4939-9EB6-2921DD54A034}" type="pres">
      <dgm:prSet presAssocID="{0CE06298-0C54-4589-96E4-4CD44231B1B5}" presName="hierChild4" presStyleCnt="0"/>
      <dgm:spPr/>
    </dgm:pt>
    <dgm:pt modelId="{9FFD6535-9EF3-4DDA-9BBE-12ADEF3E6FFD}" type="pres">
      <dgm:prSet presAssocID="{0CE06298-0C54-4589-96E4-4CD44231B1B5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0EB84007-8187-4E28-A1B2-FFF2C8EF9566}" type="presOf" srcId="{55F92706-2BD0-4F12-80FD-87A6FFF9B084}" destId="{2D261E65-F6DB-4A3B-956E-D54EFC4C39B7}" srcOrd="0" destOrd="0" presId="urn:microsoft.com/office/officeart/2005/8/layout/orgChart1"/>
    <dgm:cxn modelId="{6023FB07-C0EB-4A34-97EA-45B8B445D243}" type="presOf" srcId="{C3A5FB65-C230-43A7-9970-5FCE2A6C4A4B}" destId="{246C1C50-DB92-442A-9054-4E2C9E9F642A}" srcOrd="0" destOrd="0" presId="urn:microsoft.com/office/officeart/2005/8/layout/orgChart1"/>
    <dgm:cxn modelId="{3B15881C-C5B1-4F92-8F37-69238F774F79}" type="presOf" srcId="{C3A5FB65-C230-43A7-9970-5FCE2A6C4A4B}" destId="{E82F1469-FE6E-4072-952C-A1F20A30ADA1}" srcOrd="1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374DDC61-C88D-4F2F-AAFB-A7CC7D1B709D}" type="presOf" srcId="{3AC670FA-4C30-4EEB-8C56-452445568E18}" destId="{0B416A44-CCD1-4BD9-B1A2-DEF07EE1AEF2}" srcOrd="0" destOrd="0" presId="urn:microsoft.com/office/officeart/2005/8/layout/orgChart1"/>
    <dgm:cxn modelId="{A028E744-8067-4092-B27C-2764B47C25D6}" type="presOf" srcId="{0CE06298-0C54-4589-96E4-4CD44231B1B5}" destId="{D708AC97-5034-4325-BDCD-1B0DBCCA593A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2DEDEE75-AA51-4B32-B387-84CB11BA5459}" srcId="{B9C306C8-4DB2-4F75-B833-511C8E46EEB3}" destId="{0CE06298-0C54-4589-96E4-4CD44231B1B5}" srcOrd="3" destOrd="0" parTransId="{7F6CCBD4-DAFF-40F8-8B5E-3FD190C7E0A0}" sibTransId="{072FD944-2AE8-4733-B427-FF7932A101EF}"/>
    <dgm:cxn modelId="{4AE27D97-FA9B-4E87-AABB-3B0809D99545}" type="presOf" srcId="{DCA98C1E-43D3-40B6-8108-40E5DFFB2392}" destId="{7E3072C9-D93E-4881-89D0-EA1C29738238}" srcOrd="1" destOrd="0" presId="urn:microsoft.com/office/officeart/2005/8/layout/orgChart1"/>
    <dgm:cxn modelId="{CAA6219F-ACF6-497B-8431-17B90B5CDF6E}" type="presOf" srcId="{0CE06298-0C54-4589-96E4-4CD44231B1B5}" destId="{C1D20C99-6D1D-42FE-932B-F1257B938EBA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15820AB5-A9B5-4B67-A657-E4618BCA11D4}" type="presOf" srcId="{DCA98C1E-43D3-40B6-8108-40E5DFFB2392}" destId="{FB8EBDE9-033D-4017-8F29-BC5275817A87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350092DC-D27F-4332-B278-AA3703A6D55F}" type="presOf" srcId="{7F6CCBD4-DAFF-40F8-8B5E-3FD190C7E0A0}" destId="{9B84761A-49DB-4332-97BE-E14A631E5674}" srcOrd="0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74B02FF-25BD-4C53-B74A-7B5A1454B7D8}" srcId="{B9C306C8-4DB2-4F75-B833-511C8E46EEB3}" destId="{C3A5FB65-C230-43A7-9970-5FCE2A6C4A4B}" srcOrd="2" destOrd="0" parTransId="{55F92706-2BD0-4F12-80FD-87A6FFF9B084}" sibTransId="{6363A26F-FA1E-400E-88CA-FBF647255758}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0760BB6-B6AC-420E-A8FD-AA1244A037EA}" type="presParOf" srcId="{E22477B2-6607-43EB-B8BE-27E64499186E}" destId="{0B416A44-CCD1-4BD9-B1A2-DEF07EE1AEF2}" srcOrd="2" destOrd="0" presId="urn:microsoft.com/office/officeart/2005/8/layout/orgChart1"/>
    <dgm:cxn modelId="{C644A980-22BF-4714-A688-BB7C9D662BDB}" type="presParOf" srcId="{E22477B2-6607-43EB-B8BE-27E64499186E}" destId="{6DDA0184-70A2-4D86-982C-425C0DA331E6}" srcOrd="3" destOrd="0" presId="urn:microsoft.com/office/officeart/2005/8/layout/orgChart1"/>
    <dgm:cxn modelId="{BC8E2D9C-4D05-40DC-B78E-13AAAA829652}" type="presParOf" srcId="{6DDA0184-70A2-4D86-982C-425C0DA331E6}" destId="{34DC2BD7-F256-42FA-AD62-9F7DCDE07CDE}" srcOrd="0" destOrd="0" presId="urn:microsoft.com/office/officeart/2005/8/layout/orgChart1"/>
    <dgm:cxn modelId="{4DC4F795-6811-4C3F-B8AE-89210A29DB15}" type="presParOf" srcId="{34DC2BD7-F256-42FA-AD62-9F7DCDE07CDE}" destId="{FB8EBDE9-033D-4017-8F29-BC5275817A87}" srcOrd="0" destOrd="0" presId="urn:microsoft.com/office/officeart/2005/8/layout/orgChart1"/>
    <dgm:cxn modelId="{41EC0C51-0A17-4C21-8033-BEE01BCAF535}" type="presParOf" srcId="{34DC2BD7-F256-42FA-AD62-9F7DCDE07CDE}" destId="{7E3072C9-D93E-4881-89D0-EA1C29738238}" srcOrd="1" destOrd="0" presId="urn:microsoft.com/office/officeart/2005/8/layout/orgChart1"/>
    <dgm:cxn modelId="{13D42D46-3C86-474C-B1E0-F3EC7DB8807F}" type="presParOf" srcId="{6DDA0184-70A2-4D86-982C-425C0DA331E6}" destId="{190A16F0-4A98-4581-A278-FE2D252CCE8F}" srcOrd="1" destOrd="0" presId="urn:microsoft.com/office/officeart/2005/8/layout/orgChart1"/>
    <dgm:cxn modelId="{5046BCA6-77EE-4F91-95D6-412DB5B94D26}" type="presParOf" srcId="{6DDA0184-70A2-4D86-982C-425C0DA331E6}" destId="{BECD5B72-607F-4356-A1B5-FBD1D3FFF2D1}" srcOrd="2" destOrd="0" presId="urn:microsoft.com/office/officeart/2005/8/layout/orgChart1"/>
    <dgm:cxn modelId="{F30DC071-F392-482E-BDFB-7124E5DB1AA8}" type="presParOf" srcId="{E22477B2-6607-43EB-B8BE-27E64499186E}" destId="{2D261E65-F6DB-4A3B-956E-D54EFC4C39B7}" srcOrd="4" destOrd="0" presId="urn:microsoft.com/office/officeart/2005/8/layout/orgChart1"/>
    <dgm:cxn modelId="{D4324345-A44A-449D-9DE3-02E473C83456}" type="presParOf" srcId="{E22477B2-6607-43EB-B8BE-27E64499186E}" destId="{9E92E987-56CF-4E90-86F7-6DB57AE36119}" srcOrd="5" destOrd="0" presId="urn:microsoft.com/office/officeart/2005/8/layout/orgChart1"/>
    <dgm:cxn modelId="{F98D988E-33AE-4EDF-B465-D77C1A5D682A}" type="presParOf" srcId="{9E92E987-56CF-4E90-86F7-6DB57AE36119}" destId="{DFFF0A49-C84D-4175-A5AF-C24FDB84757C}" srcOrd="0" destOrd="0" presId="urn:microsoft.com/office/officeart/2005/8/layout/orgChart1"/>
    <dgm:cxn modelId="{D156869C-2AC2-4967-88A7-B07FF490D114}" type="presParOf" srcId="{DFFF0A49-C84D-4175-A5AF-C24FDB84757C}" destId="{246C1C50-DB92-442A-9054-4E2C9E9F642A}" srcOrd="0" destOrd="0" presId="urn:microsoft.com/office/officeart/2005/8/layout/orgChart1"/>
    <dgm:cxn modelId="{0FA13A55-AD4D-4EB9-9CC2-155705BABBF6}" type="presParOf" srcId="{DFFF0A49-C84D-4175-A5AF-C24FDB84757C}" destId="{E82F1469-FE6E-4072-952C-A1F20A30ADA1}" srcOrd="1" destOrd="0" presId="urn:microsoft.com/office/officeart/2005/8/layout/orgChart1"/>
    <dgm:cxn modelId="{54F366A1-1C41-46AA-9B90-CA6F6FEC6006}" type="presParOf" srcId="{9E92E987-56CF-4E90-86F7-6DB57AE36119}" destId="{39DEF08F-BE4C-4582-9902-71BD59357D80}" srcOrd="1" destOrd="0" presId="urn:microsoft.com/office/officeart/2005/8/layout/orgChart1"/>
    <dgm:cxn modelId="{135151FA-A0CD-4B05-9608-FAC8F558B17E}" type="presParOf" srcId="{9E92E987-56CF-4E90-86F7-6DB57AE36119}" destId="{37978DF0-7006-407C-9119-1DF8993D4B01}" srcOrd="2" destOrd="0" presId="urn:microsoft.com/office/officeart/2005/8/layout/orgChart1"/>
    <dgm:cxn modelId="{716A62B1-6978-409B-9F59-D2A94E336B07}" type="presParOf" srcId="{E22477B2-6607-43EB-B8BE-27E64499186E}" destId="{9B84761A-49DB-4332-97BE-E14A631E5674}" srcOrd="6" destOrd="0" presId="urn:microsoft.com/office/officeart/2005/8/layout/orgChart1"/>
    <dgm:cxn modelId="{EBADF4AF-D988-44F1-B333-15030C8DF662}" type="presParOf" srcId="{E22477B2-6607-43EB-B8BE-27E64499186E}" destId="{7ECD088B-2B1C-4DF2-87AB-71D6F01903E8}" srcOrd="7" destOrd="0" presId="urn:microsoft.com/office/officeart/2005/8/layout/orgChart1"/>
    <dgm:cxn modelId="{9BD8595C-70F3-4A8A-B9A3-DB6FE36EE467}" type="presParOf" srcId="{7ECD088B-2B1C-4DF2-87AB-71D6F01903E8}" destId="{D6519181-9714-48AD-B528-39E2CA7EB9E3}" srcOrd="0" destOrd="0" presId="urn:microsoft.com/office/officeart/2005/8/layout/orgChart1"/>
    <dgm:cxn modelId="{217F60EC-428D-4B91-8DA7-82261B2246A9}" type="presParOf" srcId="{D6519181-9714-48AD-B528-39E2CA7EB9E3}" destId="{D708AC97-5034-4325-BDCD-1B0DBCCA593A}" srcOrd="0" destOrd="0" presId="urn:microsoft.com/office/officeart/2005/8/layout/orgChart1"/>
    <dgm:cxn modelId="{895A96A6-9E69-40CC-8964-DA200EC220AA}" type="presParOf" srcId="{D6519181-9714-48AD-B528-39E2CA7EB9E3}" destId="{C1D20C99-6D1D-42FE-932B-F1257B938EBA}" srcOrd="1" destOrd="0" presId="urn:microsoft.com/office/officeart/2005/8/layout/orgChart1"/>
    <dgm:cxn modelId="{A04DDC31-9B51-454D-B95F-41281D0D73DF}" type="presParOf" srcId="{7ECD088B-2B1C-4DF2-87AB-71D6F01903E8}" destId="{E5206D9F-C3FB-4939-9EB6-2921DD54A034}" srcOrd="1" destOrd="0" presId="urn:microsoft.com/office/officeart/2005/8/layout/orgChart1"/>
    <dgm:cxn modelId="{E9D7E2B0-E8F8-4120-886E-3036726AC8EB}" type="presParOf" srcId="{7ECD088B-2B1C-4DF2-87AB-71D6F01903E8}" destId="{9FFD6535-9EF3-4DDA-9BBE-12ADEF3E6FFD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Codling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Operations Director</a:t>
          </a:r>
        </a:p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Tracy Tipple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Management Accountant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Keeble 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Finance Manager</a:t>
          </a:r>
          <a:endParaRPr lang="en-GB" sz="1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64311BD8-0B3C-4537-AA85-AF44D6BA5DEA}">
      <dgm:prSet custT="1"/>
      <dgm:spPr/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Podd</a:t>
          </a:r>
        </a:p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Resourcing Manager</a:t>
          </a:r>
        </a:p>
      </dgm:t>
    </dgm:pt>
    <dgm:pt modelId="{C62A7AE0-E639-4F27-AE06-596AAA6A8179}" type="parTrans" cxnId="{66307BD9-4937-4542-8F88-6079598EA4C2}">
      <dgm:prSet/>
      <dgm:spPr/>
      <dgm:t>
        <a:bodyPr/>
        <a:lstStyle/>
        <a:p>
          <a:endParaRPr lang="en-GB"/>
        </a:p>
      </dgm:t>
    </dgm:pt>
    <dgm:pt modelId="{0D5EC6D3-9C24-4723-9665-FC8EE3552A18}" type="sibTrans" cxnId="{66307BD9-4937-4542-8F88-6079598EA4C2}">
      <dgm:prSet/>
      <dgm:spPr/>
      <dgm:t>
        <a:bodyPr/>
        <a:lstStyle/>
        <a:p>
          <a:endParaRPr lang="en-GB"/>
        </a:p>
      </dgm:t>
    </dgm:pt>
    <dgm:pt modelId="{BE4E1365-728A-4A51-A8FE-510BB37DE4CF}">
      <dgm:prSet custT="1"/>
      <dgm:spPr/>
      <dgm:t>
        <a:bodyPr/>
        <a:lstStyle/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Elena Stephenson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Accountant</a:t>
          </a:r>
        </a:p>
        <a:p>
          <a:endParaRPr lang="en-GB" sz="1400" dirty="0"/>
        </a:p>
      </dgm:t>
    </dgm:pt>
    <dgm:pt modelId="{D8710AB6-AF46-449B-BEC3-C16812BCAA9F}" type="parTrans" cxnId="{14BA0A7B-D0A2-4E66-84E2-E1E085FEA80B}">
      <dgm:prSet/>
      <dgm:spPr/>
      <dgm:t>
        <a:bodyPr/>
        <a:lstStyle/>
        <a:p>
          <a:endParaRPr lang="en-GB"/>
        </a:p>
      </dgm:t>
    </dgm:pt>
    <dgm:pt modelId="{FA573222-6439-4C74-A283-20F397AB1035}" type="sibTrans" cxnId="{14BA0A7B-D0A2-4E66-84E2-E1E085FEA80B}">
      <dgm:prSet/>
      <dgm:spPr/>
      <dgm:t>
        <a:bodyPr/>
        <a:lstStyle/>
        <a:p>
          <a:endParaRPr lang="en-GB"/>
        </a:p>
      </dgm:t>
    </dgm:pt>
    <dgm:pt modelId="{C7B18102-815F-49A9-A686-0F6759122708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Frances Blakeway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Administrator</a:t>
          </a:r>
        </a:p>
      </dgm:t>
    </dgm:pt>
    <dgm:pt modelId="{809746A3-1787-4DD0-8930-FF86BABC9778}" type="parTrans" cxnId="{3AC3EF1A-2179-4151-955F-BB32E1D9DD5D}">
      <dgm:prSet/>
      <dgm:spPr/>
      <dgm:t>
        <a:bodyPr/>
        <a:lstStyle/>
        <a:p>
          <a:endParaRPr lang="en-GB"/>
        </a:p>
      </dgm:t>
    </dgm:pt>
    <dgm:pt modelId="{54D76F03-6061-4344-B941-CE044B3CD3EC}" type="sibTrans" cxnId="{3AC3EF1A-2179-4151-955F-BB32E1D9DD5D}">
      <dgm:prSet/>
      <dgm:spPr/>
      <dgm:t>
        <a:bodyPr/>
        <a:lstStyle/>
        <a:p>
          <a:endParaRPr lang="en-GB"/>
        </a:p>
      </dgm:t>
    </dgm:pt>
    <dgm:pt modelId="{3709740A-A8B6-4B61-86B3-2DEB12CD0CF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Denton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(Grants)</a:t>
          </a:r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84F99E-6D1C-42D5-A6DA-B88A8DBECF13}" type="parTrans" cxnId="{5A7488FC-EC89-456F-BCA6-61416A938152}">
      <dgm:prSet/>
      <dgm:spPr/>
      <dgm:t>
        <a:bodyPr/>
        <a:lstStyle/>
        <a:p>
          <a:endParaRPr lang="en-GB"/>
        </a:p>
      </dgm:t>
    </dgm:pt>
    <dgm:pt modelId="{E2EFAAAE-A738-4364-B886-A1496F1F789A}" type="sibTrans" cxnId="{5A7488FC-EC89-456F-BCA6-61416A938152}">
      <dgm:prSet/>
      <dgm:spPr/>
      <dgm:t>
        <a:bodyPr/>
        <a:lstStyle/>
        <a:p>
          <a:endParaRPr lang="en-GB"/>
        </a:p>
      </dgm:t>
    </dgm:pt>
    <dgm:pt modelId="{6D4E3956-2161-4CC7-B52F-6FB3632B243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Adviser </a:t>
          </a:r>
        </a:p>
      </dgm:t>
    </dgm:pt>
    <dgm:pt modelId="{606A00B4-5E97-4DA1-AD58-22A5A7D4B0C1}" type="parTrans" cxnId="{D2B94A97-C1DC-4505-B7D6-FBB17130BE2C}">
      <dgm:prSet/>
      <dgm:spPr/>
      <dgm:t>
        <a:bodyPr/>
        <a:lstStyle/>
        <a:p>
          <a:endParaRPr lang="en-GB"/>
        </a:p>
      </dgm:t>
    </dgm:pt>
    <dgm:pt modelId="{FC72C510-3768-4C30-A532-C8D076CD4939}" type="sibTrans" cxnId="{D2B94A97-C1DC-4505-B7D6-FBB17130BE2C}">
      <dgm:prSet/>
      <dgm:spPr/>
      <dgm:t>
        <a:bodyPr/>
        <a:lstStyle/>
        <a:p>
          <a:endParaRPr lang="en-GB"/>
        </a:p>
      </dgm:t>
    </dgm:pt>
    <dgm:pt modelId="{0D25842E-32AD-4EDA-AAAE-67CEAABC4786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Nigel Cook,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 Manager</a:t>
          </a:r>
        </a:p>
      </dgm:t>
    </dgm:pt>
    <dgm:pt modelId="{C4D9A65D-98BA-4606-96E4-8DF2B7421BF3}" type="parTrans" cxnId="{C9A17DEA-FF62-4E8B-8ADF-B69327F60026}">
      <dgm:prSet/>
      <dgm:spPr/>
      <dgm:t>
        <a:bodyPr/>
        <a:lstStyle/>
        <a:p>
          <a:endParaRPr lang="en-GB"/>
        </a:p>
      </dgm:t>
    </dgm:pt>
    <dgm:pt modelId="{3E528BA3-40BE-4E61-A923-08F3E29042A7}" type="sibTrans" cxnId="{C9A17DEA-FF62-4E8B-8ADF-B69327F60026}">
      <dgm:prSet/>
      <dgm:spPr/>
      <dgm:t>
        <a:bodyPr/>
        <a:lstStyle/>
        <a:p>
          <a:endParaRPr lang="en-GB"/>
        </a:p>
      </dgm:t>
    </dgm:pt>
    <dgm:pt modelId="{7AFCB0AE-4AF1-403E-A0E9-9FA00D6D128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Paul Sparrow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Analyst</a:t>
          </a:r>
        </a:p>
      </dgm:t>
    </dgm:pt>
    <dgm:pt modelId="{8526210E-6776-4DC3-B7F1-2D1CB425579B}" type="parTrans" cxnId="{1C2982DC-E4CE-4491-BBED-9183AE9820D6}">
      <dgm:prSet/>
      <dgm:spPr/>
      <dgm:t>
        <a:bodyPr/>
        <a:lstStyle/>
        <a:p>
          <a:endParaRPr lang="en-GB"/>
        </a:p>
      </dgm:t>
    </dgm:pt>
    <dgm:pt modelId="{001AAA53-E9B3-4E93-913D-943D8B516DC9}" type="sibTrans" cxnId="{1C2982DC-E4CE-4491-BBED-9183AE9820D6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AB624AC9-5DCD-4EDB-8683-74DF43C3A5C6}" type="pres">
      <dgm:prSet presAssocID="{820998C7-AF3C-4F7B-8056-362E54AA9CFC}" presName="Name37" presStyleLbl="parChTrans1D2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2" presStyleIdx="0" presStyleCnt="4" custLinFactNeighborX="-525" custLinFactNeighborY="-2627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2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2" presStyleIdx="1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2" presStyleIdx="1" presStyleCnt="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2" presStyleIdx="1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58ADCCCA-BE5C-4627-86AB-2CF98321BB38}" type="pres">
      <dgm:prSet presAssocID="{D8710AB6-AF46-449B-BEC3-C16812BCAA9F}" presName="Name37" presStyleLbl="parChTrans1D3" presStyleIdx="0" presStyleCnt="5"/>
      <dgm:spPr/>
    </dgm:pt>
    <dgm:pt modelId="{6D6C2DEF-2CDD-414E-8AA5-9461789FC14B}" type="pres">
      <dgm:prSet presAssocID="{BE4E1365-728A-4A51-A8FE-510BB37DE4CF}" presName="hierRoot2" presStyleCnt="0">
        <dgm:presLayoutVars>
          <dgm:hierBranch val="init"/>
        </dgm:presLayoutVars>
      </dgm:prSet>
      <dgm:spPr/>
    </dgm:pt>
    <dgm:pt modelId="{67908B08-A6F8-445A-9297-22AB6967E153}" type="pres">
      <dgm:prSet presAssocID="{BE4E1365-728A-4A51-A8FE-510BB37DE4CF}" presName="rootComposite" presStyleCnt="0"/>
      <dgm:spPr/>
    </dgm:pt>
    <dgm:pt modelId="{DA1AE00A-A76A-4C87-9603-B02888740FEE}" type="pres">
      <dgm:prSet presAssocID="{BE4E1365-728A-4A51-A8FE-510BB37DE4CF}" presName="rootText" presStyleLbl="node3" presStyleIdx="0" presStyleCnt="5">
        <dgm:presLayoutVars>
          <dgm:chPref val="3"/>
        </dgm:presLayoutVars>
      </dgm:prSet>
      <dgm:spPr/>
    </dgm:pt>
    <dgm:pt modelId="{F90D98B3-4059-4335-A422-E6F9C63F1D6B}" type="pres">
      <dgm:prSet presAssocID="{BE4E1365-728A-4A51-A8FE-510BB37DE4CF}" presName="rootConnector" presStyleLbl="node3" presStyleIdx="0" presStyleCnt="5"/>
      <dgm:spPr/>
    </dgm:pt>
    <dgm:pt modelId="{AE7C1DDC-DB69-40BF-AE27-9DFDFE0CB226}" type="pres">
      <dgm:prSet presAssocID="{BE4E1365-728A-4A51-A8FE-510BB37DE4CF}" presName="hierChild4" presStyleCnt="0"/>
      <dgm:spPr/>
    </dgm:pt>
    <dgm:pt modelId="{D60DE5A4-3DE7-4809-B187-28D904C4E46F}" type="pres">
      <dgm:prSet presAssocID="{BE4E1365-728A-4A51-A8FE-510BB37DE4CF}" presName="hierChild5" presStyleCnt="0"/>
      <dgm:spPr/>
    </dgm:pt>
    <dgm:pt modelId="{A902695A-0C9C-454D-B4AA-4B89588587C4}" type="pres">
      <dgm:prSet presAssocID="{809746A3-1787-4DD0-8930-FF86BABC9778}" presName="Name37" presStyleLbl="parChTrans1D3" presStyleIdx="1" presStyleCnt="5"/>
      <dgm:spPr/>
    </dgm:pt>
    <dgm:pt modelId="{B594F6B7-4F83-44D0-BF4A-FAEDD4773910}" type="pres">
      <dgm:prSet presAssocID="{C7B18102-815F-49A9-A686-0F6759122708}" presName="hierRoot2" presStyleCnt="0">
        <dgm:presLayoutVars>
          <dgm:hierBranch val="init"/>
        </dgm:presLayoutVars>
      </dgm:prSet>
      <dgm:spPr/>
    </dgm:pt>
    <dgm:pt modelId="{CC5020D3-982F-4C9A-B584-1632F0B3D9B2}" type="pres">
      <dgm:prSet presAssocID="{C7B18102-815F-49A9-A686-0F6759122708}" presName="rootComposite" presStyleCnt="0"/>
      <dgm:spPr/>
    </dgm:pt>
    <dgm:pt modelId="{B732C6CF-67A5-4A65-84C3-8FA42DE08992}" type="pres">
      <dgm:prSet presAssocID="{C7B18102-815F-49A9-A686-0F6759122708}" presName="rootText" presStyleLbl="node3" presStyleIdx="1" presStyleCnt="5">
        <dgm:presLayoutVars>
          <dgm:chPref val="3"/>
        </dgm:presLayoutVars>
      </dgm:prSet>
      <dgm:spPr/>
    </dgm:pt>
    <dgm:pt modelId="{3D0A536E-D1C8-4DF1-BA4E-805DC81CFD58}" type="pres">
      <dgm:prSet presAssocID="{C7B18102-815F-49A9-A686-0F6759122708}" presName="rootConnector" presStyleLbl="node3" presStyleIdx="1" presStyleCnt="5"/>
      <dgm:spPr/>
    </dgm:pt>
    <dgm:pt modelId="{CF1DCF3E-6F6C-4400-B7D2-40C575C23FA1}" type="pres">
      <dgm:prSet presAssocID="{C7B18102-815F-49A9-A686-0F6759122708}" presName="hierChild4" presStyleCnt="0"/>
      <dgm:spPr/>
    </dgm:pt>
    <dgm:pt modelId="{407E554A-29D7-44F5-B9DA-A0BE1D562201}" type="pres">
      <dgm:prSet presAssocID="{C7B18102-815F-49A9-A686-0F6759122708}" presName="hierChild5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663CBA7C-6A1D-4DCD-955B-BBE3B16DC706}" type="pres">
      <dgm:prSet presAssocID="{C62A7AE0-E639-4F27-AE06-596AAA6A8179}" presName="Name37" presStyleLbl="parChTrans1D2" presStyleIdx="2" presStyleCnt="4"/>
      <dgm:spPr/>
    </dgm:pt>
    <dgm:pt modelId="{B11FC1B4-F95D-4D50-8576-262F44A61436}" type="pres">
      <dgm:prSet presAssocID="{64311BD8-0B3C-4537-AA85-AF44D6BA5DEA}" presName="hierRoot2" presStyleCnt="0">
        <dgm:presLayoutVars>
          <dgm:hierBranch val="init"/>
        </dgm:presLayoutVars>
      </dgm:prSet>
      <dgm:spPr/>
    </dgm:pt>
    <dgm:pt modelId="{10A0A0FA-053A-4B5B-B142-601BE6D1503D}" type="pres">
      <dgm:prSet presAssocID="{64311BD8-0B3C-4537-AA85-AF44D6BA5DEA}" presName="rootComposite" presStyleCnt="0"/>
      <dgm:spPr/>
    </dgm:pt>
    <dgm:pt modelId="{74C2384A-32A1-48BE-83D4-0A71D398E635}" type="pres">
      <dgm:prSet presAssocID="{64311BD8-0B3C-4537-AA85-AF44D6BA5DEA}" presName="rootText" presStyleLbl="node2" presStyleIdx="2" presStyleCnt="4">
        <dgm:presLayoutVars>
          <dgm:chPref val="3"/>
        </dgm:presLayoutVars>
      </dgm:prSet>
      <dgm:spPr/>
    </dgm:pt>
    <dgm:pt modelId="{D6CA9A52-68B9-418E-844D-1584FAD4FE4C}" type="pres">
      <dgm:prSet presAssocID="{64311BD8-0B3C-4537-AA85-AF44D6BA5DEA}" presName="rootConnector" presStyleLbl="node2" presStyleIdx="2" presStyleCnt="4"/>
      <dgm:spPr/>
    </dgm:pt>
    <dgm:pt modelId="{E31E27A9-20BD-48A1-88E7-6CA657F9711F}" type="pres">
      <dgm:prSet presAssocID="{64311BD8-0B3C-4537-AA85-AF44D6BA5DEA}" presName="hierChild4" presStyleCnt="0"/>
      <dgm:spPr/>
    </dgm:pt>
    <dgm:pt modelId="{04F3667F-B2BE-47D7-AC49-682813F02649}" type="pres">
      <dgm:prSet presAssocID="{3A84F99E-6D1C-42D5-A6DA-B88A8DBECF13}" presName="Name37" presStyleLbl="parChTrans1D3" presStyleIdx="2" presStyleCnt="5"/>
      <dgm:spPr/>
    </dgm:pt>
    <dgm:pt modelId="{6D5E532B-7397-4CBA-B19C-CBA75E697F70}" type="pres">
      <dgm:prSet presAssocID="{3709740A-A8B6-4B61-86B3-2DEB12CD0CF1}" presName="hierRoot2" presStyleCnt="0">
        <dgm:presLayoutVars>
          <dgm:hierBranch val="init"/>
        </dgm:presLayoutVars>
      </dgm:prSet>
      <dgm:spPr/>
    </dgm:pt>
    <dgm:pt modelId="{C9293585-B8D6-4857-ADC0-717AB939F1BA}" type="pres">
      <dgm:prSet presAssocID="{3709740A-A8B6-4B61-86B3-2DEB12CD0CF1}" presName="rootComposite" presStyleCnt="0"/>
      <dgm:spPr/>
    </dgm:pt>
    <dgm:pt modelId="{7B7760E7-E5F0-46A4-B49C-14E13F654600}" type="pres">
      <dgm:prSet presAssocID="{3709740A-A8B6-4B61-86B3-2DEB12CD0CF1}" presName="rootText" presStyleLbl="node3" presStyleIdx="2" presStyleCnt="5">
        <dgm:presLayoutVars>
          <dgm:chPref val="3"/>
        </dgm:presLayoutVars>
      </dgm:prSet>
      <dgm:spPr/>
    </dgm:pt>
    <dgm:pt modelId="{6C1B6922-7861-4BF7-92D8-4E7F4EC2B0D1}" type="pres">
      <dgm:prSet presAssocID="{3709740A-A8B6-4B61-86B3-2DEB12CD0CF1}" presName="rootConnector" presStyleLbl="node3" presStyleIdx="2" presStyleCnt="5"/>
      <dgm:spPr/>
    </dgm:pt>
    <dgm:pt modelId="{C5041D44-080F-4879-B6C2-B689FF8D647F}" type="pres">
      <dgm:prSet presAssocID="{3709740A-A8B6-4B61-86B3-2DEB12CD0CF1}" presName="hierChild4" presStyleCnt="0"/>
      <dgm:spPr/>
    </dgm:pt>
    <dgm:pt modelId="{7A5F105D-A532-49FB-9BD9-700087A27CE2}" type="pres">
      <dgm:prSet presAssocID="{3709740A-A8B6-4B61-86B3-2DEB12CD0CF1}" presName="hierChild5" presStyleCnt="0"/>
      <dgm:spPr/>
    </dgm:pt>
    <dgm:pt modelId="{B44FEFB5-EA1E-4CE8-AB30-950A11314868}" type="pres">
      <dgm:prSet presAssocID="{606A00B4-5E97-4DA1-AD58-22A5A7D4B0C1}" presName="Name37" presStyleLbl="parChTrans1D3" presStyleIdx="3" presStyleCnt="5"/>
      <dgm:spPr/>
    </dgm:pt>
    <dgm:pt modelId="{ACEE5EAA-CBAE-4BB1-9A57-EE79785EC5EF}" type="pres">
      <dgm:prSet presAssocID="{6D4E3956-2161-4CC7-B52F-6FB3632B2434}" presName="hierRoot2" presStyleCnt="0">
        <dgm:presLayoutVars>
          <dgm:hierBranch val="init"/>
        </dgm:presLayoutVars>
      </dgm:prSet>
      <dgm:spPr/>
    </dgm:pt>
    <dgm:pt modelId="{D636B54F-7C1F-4E59-9D65-0A53DF40F3DD}" type="pres">
      <dgm:prSet presAssocID="{6D4E3956-2161-4CC7-B52F-6FB3632B2434}" presName="rootComposite" presStyleCnt="0"/>
      <dgm:spPr/>
    </dgm:pt>
    <dgm:pt modelId="{D277D168-20F7-4D1A-8BE3-11B44D4C35E8}" type="pres">
      <dgm:prSet presAssocID="{6D4E3956-2161-4CC7-B52F-6FB3632B2434}" presName="rootText" presStyleLbl="node3" presStyleIdx="3" presStyleCnt="5">
        <dgm:presLayoutVars>
          <dgm:chPref val="3"/>
        </dgm:presLayoutVars>
      </dgm:prSet>
      <dgm:spPr/>
    </dgm:pt>
    <dgm:pt modelId="{15328E25-4624-403B-A3B1-55E5CE48556F}" type="pres">
      <dgm:prSet presAssocID="{6D4E3956-2161-4CC7-B52F-6FB3632B2434}" presName="rootConnector" presStyleLbl="node3" presStyleIdx="3" presStyleCnt="5"/>
      <dgm:spPr/>
    </dgm:pt>
    <dgm:pt modelId="{B6ADC94D-1B5D-4497-99CB-376F45F5D3F8}" type="pres">
      <dgm:prSet presAssocID="{6D4E3956-2161-4CC7-B52F-6FB3632B2434}" presName="hierChild4" presStyleCnt="0"/>
      <dgm:spPr/>
    </dgm:pt>
    <dgm:pt modelId="{FA5F0079-9DD5-461B-9172-4D4D9211A973}" type="pres">
      <dgm:prSet presAssocID="{6D4E3956-2161-4CC7-B52F-6FB3632B2434}" presName="hierChild5" presStyleCnt="0"/>
      <dgm:spPr/>
    </dgm:pt>
    <dgm:pt modelId="{E42D0B5E-7EE6-43F0-8D2E-E5A2D658EAAB}" type="pres">
      <dgm:prSet presAssocID="{64311BD8-0B3C-4537-AA85-AF44D6BA5DEA}" presName="hierChild5" presStyleCnt="0"/>
      <dgm:spPr/>
    </dgm:pt>
    <dgm:pt modelId="{5EBD4A2E-2563-426E-8381-48E5B98344EC}" type="pres">
      <dgm:prSet presAssocID="{C4D9A65D-98BA-4606-96E4-8DF2B7421BF3}" presName="Name37" presStyleLbl="parChTrans1D2" presStyleIdx="3" presStyleCnt="4"/>
      <dgm:spPr/>
    </dgm:pt>
    <dgm:pt modelId="{180CBE0F-1F79-449B-80D7-73ECE1F89268}" type="pres">
      <dgm:prSet presAssocID="{0D25842E-32AD-4EDA-AAAE-67CEAABC4786}" presName="hierRoot2" presStyleCnt="0">
        <dgm:presLayoutVars>
          <dgm:hierBranch val="init"/>
        </dgm:presLayoutVars>
      </dgm:prSet>
      <dgm:spPr/>
    </dgm:pt>
    <dgm:pt modelId="{2AE7DE16-C3FD-4A27-B9C5-FD649698AA05}" type="pres">
      <dgm:prSet presAssocID="{0D25842E-32AD-4EDA-AAAE-67CEAABC4786}" presName="rootComposite" presStyleCnt="0"/>
      <dgm:spPr/>
    </dgm:pt>
    <dgm:pt modelId="{D52986F2-6608-4BE8-ACDE-DDD36DE82491}" type="pres">
      <dgm:prSet presAssocID="{0D25842E-32AD-4EDA-AAAE-67CEAABC4786}" presName="rootText" presStyleLbl="node2" presStyleIdx="3" presStyleCnt="4">
        <dgm:presLayoutVars>
          <dgm:chPref val="3"/>
        </dgm:presLayoutVars>
      </dgm:prSet>
      <dgm:spPr/>
    </dgm:pt>
    <dgm:pt modelId="{3EDC81E0-CA8A-42B7-A3EE-73704E54E438}" type="pres">
      <dgm:prSet presAssocID="{0D25842E-32AD-4EDA-AAAE-67CEAABC4786}" presName="rootConnector" presStyleLbl="node2" presStyleIdx="3" presStyleCnt="4"/>
      <dgm:spPr/>
    </dgm:pt>
    <dgm:pt modelId="{782E698C-61CD-42C0-9142-8EA69A54F614}" type="pres">
      <dgm:prSet presAssocID="{0D25842E-32AD-4EDA-AAAE-67CEAABC4786}" presName="hierChild4" presStyleCnt="0"/>
      <dgm:spPr/>
    </dgm:pt>
    <dgm:pt modelId="{2D1863A7-A92C-4CDE-9FF6-BF1986D48D47}" type="pres">
      <dgm:prSet presAssocID="{8526210E-6776-4DC3-B7F1-2D1CB425579B}" presName="Name37" presStyleLbl="parChTrans1D3" presStyleIdx="4" presStyleCnt="5"/>
      <dgm:spPr/>
    </dgm:pt>
    <dgm:pt modelId="{423482AA-0FEE-4C91-B70D-452F6C8388CA}" type="pres">
      <dgm:prSet presAssocID="{7AFCB0AE-4AF1-403E-A0E9-9FA00D6D1284}" presName="hierRoot2" presStyleCnt="0">
        <dgm:presLayoutVars>
          <dgm:hierBranch val="init"/>
        </dgm:presLayoutVars>
      </dgm:prSet>
      <dgm:spPr/>
    </dgm:pt>
    <dgm:pt modelId="{4FE15F05-A338-4DED-9CF6-B0C2A6A845A3}" type="pres">
      <dgm:prSet presAssocID="{7AFCB0AE-4AF1-403E-A0E9-9FA00D6D1284}" presName="rootComposite" presStyleCnt="0"/>
      <dgm:spPr/>
    </dgm:pt>
    <dgm:pt modelId="{B90AEE28-4E4F-4AF2-8551-1EDCB75BB0AA}" type="pres">
      <dgm:prSet presAssocID="{7AFCB0AE-4AF1-403E-A0E9-9FA00D6D1284}" presName="rootText" presStyleLbl="node3" presStyleIdx="4" presStyleCnt="5">
        <dgm:presLayoutVars>
          <dgm:chPref val="3"/>
        </dgm:presLayoutVars>
      </dgm:prSet>
      <dgm:spPr/>
    </dgm:pt>
    <dgm:pt modelId="{DD6B2460-2FEB-47AE-8B6A-F4300EFD9E6F}" type="pres">
      <dgm:prSet presAssocID="{7AFCB0AE-4AF1-403E-A0E9-9FA00D6D1284}" presName="rootConnector" presStyleLbl="node3" presStyleIdx="4" presStyleCnt="5"/>
      <dgm:spPr/>
    </dgm:pt>
    <dgm:pt modelId="{37499D27-8301-435D-A7D5-A36964CD529B}" type="pres">
      <dgm:prSet presAssocID="{7AFCB0AE-4AF1-403E-A0E9-9FA00D6D1284}" presName="hierChild4" presStyleCnt="0"/>
      <dgm:spPr/>
    </dgm:pt>
    <dgm:pt modelId="{2B9A0413-E688-4553-B246-942F00C17145}" type="pres">
      <dgm:prSet presAssocID="{7AFCB0AE-4AF1-403E-A0E9-9FA00D6D1284}" presName="hierChild5" presStyleCnt="0"/>
      <dgm:spPr/>
    </dgm:pt>
    <dgm:pt modelId="{E5DB2382-47C1-4E40-9F0D-E88B50959EB5}" type="pres">
      <dgm:prSet presAssocID="{0D25842E-32AD-4EDA-AAAE-67CEAABC4786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ECA20209-592A-49BD-9AC2-989611E0D61A}" type="presOf" srcId="{D8710AB6-AF46-449B-BEC3-C16812BCAA9F}" destId="{58ADCCCA-BE5C-4627-86AB-2CF98321BB38}" srcOrd="0" destOrd="0" presId="urn:microsoft.com/office/officeart/2005/8/layout/orgChart1"/>
    <dgm:cxn modelId="{C3D59609-BF67-4A1A-BABF-69B8ED82EBA6}" type="presOf" srcId="{DCA98C1E-43D3-40B6-8108-40E5DFFB2392}" destId="{7E3072C9-D93E-4881-89D0-EA1C29738238}" srcOrd="1" destOrd="0" presId="urn:microsoft.com/office/officeart/2005/8/layout/orgChart1"/>
    <dgm:cxn modelId="{E76D000B-BC8D-4EC7-8F0F-02B59EECD398}" type="presOf" srcId="{7AFCB0AE-4AF1-403E-A0E9-9FA00D6D1284}" destId="{B90AEE28-4E4F-4AF2-8551-1EDCB75BB0AA}" srcOrd="0" destOrd="0" presId="urn:microsoft.com/office/officeart/2005/8/layout/orgChart1"/>
    <dgm:cxn modelId="{3AC3EF1A-2179-4151-955F-BB32E1D9DD5D}" srcId="{DCA98C1E-43D3-40B6-8108-40E5DFFB2392}" destId="{C7B18102-815F-49A9-A686-0F6759122708}" srcOrd="1" destOrd="0" parTransId="{809746A3-1787-4DD0-8930-FF86BABC9778}" sibTransId="{54D76F03-6061-4344-B941-CE044B3CD3EC}"/>
    <dgm:cxn modelId="{8B15121E-C4D1-43F2-9FD7-5E2871752226}" type="presOf" srcId="{64311BD8-0B3C-4537-AA85-AF44D6BA5DEA}" destId="{74C2384A-32A1-48BE-83D4-0A71D398E635}" srcOrd="0" destOrd="0" presId="urn:microsoft.com/office/officeart/2005/8/layout/orgChart1"/>
    <dgm:cxn modelId="{886EAC24-F4E8-4840-880B-D0FA9EF33C16}" srcId="{DD853D57-7668-470A-8D59-D0E001EEBA8A}" destId="{DCA98C1E-43D3-40B6-8108-40E5DFFB2392}" srcOrd="1" destOrd="0" parTransId="{3AC670FA-4C30-4EEB-8C56-452445568E18}" sibTransId="{0BDE55E7-E893-4EC2-BB35-5B0D7D0B8023}"/>
    <dgm:cxn modelId="{9A1A1A26-DA4E-41AC-A4FD-553A3F178151}" type="presOf" srcId="{989350D0-5311-44B7-8B1D-089F14CC793B}" destId="{23BF68DD-8EF8-478C-BACA-5C7141F8541B}" srcOrd="1" destOrd="0" presId="urn:microsoft.com/office/officeart/2005/8/layout/orgChart1"/>
    <dgm:cxn modelId="{D4D08A2C-08CE-4AAC-AA1E-BB3C568A09DF}" type="presOf" srcId="{BE4E1365-728A-4A51-A8FE-510BB37DE4CF}" destId="{DA1AE00A-A76A-4C87-9603-B02888740FEE}" srcOrd="0" destOrd="0" presId="urn:microsoft.com/office/officeart/2005/8/layout/orgChart1"/>
    <dgm:cxn modelId="{1E4B5239-9F74-4CBE-9234-E64881A5588A}" type="presOf" srcId="{DD853D57-7668-470A-8D59-D0E001EEBA8A}" destId="{F7CA5EF9-5529-4CDA-8600-D8F7FFE83DFD}" srcOrd="1" destOrd="0" presId="urn:microsoft.com/office/officeart/2005/8/layout/orgChart1"/>
    <dgm:cxn modelId="{2B674F3D-ED69-44D7-AD35-BD8B3E99EF43}" type="presOf" srcId="{C7B18102-815F-49A9-A686-0F6759122708}" destId="{B732C6CF-67A5-4A65-84C3-8FA42DE08992}" srcOrd="0" destOrd="0" presId="urn:microsoft.com/office/officeart/2005/8/layout/orgChart1"/>
    <dgm:cxn modelId="{4F67293F-6F57-4A3A-8014-3ADD143C6DBB}" type="presOf" srcId="{BE4E1365-728A-4A51-A8FE-510BB37DE4CF}" destId="{F90D98B3-4059-4335-A422-E6F9C63F1D6B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CC280149-177C-40EF-88B0-5174C83F3C4A}" type="presOf" srcId="{3709740A-A8B6-4B61-86B3-2DEB12CD0CF1}" destId="{6C1B6922-7861-4BF7-92D8-4E7F4EC2B0D1}" srcOrd="1" destOrd="0" presId="urn:microsoft.com/office/officeart/2005/8/layout/orgChart1"/>
    <dgm:cxn modelId="{0DC0A854-C0D9-4E6A-B8A3-3805C1B427BD}" type="presOf" srcId="{3709740A-A8B6-4B61-86B3-2DEB12CD0CF1}" destId="{7B7760E7-E5F0-46A4-B49C-14E13F654600}" srcOrd="0" destOrd="0" presId="urn:microsoft.com/office/officeart/2005/8/layout/orgChart1"/>
    <dgm:cxn modelId="{16AA9C59-2AF3-411A-9BFE-FEFFEC63BF58}" type="presOf" srcId="{820998C7-AF3C-4F7B-8056-362E54AA9CFC}" destId="{AB624AC9-5DCD-4EDB-8683-74DF43C3A5C6}" srcOrd="0" destOrd="0" presId="urn:microsoft.com/office/officeart/2005/8/layout/orgChart1"/>
    <dgm:cxn modelId="{14BA0A7B-D0A2-4E66-84E2-E1E085FEA80B}" srcId="{DCA98C1E-43D3-40B6-8108-40E5DFFB2392}" destId="{BE4E1365-728A-4A51-A8FE-510BB37DE4CF}" srcOrd="0" destOrd="0" parTransId="{D8710AB6-AF46-449B-BEC3-C16812BCAA9F}" sibTransId="{FA573222-6439-4C74-A283-20F397AB1035}"/>
    <dgm:cxn modelId="{B7B25C7C-9922-4780-B4C3-611E3E74B3C2}" type="presOf" srcId="{C62A7AE0-E639-4F27-AE06-596AAA6A8179}" destId="{663CBA7C-6A1D-4DCD-955B-BBE3B16DC706}" srcOrd="0" destOrd="0" presId="urn:microsoft.com/office/officeart/2005/8/layout/orgChart1"/>
    <dgm:cxn modelId="{174C7E7D-8803-4A74-86C8-B29ADD17E580}" type="presOf" srcId="{7AFCB0AE-4AF1-403E-A0E9-9FA00D6D1284}" destId="{DD6B2460-2FEB-47AE-8B6A-F4300EFD9E6F}" srcOrd="1" destOrd="0" presId="urn:microsoft.com/office/officeart/2005/8/layout/orgChart1"/>
    <dgm:cxn modelId="{CF2CEF80-1B77-4B23-8976-75DA797E6A12}" type="presOf" srcId="{606A00B4-5E97-4DA1-AD58-22A5A7D4B0C1}" destId="{B44FEFB5-EA1E-4CE8-AB30-950A11314868}" srcOrd="0" destOrd="0" presId="urn:microsoft.com/office/officeart/2005/8/layout/orgChart1"/>
    <dgm:cxn modelId="{CE073F81-0B38-4859-AD38-80CF2BA2071A}" type="presOf" srcId="{C4D9A65D-98BA-4606-96E4-8DF2B7421BF3}" destId="{5EBD4A2E-2563-426E-8381-48E5B98344EC}" srcOrd="0" destOrd="0" presId="urn:microsoft.com/office/officeart/2005/8/layout/orgChart1"/>
    <dgm:cxn modelId="{B841068C-5EBA-44AC-82C3-0B9726043E06}" type="presOf" srcId="{8526210E-6776-4DC3-B7F1-2D1CB425579B}" destId="{2D1863A7-A92C-4CDE-9FF6-BF1986D48D47}" srcOrd="0" destOrd="0" presId="urn:microsoft.com/office/officeart/2005/8/layout/orgChart1"/>
    <dgm:cxn modelId="{6B045A90-66C9-4B81-BAB9-322C3B16ADFA}" type="presOf" srcId="{C7B18102-815F-49A9-A686-0F6759122708}" destId="{3D0A536E-D1C8-4DF1-BA4E-805DC81CFD58}" srcOrd="1" destOrd="0" presId="urn:microsoft.com/office/officeart/2005/8/layout/orgChart1"/>
    <dgm:cxn modelId="{D2B94A97-C1DC-4505-B7D6-FBB17130BE2C}" srcId="{64311BD8-0B3C-4537-AA85-AF44D6BA5DEA}" destId="{6D4E3956-2161-4CC7-B52F-6FB3632B2434}" srcOrd="1" destOrd="0" parTransId="{606A00B4-5E97-4DA1-AD58-22A5A7D4B0C1}" sibTransId="{FC72C510-3768-4C30-A532-C8D076CD4939}"/>
    <dgm:cxn modelId="{7101159C-83B9-4B41-BE3E-20D002F8A336}" type="presOf" srcId="{0D25842E-32AD-4EDA-AAAE-67CEAABC4786}" destId="{3EDC81E0-CA8A-42B7-A3EE-73704E54E438}" srcOrd="1" destOrd="0" presId="urn:microsoft.com/office/officeart/2005/8/layout/orgChart1"/>
    <dgm:cxn modelId="{896873AD-8B98-4FAF-AADE-CDBB3670437B}" type="presOf" srcId="{0D25842E-32AD-4EDA-AAAE-67CEAABC4786}" destId="{D52986F2-6608-4BE8-ACDE-DDD36DE82491}" srcOrd="0" destOrd="0" presId="urn:microsoft.com/office/officeart/2005/8/layout/orgChart1"/>
    <dgm:cxn modelId="{8A615DB1-8A47-4C7F-8392-FC85C7F26CDF}" srcId="{DD853D57-7668-470A-8D59-D0E001EEBA8A}" destId="{989350D0-5311-44B7-8B1D-089F14CC793B}" srcOrd="0" destOrd="0" parTransId="{820998C7-AF3C-4F7B-8056-362E54AA9CFC}" sibTransId="{1C191E32-A714-44D9-9F86-AD49736A6189}"/>
    <dgm:cxn modelId="{071589B2-B5F0-4CBA-97F2-07369134E549}" type="presOf" srcId="{3AC670FA-4C30-4EEB-8C56-452445568E18}" destId="{0B416A44-CCD1-4BD9-B1A2-DEF07EE1AEF2}" srcOrd="0" destOrd="0" presId="urn:microsoft.com/office/officeart/2005/8/layout/orgChart1"/>
    <dgm:cxn modelId="{89B390B2-A7E4-411A-A99D-06A1F826DCE8}" type="presOf" srcId="{3A84F99E-6D1C-42D5-A6DA-B88A8DBECF13}" destId="{04F3667F-B2BE-47D7-AC49-682813F02649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9B3555BA-EDFF-40D6-9BAD-78E4F59CD926}" type="presOf" srcId="{6D4E3956-2161-4CC7-B52F-6FB3632B2434}" destId="{D277D168-20F7-4D1A-8BE3-11B44D4C35E8}" srcOrd="0" destOrd="0" presId="urn:microsoft.com/office/officeart/2005/8/layout/orgChart1"/>
    <dgm:cxn modelId="{6A54A9C3-19D4-4A68-A334-C62CAF015A1A}" type="presOf" srcId="{6D4E3956-2161-4CC7-B52F-6FB3632B2434}" destId="{15328E25-4624-403B-A3B1-55E5CE48556F}" srcOrd="1" destOrd="0" presId="urn:microsoft.com/office/officeart/2005/8/layout/orgChart1"/>
    <dgm:cxn modelId="{C146EFC9-7373-48F3-AD5D-39376CA13574}" type="presOf" srcId="{64311BD8-0B3C-4537-AA85-AF44D6BA5DEA}" destId="{D6CA9A52-68B9-418E-844D-1584FAD4FE4C}" srcOrd="1" destOrd="0" presId="urn:microsoft.com/office/officeart/2005/8/layout/orgChart1"/>
    <dgm:cxn modelId="{D7CBF7CE-21BC-4B93-BAC6-7DD4DEE31D4A}" type="presOf" srcId="{989350D0-5311-44B7-8B1D-089F14CC793B}" destId="{AB674688-F98F-47A8-A6FA-6444CAE70068}" srcOrd="0" destOrd="0" presId="urn:microsoft.com/office/officeart/2005/8/layout/orgChart1"/>
    <dgm:cxn modelId="{66307BD9-4937-4542-8F88-6079598EA4C2}" srcId="{DD853D57-7668-470A-8D59-D0E001EEBA8A}" destId="{64311BD8-0B3C-4537-AA85-AF44D6BA5DEA}" srcOrd="2" destOrd="0" parTransId="{C62A7AE0-E639-4F27-AE06-596AAA6A8179}" sibTransId="{0D5EC6D3-9C24-4723-9665-FC8EE3552A18}"/>
    <dgm:cxn modelId="{1C2982DC-E4CE-4491-BBED-9183AE9820D6}" srcId="{0D25842E-32AD-4EDA-AAAE-67CEAABC4786}" destId="{7AFCB0AE-4AF1-403E-A0E9-9FA00D6D1284}" srcOrd="0" destOrd="0" parTransId="{8526210E-6776-4DC3-B7F1-2D1CB425579B}" sibTransId="{001AAA53-E9B3-4E93-913D-943D8B516DC9}"/>
    <dgm:cxn modelId="{DC26B3E2-68FA-4BF1-B9A9-CCA13FF93D8A}" type="presOf" srcId="{DCA98C1E-43D3-40B6-8108-40E5DFFB2392}" destId="{FB8EBDE9-033D-4017-8F29-BC5275817A87}" srcOrd="0" destOrd="0" presId="urn:microsoft.com/office/officeart/2005/8/layout/orgChart1"/>
    <dgm:cxn modelId="{C9A17DEA-FF62-4E8B-8ADF-B69327F60026}" srcId="{DD853D57-7668-470A-8D59-D0E001EEBA8A}" destId="{0D25842E-32AD-4EDA-AAAE-67CEAABC4786}" srcOrd="3" destOrd="0" parTransId="{C4D9A65D-98BA-4606-96E4-8DF2B7421BF3}" sibTransId="{3E528BA3-40BE-4E61-A923-08F3E29042A7}"/>
    <dgm:cxn modelId="{F39A7FEC-D919-441D-B8BC-97DB8F578406}" type="presOf" srcId="{DD853D57-7668-470A-8D59-D0E001EEBA8A}" destId="{7930C66F-A5FB-419C-8AEE-19759118FF3D}" srcOrd="0" destOrd="0" presId="urn:microsoft.com/office/officeart/2005/8/layout/orgChart1"/>
    <dgm:cxn modelId="{C1DAA0F4-904F-43B7-BF55-5D86DB215E3C}" type="presOf" srcId="{809746A3-1787-4DD0-8930-FF86BABC9778}" destId="{A902695A-0C9C-454D-B4AA-4B89588587C4}" srcOrd="0" destOrd="0" presId="urn:microsoft.com/office/officeart/2005/8/layout/orgChart1"/>
    <dgm:cxn modelId="{5A7488FC-EC89-456F-BCA6-61416A938152}" srcId="{64311BD8-0B3C-4537-AA85-AF44D6BA5DEA}" destId="{3709740A-A8B6-4B61-86B3-2DEB12CD0CF1}" srcOrd="0" destOrd="0" parTransId="{3A84F99E-6D1C-42D5-A6DA-B88A8DBECF13}" sibTransId="{E2EFAAAE-A738-4364-B886-A1496F1F789A}"/>
    <dgm:cxn modelId="{3BBD5900-31C3-4F66-9B4F-F07D8CB6CD7E}" type="presParOf" srcId="{E9293FDE-E521-4A7D-86F3-4FD542ABA9E6}" destId="{B2D0C0E7-CC22-4904-9C09-8F43DACA744E}" srcOrd="0" destOrd="0" presId="urn:microsoft.com/office/officeart/2005/8/layout/orgChart1"/>
    <dgm:cxn modelId="{848A167C-1A87-4A90-AB7A-DEC64DA36073}" type="presParOf" srcId="{B2D0C0E7-CC22-4904-9C09-8F43DACA744E}" destId="{14CB071B-B4FD-4776-8CBF-70CADF82BDF6}" srcOrd="0" destOrd="0" presId="urn:microsoft.com/office/officeart/2005/8/layout/orgChart1"/>
    <dgm:cxn modelId="{2A134C08-D140-4395-B13F-91623E0F20F4}" type="presParOf" srcId="{14CB071B-B4FD-4776-8CBF-70CADF82BDF6}" destId="{7930C66F-A5FB-419C-8AEE-19759118FF3D}" srcOrd="0" destOrd="0" presId="urn:microsoft.com/office/officeart/2005/8/layout/orgChart1"/>
    <dgm:cxn modelId="{4C320820-6802-43E6-836D-8A9D5594F43F}" type="presParOf" srcId="{14CB071B-B4FD-4776-8CBF-70CADF82BDF6}" destId="{F7CA5EF9-5529-4CDA-8600-D8F7FFE83DFD}" srcOrd="1" destOrd="0" presId="urn:microsoft.com/office/officeart/2005/8/layout/orgChart1"/>
    <dgm:cxn modelId="{48BB4F4B-8330-4FEA-98AD-A1A128B29890}" type="presParOf" srcId="{B2D0C0E7-CC22-4904-9C09-8F43DACA744E}" destId="{45554A20-C0C0-4D28-B1ED-753A77DF3996}" srcOrd="1" destOrd="0" presId="urn:microsoft.com/office/officeart/2005/8/layout/orgChart1"/>
    <dgm:cxn modelId="{933EDA4E-F59D-4284-B742-78D0B009C165}" type="presParOf" srcId="{45554A20-C0C0-4D28-B1ED-753A77DF3996}" destId="{AB624AC9-5DCD-4EDB-8683-74DF43C3A5C6}" srcOrd="0" destOrd="0" presId="urn:microsoft.com/office/officeart/2005/8/layout/orgChart1"/>
    <dgm:cxn modelId="{3A114F2A-E599-487A-BC3E-339916CDD979}" type="presParOf" srcId="{45554A20-C0C0-4D28-B1ED-753A77DF3996}" destId="{415B3660-C060-4E7E-A1EF-15F9F90156AC}" srcOrd="1" destOrd="0" presId="urn:microsoft.com/office/officeart/2005/8/layout/orgChart1"/>
    <dgm:cxn modelId="{B659520F-D721-496D-890F-4DC5BC146956}" type="presParOf" srcId="{415B3660-C060-4E7E-A1EF-15F9F90156AC}" destId="{0C097C29-B8B8-48C7-BC71-FEC2CD1034D8}" srcOrd="0" destOrd="0" presId="urn:microsoft.com/office/officeart/2005/8/layout/orgChart1"/>
    <dgm:cxn modelId="{6FD02670-5929-4BF4-83F1-5676171A404B}" type="presParOf" srcId="{0C097C29-B8B8-48C7-BC71-FEC2CD1034D8}" destId="{AB674688-F98F-47A8-A6FA-6444CAE70068}" srcOrd="0" destOrd="0" presId="urn:microsoft.com/office/officeart/2005/8/layout/orgChart1"/>
    <dgm:cxn modelId="{5E0C1076-BCCF-45C3-A0DD-2C8EB6C9A763}" type="presParOf" srcId="{0C097C29-B8B8-48C7-BC71-FEC2CD1034D8}" destId="{23BF68DD-8EF8-478C-BACA-5C7141F8541B}" srcOrd="1" destOrd="0" presId="urn:microsoft.com/office/officeart/2005/8/layout/orgChart1"/>
    <dgm:cxn modelId="{37FBE0AD-A1EF-43DE-8C50-EE90EAAB81AE}" type="presParOf" srcId="{415B3660-C060-4E7E-A1EF-15F9F90156AC}" destId="{AC33E3A7-3DC2-4E3D-A0EC-FF3A35EEA5A8}" srcOrd="1" destOrd="0" presId="urn:microsoft.com/office/officeart/2005/8/layout/orgChart1"/>
    <dgm:cxn modelId="{5AC9CC2A-E6A5-4911-80B1-B5DF02FCDF7F}" type="presParOf" srcId="{415B3660-C060-4E7E-A1EF-15F9F90156AC}" destId="{82116C2E-876A-4BA3-B519-538F7B221954}" srcOrd="2" destOrd="0" presId="urn:microsoft.com/office/officeart/2005/8/layout/orgChart1"/>
    <dgm:cxn modelId="{C02994C8-DA27-465D-B64A-3682403A190C}" type="presParOf" srcId="{45554A20-C0C0-4D28-B1ED-753A77DF3996}" destId="{0B416A44-CCD1-4BD9-B1A2-DEF07EE1AEF2}" srcOrd="2" destOrd="0" presId="urn:microsoft.com/office/officeart/2005/8/layout/orgChart1"/>
    <dgm:cxn modelId="{5E69E38F-1D9C-4CC6-9499-46B14D1425F0}" type="presParOf" srcId="{45554A20-C0C0-4D28-B1ED-753A77DF3996}" destId="{6DDA0184-70A2-4D86-982C-425C0DA331E6}" srcOrd="3" destOrd="0" presId="urn:microsoft.com/office/officeart/2005/8/layout/orgChart1"/>
    <dgm:cxn modelId="{0AF09301-63F2-4C90-BAF1-E0B9E2F64850}" type="presParOf" srcId="{6DDA0184-70A2-4D86-982C-425C0DA331E6}" destId="{34DC2BD7-F256-42FA-AD62-9F7DCDE07CDE}" srcOrd="0" destOrd="0" presId="urn:microsoft.com/office/officeart/2005/8/layout/orgChart1"/>
    <dgm:cxn modelId="{38B8A871-440A-4A92-821C-BE79BF2E7592}" type="presParOf" srcId="{34DC2BD7-F256-42FA-AD62-9F7DCDE07CDE}" destId="{FB8EBDE9-033D-4017-8F29-BC5275817A87}" srcOrd="0" destOrd="0" presId="urn:microsoft.com/office/officeart/2005/8/layout/orgChart1"/>
    <dgm:cxn modelId="{099AED58-26BD-4F17-BDC4-AE9BCD0D07C7}" type="presParOf" srcId="{34DC2BD7-F256-42FA-AD62-9F7DCDE07CDE}" destId="{7E3072C9-D93E-4881-89D0-EA1C29738238}" srcOrd="1" destOrd="0" presId="urn:microsoft.com/office/officeart/2005/8/layout/orgChart1"/>
    <dgm:cxn modelId="{A9659706-76C9-42C8-A04F-FC1BA414B0F8}" type="presParOf" srcId="{6DDA0184-70A2-4D86-982C-425C0DA331E6}" destId="{190A16F0-4A98-4581-A278-FE2D252CCE8F}" srcOrd="1" destOrd="0" presId="urn:microsoft.com/office/officeart/2005/8/layout/orgChart1"/>
    <dgm:cxn modelId="{E5143C6B-4681-4015-B8A8-E6E2446D1438}" type="presParOf" srcId="{190A16F0-4A98-4581-A278-FE2D252CCE8F}" destId="{58ADCCCA-BE5C-4627-86AB-2CF98321BB38}" srcOrd="0" destOrd="0" presId="urn:microsoft.com/office/officeart/2005/8/layout/orgChart1"/>
    <dgm:cxn modelId="{792320D0-97C8-4E0D-8E1F-31D33F622025}" type="presParOf" srcId="{190A16F0-4A98-4581-A278-FE2D252CCE8F}" destId="{6D6C2DEF-2CDD-414E-8AA5-9461789FC14B}" srcOrd="1" destOrd="0" presId="urn:microsoft.com/office/officeart/2005/8/layout/orgChart1"/>
    <dgm:cxn modelId="{34D43DA5-AE51-4EBC-A269-777A7D35D484}" type="presParOf" srcId="{6D6C2DEF-2CDD-414E-8AA5-9461789FC14B}" destId="{67908B08-A6F8-445A-9297-22AB6967E153}" srcOrd="0" destOrd="0" presId="urn:microsoft.com/office/officeart/2005/8/layout/orgChart1"/>
    <dgm:cxn modelId="{5230FA3E-BBD9-414A-8020-4944363925A3}" type="presParOf" srcId="{67908B08-A6F8-445A-9297-22AB6967E153}" destId="{DA1AE00A-A76A-4C87-9603-B02888740FEE}" srcOrd="0" destOrd="0" presId="urn:microsoft.com/office/officeart/2005/8/layout/orgChart1"/>
    <dgm:cxn modelId="{C267B08C-8225-4000-AA27-3D159B94A699}" type="presParOf" srcId="{67908B08-A6F8-445A-9297-22AB6967E153}" destId="{F90D98B3-4059-4335-A422-E6F9C63F1D6B}" srcOrd="1" destOrd="0" presId="urn:microsoft.com/office/officeart/2005/8/layout/orgChart1"/>
    <dgm:cxn modelId="{CA313E02-1196-4291-960A-1CF86561794E}" type="presParOf" srcId="{6D6C2DEF-2CDD-414E-8AA5-9461789FC14B}" destId="{AE7C1DDC-DB69-40BF-AE27-9DFDFE0CB226}" srcOrd="1" destOrd="0" presId="urn:microsoft.com/office/officeart/2005/8/layout/orgChart1"/>
    <dgm:cxn modelId="{EE887FA8-B02E-442C-9721-A3F8285BECE6}" type="presParOf" srcId="{6D6C2DEF-2CDD-414E-8AA5-9461789FC14B}" destId="{D60DE5A4-3DE7-4809-B187-28D904C4E46F}" srcOrd="2" destOrd="0" presId="urn:microsoft.com/office/officeart/2005/8/layout/orgChart1"/>
    <dgm:cxn modelId="{492E7EF3-ECD4-47CA-AE1A-42AA8E422647}" type="presParOf" srcId="{190A16F0-4A98-4581-A278-FE2D252CCE8F}" destId="{A902695A-0C9C-454D-B4AA-4B89588587C4}" srcOrd="2" destOrd="0" presId="urn:microsoft.com/office/officeart/2005/8/layout/orgChart1"/>
    <dgm:cxn modelId="{F8F00838-D050-4F3F-A3CE-D9F1F60859BB}" type="presParOf" srcId="{190A16F0-4A98-4581-A278-FE2D252CCE8F}" destId="{B594F6B7-4F83-44D0-BF4A-FAEDD4773910}" srcOrd="3" destOrd="0" presId="urn:microsoft.com/office/officeart/2005/8/layout/orgChart1"/>
    <dgm:cxn modelId="{468EEA48-EA3C-4373-8154-43AF75F724BB}" type="presParOf" srcId="{B594F6B7-4F83-44D0-BF4A-FAEDD4773910}" destId="{CC5020D3-982F-4C9A-B584-1632F0B3D9B2}" srcOrd="0" destOrd="0" presId="urn:microsoft.com/office/officeart/2005/8/layout/orgChart1"/>
    <dgm:cxn modelId="{C26C589C-B138-4E13-9065-CB320B6BA093}" type="presParOf" srcId="{CC5020D3-982F-4C9A-B584-1632F0B3D9B2}" destId="{B732C6CF-67A5-4A65-84C3-8FA42DE08992}" srcOrd="0" destOrd="0" presId="urn:microsoft.com/office/officeart/2005/8/layout/orgChart1"/>
    <dgm:cxn modelId="{5E084B39-4BE4-4505-8939-068E67309B18}" type="presParOf" srcId="{CC5020D3-982F-4C9A-B584-1632F0B3D9B2}" destId="{3D0A536E-D1C8-4DF1-BA4E-805DC81CFD58}" srcOrd="1" destOrd="0" presId="urn:microsoft.com/office/officeart/2005/8/layout/orgChart1"/>
    <dgm:cxn modelId="{439264C0-CD4F-4DBC-8AFF-E635E7AC3B22}" type="presParOf" srcId="{B594F6B7-4F83-44D0-BF4A-FAEDD4773910}" destId="{CF1DCF3E-6F6C-4400-B7D2-40C575C23FA1}" srcOrd="1" destOrd="0" presId="urn:microsoft.com/office/officeart/2005/8/layout/orgChart1"/>
    <dgm:cxn modelId="{8A3BFCF8-E601-443D-B01C-E96EB6CDCB53}" type="presParOf" srcId="{B594F6B7-4F83-44D0-BF4A-FAEDD4773910}" destId="{407E554A-29D7-44F5-B9DA-A0BE1D562201}" srcOrd="2" destOrd="0" presId="urn:microsoft.com/office/officeart/2005/8/layout/orgChart1"/>
    <dgm:cxn modelId="{26A509C0-16BF-43F6-A81D-C89B03690630}" type="presParOf" srcId="{6DDA0184-70A2-4D86-982C-425C0DA331E6}" destId="{BECD5B72-607F-4356-A1B5-FBD1D3FFF2D1}" srcOrd="2" destOrd="0" presId="urn:microsoft.com/office/officeart/2005/8/layout/orgChart1"/>
    <dgm:cxn modelId="{A81AC950-4242-42E4-8D30-45DCD2D8DE20}" type="presParOf" srcId="{45554A20-C0C0-4D28-B1ED-753A77DF3996}" destId="{663CBA7C-6A1D-4DCD-955B-BBE3B16DC706}" srcOrd="4" destOrd="0" presId="urn:microsoft.com/office/officeart/2005/8/layout/orgChart1"/>
    <dgm:cxn modelId="{E08D3F56-43FD-42FC-AF76-CE7DF2597F17}" type="presParOf" srcId="{45554A20-C0C0-4D28-B1ED-753A77DF3996}" destId="{B11FC1B4-F95D-4D50-8576-262F44A61436}" srcOrd="5" destOrd="0" presId="urn:microsoft.com/office/officeart/2005/8/layout/orgChart1"/>
    <dgm:cxn modelId="{9E6B5A89-1560-419F-B8E2-580963915F5F}" type="presParOf" srcId="{B11FC1B4-F95D-4D50-8576-262F44A61436}" destId="{10A0A0FA-053A-4B5B-B142-601BE6D1503D}" srcOrd="0" destOrd="0" presId="urn:microsoft.com/office/officeart/2005/8/layout/orgChart1"/>
    <dgm:cxn modelId="{BAE8985A-3F10-4200-A7E4-DC822E659483}" type="presParOf" srcId="{10A0A0FA-053A-4B5B-B142-601BE6D1503D}" destId="{74C2384A-32A1-48BE-83D4-0A71D398E635}" srcOrd="0" destOrd="0" presId="urn:microsoft.com/office/officeart/2005/8/layout/orgChart1"/>
    <dgm:cxn modelId="{780282CC-679B-4115-9478-3B8EA09668CD}" type="presParOf" srcId="{10A0A0FA-053A-4B5B-B142-601BE6D1503D}" destId="{D6CA9A52-68B9-418E-844D-1584FAD4FE4C}" srcOrd="1" destOrd="0" presId="urn:microsoft.com/office/officeart/2005/8/layout/orgChart1"/>
    <dgm:cxn modelId="{4DE33885-1D6D-4E33-9A2D-C9E7662CF022}" type="presParOf" srcId="{B11FC1B4-F95D-4D50-8576-262F44A61436}" destId="{E31E27A9-20BD-48A1-88E7-6CA657F9711F}" srcOrd="1" destOrd="0" presId="urn:microsoft.com/office/officeart/2005/8/layout/orgChart1"/>
    <dgm:cxn modelId="{D32096E3-5703-426F-A77D-59A0EF33FC8E}" type="presParOf" srcId="{E31E27A9-20BD-48A1-88E7-6CA657F9711F}" destId="{04F3667F-B2BE-47D7-AC49-682813F02649}" srcOrd="0" destOrd="0" presId="urn:microsoft.com/office/officeart/2005/8/layout/orgChart1"/>
    <dgm:cxn modelId="{27A21FB6-B060-4C6A-8B86-2CAB4647815B}" type="presParOf" srcId="{E31E27A9-20BD-48A1-88E7-6CA657F9711F}" destId="{6D5E532B-7397-4CBA-B19C-CBA75E697F70}" srcOrd="1" destOrd="0" presId="urn:microsoft.com/office/officeart/2005/8/layout/orgChart1"/>
    <dgm:cxn modelId="{2EEDBEB1-BB42-40F7-898E-D6EF136DB017}" type="presParOf" srcId="{6D5E532B-7397-4CBA-B19C-CBA75E697F70}" destId="{C9293585-B8D6-4857-ADC0-717AB939F1BA}" srcOrd="0" destOrd="0" presId="urn:microsoft.com/office/officeart/2005/8/layout/orgChart1"/>
    <dgm:cxn modelId="{0BE1C9AD-E7C5-40B3-AFC9-B586F0CB249D}" type="presParOf" srcId="{C9293585-B8D6-4857-ADC0-717AB939F1BA}" destId="{7B7760E7-E5F0-46A4-B49C-14E13F654600}" srcOrd="0" destOrd="0" presId="urn:microsoft.com/office/officeart/2005/8/layout/orgChart1"/>
    <dgm:cxn modelId="{1557DAF9-2FCB-4C04-B2BB-F78EA588BC5E}" type="presParOf" srcId="{C9293585-B8D6-4857-ADC0-717AB939F1BA}" destId="{6C1B6922-7861-4BF7-92D8-4E7F4EC2B0D1}" srcOrd="1" destOrd="0" presId="urn:microsoft.com/office/officeart/2005/8/layout/orgChart1"/>
    <dgm:cxn modelId="{605AFB54-1D57-4A82-9D5D-10B8CF81C366}" type="presParOf" srcId="{6D5E532B-7397-4CBA-B19C-CBA75E697F70}" destId="{C5041D44-080F-4879-B6C2-B689FF8D647F}" srcOrd="1" destOrd="0" presId="urn:microsoft.com/office/officeart/2005/8/layout/orgChart1"/>
    <dgm:cxn modelId="{B9F67835-D15A-40B1-A6D6-B88A12F2BE14}" type="presParOf" srcId="{6D5E532B-7397-4CBA-B19C-CBA75E697F70}" destId="{7A5F105D-A532-49FB-9BD9-700087A27CE2}" srcOrd="2" destOrd="0" presId="urn:microsoft.com/office/officeart/2005/8/layout/orgChart1"/>
    <dgm:cxn modelId="{AA3BF6A0-DB98-407F-9404-FA9CB199D959}" type="presParOf" srcId="{E31E27A9-20BD-48A1-88E7-6CA657F9711F}" destId="{B44FEFB5-EA1E-4CE8-AB30-950A11314868}" srcOrd="2" destOrd="0" presId="urn:microsoft.com/office/officeart/2005/8/layout/orgChart1"/>
    <dgm:cxn modelId="{F62E46E2-41A3-4AA2-9C47-915B1E7824B1}" type="presParOf" srcId="{E31E27A9-20BD-48A1-88E7-6CA657F9711F}" destId="{ACEE5EAA-CBAE-4BB1-9A57-EE79785EC5EF}" srcOrd="3" destOrd="0" presId="urn:microsoft.com/office/officeart/2005/8/layout/orgChart1"/>
    <dgm:cxn modelId="{7D8DBBA1-192E-4660-9A55-C42056EC8400}" type="presParOf" srcId="{ACEE5EAA-CBAE-4BB1-9A57-EE79785EC5EF}" destId="{D636B54F-7C1F-4E59-9D65-0A53DF40F3DD}" srcOrd="0" destOrd="0" presId="urn:microsoft.com/office/officeart/2005/8/layout/orgChart1"/>
    <dgm:cxn modelId="{604A58A0-3114-40C3-9BC4-316170F80D33}" type="presParOf" srcId="{D636B54F-7C1F-4E59-9D65-0A53DF40F3DD}" destId="{D277D168-20F7-4D1A-8BE3-11B44D4C35E8}" srcOrd="0" destOrd="0" presId="urn:microsoft.com/office/officeart/2005/8/layout/orgChart1"/>
    <dgm:cxn modelId="{0AEB4402-60E7-4F36-8676-51B810D85C39}" type="presParOf" srcId="{D636B54F-7C1F-4E59-9D65-0A53DF40F3DD}" destId="{15328E25-4624-403B-A3B1-55E5CE48556F}" srcOrd="1" destOrd="0" presId="urn:microsoft.com/office/officeart/2005/8/layout/orgChart1"/>
    <dgm:cxn modelId="{79809C0E-25A5-423D-9D3F-9E6BD12B56D3}" type="presParOf" srcId="{ACEE5EAA-CBAE-4BB1-9A57-EE79785EC5EF}" destId="{B6ADC94D-1B5D-4497-99CB-376F45F5D3F8}" srcOrd="1" destOrd="0" presId="urn:microsoft.com/office/officeart/2005/8/layout/orgChart1"/>
    <dgm:cxn modelId="{AB552BEB-C1FC-4EA4-823B-2D5EF6249ACB}" type="presParOf" srcId="{ACEE5EAA-CBAE-4BB1-9A57-EE79785EC5EF}" destId="{FA5F0079-9DD5-461B-9172-4D4D9211A973}" srcOrd="2" destOrd="0" presId="urn:microsoft.com/office/officeart/2005/8/layout/orgChart1"/>
    <dgm:cxn modelId="{7CCF48DB-E707-4A94-8391-96F4793B0C08}" type="presParOf" srcId="{B11FC1B4-F95D-4D50-8576-262F44A61436}" destId="{E42D0B5E-7EE6-43F0-8D2E-E5A2D658EAAB}" srcOrd="2" destOrd="0" presId="urn:microsoft.com/office/officeart/2005/8/layout/orgChart1"/>
    <dgm:cxn modelId="{B2AB8126-4175-4E67-AD85-16E6A1D72F8C}" type="presParOf" srcId="{45554A20-C0C0-4D28-B1ED-753A77DF3996}" destId="{5EBD4A2E-2563-426E-8381-48E5B98344EC}" srcOrd="6" destOrd="0" presId="urn:microsoft.com/office/officeart/2005/8/layout/orgChart1"/>
    <dgm:cxn modelId="{B135B3A8-793D-45BD-8FAC-E1B1D4989ECB}" type="presParOf" srcId="{45554A20-C0C0-4D28-B1ED-753A77DF3996}" destId="{180CBE0F-1F79-449B-80D7-73ECE1F89268}" srcOrd="7" destOrd="0" presId="urn:microsoft.com/office/officeart/2005/8/layout/orgChart1"/>
    <dgm:cxn modelId="{A7715F04-8828-4FF1-8215-13DF8360F21F}" type="presParOf" srcId="{180CBE0F-1F79-449B-80D7-73ECE1F89268}" destId="{2AE7DE16-C3FD-4A27-B9C5-FD649698AA05}" srcOrd="0" destOrd="0" presId="urn:microsoft.com/office/officeart/2005/8/layout/orgChart1"/>
    <dgm:cxn modelId="{9104EF88-581E-4135-8BD3-78179917E5BB}" type="presParOf" srcId="{2AE7DE16-C3FD-4A27-B9C5-FD649698AA05}" destId="{D52986F2-6608-4BE8-ACDE-DDD36DE82491}" srcOrd="0" destOrd="0" presId="urn:microsoft.com/office/officeart/2005/8/layout/orgChart1"/>
    <dgm:cxn modelId="{05508768-EEDB-497D-9390-8204F2A30185}" type="presParOf" srcId="{2AE7DE16-C3FD-4A27-B9C5-FD649698AA05}" destId="{3EDC81E0-CA8A-42B7-A3EE-73704E54E438}" srcOrd="1" destOrd="0" presId="urn:microsoft.com/office/officeart/2005/8/layout/orgChart1"/>
    <dgm:cxn modelId="{46DB8AD5-0F15-4D57-B38C-89168C8FB8EE}" type="presParOf" srcId="{180CBE0F-1F79-449B-80D7-73ECE1F89268}" destId="{782E698C-61CD-42C0-9142-8EA69A54F614}" srcOrd="1" destOrd="0" presId="urn:microsoft.com/office/officeart/2005/8/layout/orgChart1"/>
    <dgm:cxn modelId="{62EA820C-DC4E-47B9-8FB2-07866C8A3AE7}" type="presParOf" srcId="{782E698C-61CD-42C0-9142-8EA69A54F614}" destId="{2D1863A7-A92C-4CDE-9FF6-BF1986D48D47}" srcOrd="0" destOrd="0" presId="urn:microsoft.com/office/officeart/2005/8/layout/orgChart1"/>
    <dgm:cxn modelId="{23CFA528-8F6E-4F19-B14F-EF01879259A6}" type="presParOf" srcId="{782E698C-61CD-42C0-9142-8EA69A54F614}" destId="{423482AA-0FEE-4C91-B70D-452F6C8388CA}" srcOrd="1" destOrd="0" presId="urn:microsoft.com/office/officeart/2005/8/layout/orgChart1"/>
    <dgm:cxn modelId="{763E2147-DC18-466A-904E-A8A723F1DC36}" type="presParOf" srcId="{423482AA-0FEE-4C91-B70D-452F6C8388CA}" destId="{4FE15F05-A338-4DED-9CF6-B0C2A6A845A3}" srcOrd="0" destOrd="0" presId="urn:microsoft.com/office/officeart/2005/8/layout/orgChart1"/>
    <dgm:cxn modelId="{346720BF-A6E6-4C5D-974B-C00272BA04E7}" type="presParOf" srcId="{4FE15F05-A338-4DED-9CF6-B0C2A6A845A3}" destId="{B90AEE28-4E4F-4AF2-8551-1EDCB75BB0AA}" srcOrd="0" destOrd="0" presId="urn:microsoft.com/office/officeart/2005/8/layout/orgChart1"/>
    <dgm:cxn modelId="{8C0436CB-9AE2-48A5-A5E4-6C63F920E5BE}" type="presParOf" srcId="{4FE15F05-A338-4DED-9CF6-B0C2A6A845A3}" destId="{DD6B2460-2FEB-47AE-8B6A-F4300EFD9E6F}" srcOrd="1" destOrd="0" presId="urn:microsoft.com/office/officeart/2005/8/layout/orgChart1"/>
    <dgm:cxn modelId="{7345299C-A9DD-4568-8679-2FAB6F1098F2}" type="presParOf" srcId="{423482AA-0FEE-4C91-B70D-452F6C8388CA}" destId="{37499D27-8301-435D-A7D5-A36964CD529B}" srcOrd="1" destOrd="0" presId="urn:microsoft.com/office/officeart/2005/8/layout/orgChart1"/>
    <dgm:cxn modelId="{40B161EA-D3BF-4E74-A502-211023324A77}" type="presParOf" srcId="{423482AA-0FEE-4C91-B70D-452F6C8388CA}" destId="{2B9A0413-E688-4553-B246-942F00C17145}" srcOrd="2" destOrd="0" presId="urn:microsoft.com/office/officeart/2005/8/layout/orgChart1"/>
    <dgm:cxn modelId="{1686D8EE-C9E5-40AC-9D37-327161BCBD06}" type="presParOf" srcId="{180CBE0F-1F79-449B-80D7-73ECE1F89268}" destId="{E5DB2382-47C1-4E40-9F0D-E88B50959EB5}" srcOrd="2" destOrd="0" presId="urn:microsoft.com/office/officeart/2005/8/layout/orgChart1"/>
    <dgm:cxn modelId="{0CD52724-077A-4614-A225-6C39531B7061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Edmund Harris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 Secretary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Hodgson</a:t>
          </a:r>
        </a:p>
        <a:p>
          <a:r>
            <a:rPr kumimoji="0" lang="en-US" sz="900" b="0" i="0" u="none" strike="noStrike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Secretary 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Alcock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E38CCF3F-BF7D-4F2A-8B0F-7CFA9CC62F1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Toby Hart</a:t>
          </a: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 Support Officer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1ADCA4-625A-41C5-8414-3E296DB3522A}" type="parTrans" cxnId="{13E62197-9A40-49D5-9D86-7C345C41F978}">
      <dgm:prSet/>
      <dgm:spPr/>
      <dgm:t>
        <a:bodyPr/>
        <a:lstStyle/>
        <a:p>
          <a:endParaRPr lang="en-GB"/>
        </a:p>
      </dgm:t>
    </dgm:pt>
    <dgm:pt modelId="{D01A8A2C-060D-4A15-A850-819D771CA617}" type="sibTrans" cxnId="{13E62197-9A40-49D5-9D86-7C345C41F978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 custLinFactNeighborX="1" custLinFactNeighborY="-238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3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3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3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E9C08C4B-63C9-401E-9516-88B844297E7A}" type="pres">
      <dgm:prSet presAssocID="{871ADCA4-625A-41C5-8414-3E296DB3522A}" presName="Name37" presStyleLbl="parChTrans1D3" presStyleIdx="2" presStyleCnt="3"/>
      <dgm:spPr/>
    </dgm:pt>
    <dgm:pt modelId="{C3D829E9-9DE5-44A1-B64A-C2DCD5F04A5B}" type="pres">
      <dgm:prSet presAssocID="{E38CCF3F-BF7D-4F2A-8B0F-7CFA9CC62F16}" presName="hierRoot2" presStyleCnt="0">
        <dgm:presLayoutVars>
          <dgm:hierBranch val="init"/>
        </dgm:presLayoutVars>
      </dgm:prSet>
      <dgm:spPr/>
    </dgm:pt>
    <dgm:pt modelId="{39489584-053E-461A-BA62-F059607504DA}" type="pres">
      <dgm:prSet presAssocID="{E38CCF3F-BF7D-4F2A-8B0F-7CFA9CC62F16}" presName="rootComposite" presStyleCnt="0"/>
      <dgm:spPr/>
    </dgm:pt>
    <dgm:pt modelId="{0DE7C68D-F8BB-4DDC-BA66-968EF1D89C9E}" type="pres">
      <dgm:prSet presAssocID="{E38CCF3F-BF7D-4F2A-8B0F-7CFA9CC62F16}" presName="rootText" presStyleLbl="node3" presStyleIdx="2" presStyleCnt="3">
        <dgm:presLayoutVars>
          <dgm:chPref val="3"/>
        </dgm:presLayoutVars>
      </dgm:prSet>
      <dgm:spPr/>
    </dgm:pt>
    <dgm:pt modelId="{AD156E19-0AC6-49CF-AB94-130B9FAF19DA}" type="pres">
      <dgm:prSet presAssocID="{E38CCF3F-BF7D-4F2A-8B0F-7CFA9CC62F16}" presName="rootConnector" presStyleLbl="node3" presStyleIdx="2" presStyleCnt="3"/>
      <dgm:spPr/>
    </dgm:pt>
    <dgm:pt modelId="{86F2B42E-CB50-4ED4-84F9-161A51A55CA7}" type="pres">
      <dgm:prSet presAssocID="{E38CCF3F-BF7D-4F2A-8B0F-7CFA9CC62F16}" presName="hierChild4" presStyleCnt="0"/>
      <dgm:spPr/>
    </dgm:pt>
    <dgm:pt modelId="{2E798584-F7D6-410B-B8E0-49BAB30834A1}" type="pres">
      <dgm:prSet presAssocID="{E38CCF3F-BF7D-4F2A-8B0F-7CFA9CC62F16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52141219-C990-4653-9845-F098E54A1707}" type="presOf" srcId="{871ADCA4-625A-41C5-8414-3E296DB3522A}" destId="{E9C08C4B-63C9-401E-9516-88B844297E7A}" srcOrd="0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374DDC61-C88D-4F2F-AAFB-A7CC7D1B709D}" type="presOf" srcId="{3AC670FA-4C30-4EEB-8C56-452445568E18}" destId="{0B416A44-CCD1-4BD9-B1A2-DEF07EE1AEF2}" srcOrd="0" destOrd="0" presId="urn:microsoft.com/office/officeart/2005/8/layout/orgChart1"/>
    <dgm:cxn modelId="{71DD2350-0C31-479F-8417-5BFD595063EB}" type="presOf" srcId="{E38CCF3F-BF7D-4F2A-8B0F-7CFA9CC62F16}" destId="{0DE7C68D-F8BB-4DDC-BA66-968EF1D89C9E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13E62197-9A40-49D5-9D86-7C345C41F978}" srcId="{B9C306C8-4DB2-4F75-B833-511C8E46EEB3}" destId="{E38CCF3F-BF7D-4F2A-8B0F-7CFA9CC62F16}" srcOrd="2" destOrd="0" parTransId="{871ADCA4-625A-41C5-8414-3E296DB3522A}" sibTransId="{D01A8A2C-060D-4A15-A850-819D771CA617}"/>
    <dgm:cxn modelId="{4AE27D97-FA9B-4E87-AABB-3B0809D99545}" type="presOf" srcId="{DCA98C1E-43D3-40B6-8108-40E5DFFB2392}" destId="{7E3072C9-D93E-4881-89D0-EA1C29738238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15820AB5-A9B5-4B67-A657-E4618BCA11D4}" type="presOf" srcId="{DCA98C1E-43D3-40B6-8108-40E5DFFB2392}" destId="{FB8EBDE9-033D-4017-8F29-BC5275817A87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D37ED9BF-17BB-4119-BE18-FFA2F591EBE8}" type="presOf" srcId="{E38CCF3F-BF7D-4F2A-8B0F-7CFA9CC62F16}" destId="{AD156E19-0AC6-49CF-AB94-130B9FAF19DA}" srcOrd="1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0760BB6-B6AC-420E-A8FD-AA1244A037EA}" type="presParOf" srcId="{E22477B2-6607-43EB-B8BE-27E64499186E}" destId="{0B416A44-CCD1-4BD9-B1A2-DEF07EE1AEF2}" srcOrd="2" destOrd="0" presId="urn:microsoft.com/office/officeart/2005/8/layout/orgChart1"/>
    <dgm:cxn modelId="{C644A980-22BF-4714-A688-BB7C9D662BDB}" type="presParOf" srcId="{E22477B2-6607-43EB-B8BE-27E64499186E}" destId="{6DDA0184-70A2-4D86-982C-425C0DA331E6}" srcOrd="3" destOrd="0" presId="urn:microsoft.com/office/officeart/2005/8/layout/orgChart1"/>
    <dgm:cxn modelId="{BC8E2D9C-4D05-40DC-B78E-13AAAA829652}" type="presParOf" srcId="{6DDA0184-70A2-4D86-982C-425C0DA331E6}" destId="{34DC2BD7-F256-42FA-AD62-9F7DCDE07CDE}" srcOrd="0" destOrd="0" presId="urn:microsoft.com/office/officeart/2005/8/layout/orgChart1"/>
    <dgm:cxn modelId="{4DC4F795-6811-4C3F-B8AE-89210A29DB15}" type="presParOf" srcId="{34DC2BD7-F256-42FA-AD62-9F7DCDE07CDE}" destId="{FB8EBDE9-033D-4017-8F29-BC5275817A87}" srcOrd="0" destOrd="0" presId="urn:microsoft.com/office/officeart/2005/8/layout/orgChart1"/>
    <dgm:cxn modelId="{41EC0C51-0A17-4C21-8033-BEE01BCAF535}" type="presParOf" srcId="{34DC2BD7-F256-42FA-AD62-9F7DCDE07CDE}" destId="{7E3072C9-D93E-4881-89D0-EA1C29738238}" srcOrd="1" destOrd="0" presId="urn:microsoft.com/office/officeart/2005/8/layout/orgChart1"/>
    <dgm:cxn modelId="{13D42D46-3C86-474C-B1E0-F3EC7DB8807F}" type="presParOf" srcId="{6DDA0184-70A2-4D86-982C-425C0DA331E6}" destId="{190A16F0-4A98-4581-A278-FE2D252CCE8F}" srcOrd="1" destOrd="0" presId="urn:microsoft.com/office/officeart/2005/8/layout/orgChart1"/>
    <dgm:cxn modelId="{5046BCA6-77EE-4F91-95D6-412DB5B94D26}" type="presParOf" srcId="{6DDA0184-70A2-4D86-982C-425C0DA331E6}" destId="{BECD5B72-607F-4356-A1B5-FBD1D3FFF2D1}" srcOrd="2" destOrd="0" presId="urn:microsoft.com/office/officeart/2005/8/layout/orgChart1"/>
    <dgm:cxn modelId="{7AEB33BF-D91E-4CEF-B2E9-5DAB25DD1842}" type="presParOf" srcId="{E22477B2-6607-43EB-B8BE-27E64499186E}" destId="{E9C08C4B-63C9-401E-9516-88B844297E7A}" srcOrd="4" destOrd="0" presId="urn:microsoft.com/office/officeart/2005/8/layout/orgChart1"/>
    <dgm:cxn modelId="{0ADEACE7-4969-4FB8-802E-23BF6CC6AB39}" type="presParOf" srcId="{E22477B2-6607-43EB-B8BE-27E64499186E}" destId="{C3D829E9-9DE5-44A1-B64A-C2DCD5F04A5B}" srcOrd="5" destOrd="0" presId="urn:microsoft.com/office/officeart/2005/8/layout/orgChart1"/>
    <dgm:cxn modelId="{5EAAA734-B10E-4F20-9633-77CD856B5870}" type="presParOf" srcId="{C3D829E9-9DE5-44A1-B64A-C2DCD5F04A5B}" destId="{39489584-053E-461A-BA62-F059607504DA}" srcOrd="0" destOrd="0" presId="urn:microsoft.com/office/officeart/2005/8/layout/orgChart1"/>
    <dgm:cxn modelId="{3CF7D661-F969-4B54-958B-07CAB19D290A}" type="presParOf" srcId="{39489584-053E-461A-BA62-F059607504DA}" destId="{0DE7C68D-F8BB-4DDC-BA66-968EF1D89C9E}" srcOrd="0" destOrd="0" presId="urn:microsoft.com/office/officeart/2005/8/layout/orgChart1"/>
    <dgm:cxn modelId="{27CF7A70-7339-4065-A8B8-DBDF32DC2233}" type="presParOf" srcId="{39489584-053E-461A-BA62-F059607504DA}" destId="{AD156E19-0AC6-49CF-AB94-130B9FAF19DA}" srcOrd="1" destOrd="0" presId="urn:microsoft.com/office/officeart/2005/8/layout/orgChart1"/>
    <dgm:cxn modelId="{C1A383AF-1C26-4BCF-9F6E-54EE7967D75B}" type="presParOf" srcId="{C3D829E9-9DE5-44A1-B64A-C2DCD5F04A5B}" destId="{86F2B42E-CB50-4ED4-84F9-161A51A55CA7}" srcOrd="1" destOrd="0" presId="urn:microsoft.com/office/officeart/2005/8/layout/orgChart1"/>
    <dgm:cxn modelId="{43E391E7-7585-48EC-81CA-0BB5F10C17C3}" type="presParOf" srcId="{C3D829E9-9DE5-44A1-B64A-C2DCD5F04A5B}" destId="{2E798584-F7D6-410B-B8E0-49BAB30834A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FF205-C4F5-492A-8A6A-F389948D1122}">
      <dsp:nvSpPr>
        <dsp:cNvPr id="0" name=""/>
        <dsp:cNvSpPr/>
      </dsp:nvSpPr>
      <dsp:spPr>
        <a:xfrm>
          <a:off x="5392538" y="953911"/>
          <a:ext cx="456074" cy="1355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5465"/>
              </a:lnTo>
              <a:lnTo>
                <a:pt x="456074" y="1355465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AD2F2-D3E3-42B0-A3A6-15359EA3FFBD}">
      <dsp:nvSpPr>
        <dsp:cNvPr id="0" name=""/>
        <dsp:cNvSpPr/>
      </dsp:nvSpPr>
      <dsp:spPr>
        <a:xfrm>
          <a:off x="5392538" y="953911"/>
          <a:ext cx="455724" cy="878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8326"/>
              </a:lnTo>
              <a:lnTo>
                <a:pt x="455724" y="878326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BD7AE-8EBD-478E-90AD-ADB79DEE24F2}">
      <dsp:nvSpPr>
        <dsp:cNvPr id="0" name=""/>
        <dsp:cNvSpPr/>
      </dsp:nvSpPr>
      <dsp:spPr>
        <a:xfrm>
          <a:off x="5392538" y="906010"/>
          <a:ext cx="454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01"/>
              </a:moveTo>
              <a:lnTo>
                <a:pt x="454851" y="4572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EA20E-1C91-4F21-A537-7EA2F1640055}">
      <dsp:nvSpPr>
        <dsp:cNvPr id="0" name=""/>
        <dsp:cNvSpPr/>
      </dsp:nvSpPr>
      <dsp:spPr>
        <a:xfrm>
          <a:off x="5392538" y="953911"/>
          <a:ext cx="455551" cy="428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01"/>
              </a:lnTo>
              <a:lnTo>
                <a:pt x="455551" y="42840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638FF-FA93-436F-A0E7-224B8B93C20F}">
      <dsp:nvSpPr>
        <dsp:cNvPr id="0" name=""/>
        <dsp:cNvSpPr/>
      </dsp:nvSpPr>
      <dsp:spPr>
        <a:xfrm>
          <a:off x="4918816" y="353422"/>
          <a:ext cx="91440" cy="438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874"/>
              </a:lnTo>
              <a:lnTo>
                <a:pt x="126261" y="43887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92FBB-1B80-4499-8E4F-23DF96233AAD}">
      <dsp:nvSpPr>
        <dsp:cNvPr id="0" name=""/>
        <dsp:cNvSpPr/>
      </dsp:nvSpPr>
      <dsp:spPr>
        <a:xfrm>
          <a:off x="3519933" y="827010"/>
          <a:ext cx="169915" cy="271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53"/>
              </a:lnTo>
              <a:lnTo>
                <a:pt x="169915" y="27105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A240B-5AAD-4D2B-BF8E-44326A90ED92}">
      <dsp:nvSpPr>
        <dsp:cNvPr id="0" name=""/>
        <dsp:cNvSpPr/>
      </dsp:nvSpPr>
      <dsp:spPr>
        <a:xfrm>
          <a:off x="4086319" y="353422"/>
          <a:ext cx="878216" cy="285839"/>
        </a:xfrm>
        <a:custGeom>
          <a:avLst/>
          <a:gdLst/>
          <a:ahLst/>
          <a:cxnLst/>
          <a:rect l="0" t="0" r="0" b="0"/>
          <a:pathLst>
            <a:path>
              <a:moveTo>
                <a:pt x="878216" y="0"/>
              </a:moveTo>
              <a:lnTo>
                <a:pt x="878216" y="285839"/>
              </a:lnTo>
              <a:lnTo>
                <a:pt x="0" y="285839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4B5C1-46F1-4BE6-BD23-A217E65D4384}">
      <dsp:nvSpPr>
        <dsp:cNvPr id="0" name=""/>
        <dsp:cNvSpPr/>
      </dsp:nvSpPr>
      <dsp:spPr>
        <a:xfrm>
          <a:off x="4964536" y="353422"/>
          <a:ext cx="1250243" cy="2464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919"/>
              </a:lnTo>
              <a:lnTo>
                <a:pt x="1250243" y="2415919"/>
              </a:lnTo>
              <a:lnTo>
                <a:pt x="1250243" y="246496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A976D-2D1F-4BA7-BE27-A048EB37F646}">
      <dsp:nvSpPr>
        <dsp:cNvPr id="0" name=""/>
        <dsp:cNvSpPr/>
      </dsp:nvSpPr>
      <dsp:spPr>
        <a:xfrm>
          <a:off x="4368340" y="3289198"/>
          <a:ext cx="189428" cy="2314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570"/>
              </a:lnTo>
              <a:lnTo>
                <a:pt x="189428" y="231457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4781D-759D-4942-9564-29C7CB4B3B26}">
      <dsp:nvSpPr>
        <dsp:cNvPr id="0" name=""/>
        <dsp:cNvSpPr/>
      </dsp:nvSpPr>
      <dsp:spPr>
        <a:xfrm>
          <a:off x="4368340" y="3289198"/>
          <a:ext cx="189428" cy="1900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0612"/>
              </a:lnTo>
              <a:lnTo>
                <a:pt x="189428" y="1900612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09551-3AC7-43BA-BB10-56A4289B7A2B}">
      <dsp:nvSpPr>
        <dsp:cNvPr id="0" name=""/>
        <dsp:cNvSpPr/>
      </dsp:nvSpPr>
      <dsp:spPr>
        <a:xfrm>
          <a:off x="4368340" y="3289198"/>
          <a:ext cx="189428" cy="1491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551"/>
              </a:lnTo>
              <a:lnTo>
                <a:pt x="189428" y="149155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EB172-A010-47F3-9C4A-2BBE1186430C}">
      <dsp:nvSpPr>
        <dsp:cNvPr id="0" name=""/>
        <dsp:cNvSpPr/>
      </dsp:nvSpPr>
      <dsp:spPr>
        <a:xfrm>
          <a:off x="4368340" y="3289198"/>
          <a:ext cx="189428" cy="10870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060"/>
              </a:lnTo>
              <a:lnTo>
                <a:pt x="189428" y="108706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F3198-5C32-411C-9ABB-0374884C45DE}">
      <dsp:nvSpPr>
        <dsp:cNvPr id="0" name=""/>
        <dsp:cNvSpPr/>
      </dsp:nvSpPr>
      <dsp:spPr>
        <a:xfrm>
          <a:off x="4368340" y="3289198"/>
          <a:ext cx="189428" cy="684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4730"/>
              </a:lnTo>
              <a:lnTo>
                <a:pt x="189428" y="68473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54C9-2D32-4AE5-B4FF-34CCDF6591C9}">
      <dsp:nvSpPr>
        <dsp:cNvPr id="0" name=""/>
        <dsp:cNvSpPr/>
      </dsp:nvSpPr>
      <dsp:spPr>
        <a:xfrm>
          <a:off x="4368340" y="3289198"/>
          <a:ext cx="189428" cy="266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305"/>
              </a:lnTo>
              <a:lnTo>
                <a:pt x="189428" y="266305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4827762" y="353422"/>
          <a:ext cx="91440" cy="2464964"/>
        </a:xfrm>
        <a:custGeom>
          <a:avLst/>
          <a:gdLst/>
          <a:ahLst/>
          <a:cxnLst/>
          <a:rect l="0" t="0" r="0" b="0"/>
          <a:pathLst>
            <a:path>
              <a:moveTo>
                <a:pt x="136773" y="0"/>
              </a:moveTo>
              <a:lnTo>
                <a:pt x="136773" y="2415919"/>
              </a:lnTo>
              <a:lnTo>
                <a:pt x="45720" y="2415919"/>
              </a:lnTo>
              <a:lnTo>
                <a:pt x="45720" y="246496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3623238" y="353422"/>
          <a:ext cx="1341297" cy="2464964"/>
        </a:xfrm>
        <a:custGeom>
          <a:avLst/>
          <a:gdLst/>
          <a:ahLst/>
          <a:cxnLst/>
          <a:rect l="0" t="0" r="0" b="0"/>
          <a:pathLst>
            <a:path>
              <a:moveTo>
                <a:pt x="1341297" y="0"/>
              </a:moveTo>
              <a:lnTo>
                <a:pt x="1341297" y="2415919"/>
              </a:lnTo>
              <a:lnTo>
                <a:pt x="0" y="2415919"/>
              </a:lnTo>
              <a:lnTo>
                <a:pt x="0" y="246496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4537776" y="4535"/>
          <a:ext cx="853518" cy="348887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sp:txBody>
      <dsp:txXfrm>
        <a:off x="4537776" y="4535"/>
        <a:ext cx="853518" cy="348887"/>
      </dsp:txXfrm>
    </dsp:sp>
    <dsp:sp modelId="{213C5734-2B8B-4213-A572-EA31BFCC17AB}">
      <dsp:nvSpPr>
        <dsp:cNvPr id="0" name=""/>
        <dsp:cNvSpPr/>
      </dsp:nvSpPr>
      <dsp:spPr>
        <a:xfrm>
          <a:off x="3102513" y="2818386"/>
          <a:ext cx="1041450" cy="460439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Office</a:t>
          </a:r>
        </a:p>
      </dsp:txBody>
      <dsp:txXfrm>
        <a:off x="3102513" y="2818386"/>
        <a:ext cx="1041450" cy="460439"/>
      </dsp:txXfrm>
    </dsp:sp>
    <dsp:sp modelId="{D38A45B9-5FE9-4DF1-81D2-CE6D7898EFB1}">
      <dsp:nvSpPr>
        <dsp:cNvPr id="0" name=""/>
        <dsp:cNvSpPr/>
      </dsp:nvSpPr>
      <dsp:spPr>
        <a:xfrm>
          <a:off x="4242054" y="2818386"/>
          <a:ext cx="1262855" cy="470811"/>
        </a:xfrm>
        <a:prstGeom prst="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4242054" y="2818386"/>
        <a:ext cx="1262855" cy="470811"/>
      </dsp:txXfrm>
    </dsp:sp>
    <dsp:sp modelId="{4391630F-B660-4D2C-B707-594411204F22}">
      <dsp:nvSpPr>
        <dsp:cNvPr id="0" name=""/>
        <dsp:cNvSpPr/>
      </dsp:nvSpPr>
      <dsp:spPr>
        <a:xfrm>
          <a:off x="4557768" y="3387288"/>
          <a:ext cx="1486366" cy="336429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Strategy and Communications</a:t>
          </a:r>
        </a:p>
      </dsp:txBody>
      <dsp:txXfrm>
        <a:off x="4557768" y="3387288"/>
        <a:ext cx="1486366" cy="336429"/>
      </dsp:txXfrm>
    </dsp:sp>
    <dsp:sp modelId="{D9E47DDF-DEF6-40F7-9096-52320C2B5124}">
      <dsp:nvSpPr>
        <dsp:cNvPr id="0" name=""/>
        <dsp:cNvSpPr/>
      </dsp:nvSpPr>
      <dsp:spPr>
        <a:xfrm>
          <a:off x="4557768" y="3821809"/>
          <a:ext cx="1185148" cy="304239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</a:t>
          </a:r>
        </a:p>
      </dsp:txBody>
      <dsp:txXfrm>
        <a:off x="4557768" y="3821809"/>
        <a:ext cx="1185148" cy="304239"/>
      </dsp:txXfrm>
    </dsp:sp>
    <dsp:sp modelId="{DFDFB29C-C420-4725-AF16-B2FE9045ED04}">
      <dsp:nvSpPr>
        <dsp:cNvPr id="0" name=""/>
        <dsp:cNvSpPr/>
      </dsp:nvSpPr>
      <dsp:spPr>
        <a:xfrm>
          <a:off x="4557768" y="4224139"/>
          <a:ext cx="1185148" cy="304239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</a:t>
          </a:r>
        </a:p>
      </dsp:txBody>
      <dsp:txXfrm>
        <a:off x="4557768" y="4224139"/>
        <a:ext cx="1185148" cy="304239"/>
      </dsp:txXfrm>
    </dsp:sp>
    <dsp:sp modelId="{ADA84C0B-96CF-46F0-AF33-2AD53EEB6F7D}">
      <dsp:nvSpPr>
        <dsp:cNvPr id="0" name=""/>
        <dsp:cNvSpPr/>
      </dsp:nvSpPr>
      <dsp:spPr>
        <a:xfrm>
          <a:off x="4557768" y="4626469"/>
          <a:ext cx="1185148" cy="308560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Property</a:t>
          </a:r>
        </a:p>
      </dsp:txBody>
      <dsp:txXfrm>
        <a:off x="4557768" y="4626469"/>
        <a:ext cx="1185148" cy="308560"/>
      </dsp:txXfrm>
    </dsp:sp>
    <dsp:sp modelId="{D833CF50-7B0B-4319-A7C8-3A668EC808FD}">
      <dsp:nvSpPr>
        <dsp:cNvPr id="0" name=""/>
        <dsp:cNvSpPr/>
      </dsp:nvSpPr>
      <dsp:spPr>
        <a:xfrm>
          <a:off x="4557768" y="5033120"/>
          <a:ext cx="1185148" cy="313380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Finance, IT and Parish Resources</a:t>
          </a:r>
        </a:p>
      </dsp:txBody>
      <dsp:txXfrm>
        <a:off x="4557768" y="5033120"/>
        <a:ext cx="1185148" cy="313380"/>
      </dsp:txXfrm>
    </dsp:sp>
    <dsp:sp modelId="{5E2410D4-14DC-448D-9F75-C9C768783FC9}">
      <dsp:nvSpPr>
        <dsp:cNvPr id="0" name=""/>
        <dsp:cNvSpPr/>
      </dsp:nvSpPr>
      <dsp:spPr>
        <a:xfrm>
          <a:off x="4557768" y="5444591"/>
          <a:ext cx="1185148" cy="318355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and governance</a:t>
          </a:r>
        </a:p>
      </dsp:txBody>
      <dsp:txXfrm>
        <a:off x="4557768" y="5444591"/>
        <a:ext cx="1185148" cy="318355"/>
      </dsp:txXfrm>
    </dsp:sp>
    <dsp:sp modelId="{68A4BE2F-7C1B-4933-99ED-A22E3E4ABD75}">
      <dsp:nvSpPr>
        <dsp:cNvPr id="0" name=""/>
        <dsp:cNvSpPr/>
      </dsp:nvSpPr>
      <dsp:spPr>
        <a:xfrm>
          <a:off x="5603000" y="2818386"/>
          <a:ext cx="1223558" cy="456177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sp:txBody>
      <dsp:txXfrm>
        <a:off x="5603000" y="2818386"/>
        <a:ext cx="1223558" cy="456177"/>
      </dsp:txXfrm>
    </dsp:sp>
    <dsp:sp modelId="{92C97308-041A-42ED-B46D-01EE3FA9F198}">
      <dsp:nvSpPr>
        <dsp:cNvPr id="0" name=""/>
        <dsp:cNvSpPr/>
      </dsp:nvSpPr>
      <dsp:spPr>
        <a:xfrm>
          <a:off x="2953546" y="451512"/>
          <a:ext cx="1132773" cy="375497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</dsp:txBody>
      <dsp:txXfrm>
        <a:off x="2953546" y="451512"/>
        <a:ext cx="1132773" cy="375497"/>
      </dsp:txXfrm>
    </dsp:sp>
    <dsp:sp modelId="{7EF3EDE5-2FB1-4EE2-B90B-51A053401B3C}">
      <dsp:nvSpPr>
        <dsp:cNvPr id="0" name=""/>
        <dsp:cNvSpPr/>
      </dsp:nvSpPr>
      <dsp:spPr>
        <a:xfrm>
          <a:off x="3689849" y="925101"/>
          <a:ext cx="1225641" cy="345925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sp:txBody>
      <dsp:txXfrm>
        <a:off x="3689849" y="925101"/>
        <a:ext cx="1225641" cy="345925"/>
      </dsp:txXfrm>
    </dsp:sp>
    <dsp:sp modelId="{3310619D-71D3-48E5-A03F-1891CEE1944F}">
      <dsp:nvSpPr>
        <dsp:cNvPr id="0" name=""/>
        <dsp:cNvSpPr/>
      </dsp:nvSpPr>
      <dsp:spPr>
        <a:xfrm>
          <a:off x="5045078" y="630682"/>
          <a:ext cx="694920" cy="323229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Archdeacons</a:t>
          </a:r>
        </a:p>
      </dsp:txBody>
      <dsp:txXfrm>
        <a:off x="5045078" y="630682"/>
        <a:ext cx="694920" cy="323229"/>
      </dsp:txXfrm>
    </dsp:sp>
    <dsp:sp modelId="{E45300CC-9C96-4FF2-A15F-F150B142D0AB}">
      <dsp:nvSpPr>
        <dsp:cNvPr id="0" name=""/>
        <dsp:cNvSpPr/>
      </dsp:nvSpPr>
      <dsp:spPr>
        <a:xfrm>
          <a:off x="5848089" y="1187862"/>
          <a:ext cx="1192800" cy="388901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David Jenkins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Sudbury</a:t>
          </a:r>
        </a:p>
      </dsp:txBody>
      <dsp:txXfrm>
        <a:off x="5848089" y="1187862"/>
        <a:ext cx="1192800" cy="388901"/>
      </dsp:txXfrm>
    </dsp:sp>
    <dsp:sp modelId="{B4FFB057-48C4-4A80-97A9-DAB8025333B9}">
      <dsp:nvSpPr>
        <dsp:cNvPr id="0" name=""/>
        <dsp:cNvSpPr/>
      </dsp:nvSpPr>
      <dsp:spPr>
        <a:xfrm>
          <a:off x="5847389" y="757637"/>
          <a:ext cx="1185148" cy="388186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Suffolk</a:t>
          </a:r>
        </a:p>
      </dsp:txBody>
      <dsp:txXfrm>
        <a:off x="5847389" y="757637"/>
        <a:ext cx="1185148" cy="388186"/>
      </dsp:txXfrm>
    </dsp:sp>
    <dsp:sp modelId="{7C145321-CFDF-4DB4-B1CE-1A9B774FEA3F}">
      <dsp:nvSpPr>
        <dsp:cNvPr id="0" name=""/>
        <dsp:cNvSpPr/>
      </dsp:nvSpPr>
      <dsp:spPr>
        <a:xfrm>
          <a:off x="5848262" y="1639478"/>
          <a:ext cx="1178604" cy="38551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</a:t>
          </a:r>
        </a:p>
      </dsp:txBody>
      <dsp:txXfrm>
        <a:off x="5848262" y="1639478"/>
        <a:ext cx="1178604" cy="385519"/>
      </dsp:txXfrm>
    </dsp:sp>
    <dsp:sp modelId="{EE593C92-D101-4C56-81C4-6388E71F159C}">
      <dsp:nvSpPr>
        <dsp:cNvPr id="0" name=""/>
        <dsp:cNvSpPr/>
      </dsp:nvSpPr>
      <dsp:spPr>
        <a:xfrm>
          <a:off x="5848613" y="2114085"/>
          <a:ext cx="1229154" cy="390584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</a:t>
          </a:r>
        </a:p>
      </dsp:txBody>
      <dsp:txXfrm>
        <a:off x="5848613" y="2114085"/>
        <a:ext cx="1229154" cy="3905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230D18-426D-47E2-9873-7EA001FA4059}">
      <dsp:nvSpPr>
        <dsp:cNvPr id="0" name=""/>
        <dsp:cNvSpPr/>
      </dsp:nvSpPr>
      <dsp:spPr>
        <a:xfrm>
          <a:off x="1300837" y="1371141"/>
          <a:ext cx="172576" cy="2162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2955"/>
              </a:lnTo>
              <a:lnTo>
                <a:pt x="172576" y="216295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6CB01-EB19-420D-BF95-6B11B0452112}">
      <dsp:nvSpPr>
        <dsp:cNvPr id="0" name=""/>
        <dsp:cNvSpPr/>
      </dsp:nvSpPr>
      <dsp:spPr>
        <a:xfrm>
          <a:off x="1300837" y="1371141"/>
          <a:ext cx="172576" cy="13460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094"/>
              </a:lnTo>
              <a:lnTo>
                <a:pt x="172576" y="134609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300837" y="1371141"/>
          <a:ext cx="172576" cy="529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233"/>
              </a:lnTo>
              <a:lnTo>
                <a:pt x="172576" y="52923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715320" y="554280"/>
          <a:ext cx="91440" cy="2416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6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738739" y="1841"/>
          <a:ext cx="2044602" cy="552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738739" y="1841"/>
        <a:ext cx="2044602" cy="552439"/>
      </dsp:txXfrm>
    </dsp:sp>
    <dsp:sp modelId="{213C5734-2B8B-4213-A572-EA31BFCC17AB}">
      <dsp:nvSpPr>
        <dsp:cNvPr id="0" name=""/>
        <dsp:cNvSpPr/>
      </dsp:nvSpPr>
      <dsp:spPr>
        <a:xfrm>
          <a:off x="1185786" y="795887"/>
          <a:ext cx="1150508" cy="57525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85786" y="795887"/>
        <a:ext cx="1150508" cy="575254"/>
      </dsp:txXfrm>
    </dsp:sp>
    <dsp:sp modelId="{AB674688-F98F-47A8-A6FA-6444CAE70068}">
      <dsp:nvSpPr>
        <dsp:cNvPr id="0" name=""/>
        <dsp:cNvSpPr/>
      </dsp:nvSpPr>
      <dsp:spPr>
        <a:xfrm>
          <a:off x="1473413" y="1612748"/>
          <a:ext cx="1150508" cy="57525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Hayley Steward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Administrator</a:t>
          </a:r>
        </a:p>
      </dsp:txBody>
      <dsp:txXfrm>
        <a:off x="1473413" y="1612748"/>
        <a:ext cx="1150508" cy="575254"/>
      </dsp:txXfrm>
    </dsp:sp>
    <dsp:sp modelId="{06B2E366-D27F-450F-B7A0-2BDAD0EED7C6}">
      <dsp:nvSpPr>
        <dsp:cNvPr id="0" name=""/>
        <dsp:cNvSpPr/>
      </dsp:nvSpPr>
      <dsp:spPr>
        <a:xfrm>
          <a:off x="1473413" y="2429609"/>
          <a:ext cx="1739614" cy="57525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Baker Executive Assistant to the Diocesan Secretary and Business Support Administrator</a:t>
          </a:r>
        </a:p>
      </dsp:txBody>
      <dsp:txXfrm>
        <a:off x="1473413" y="2429609"/>
        <a:ext cx="1739614" cy="575254"/>
      </dsp:txXfrm>
    </dsp:sp>
    <dsp:sp modelId="{BFC514CE-1F8C-4020-9DA9-301532A88B14}">
      <dsp:nvSpPr>
        <dsp:cNvPr id="0" name=""/>
        <dsp:cNvSpPr/>
      </dsp:nvSpPr>
      <dsp:spPr>
        <a:xfrm>
          <a:off x="1473413" y="3246470"/>
          <a:ext cx="1150508" cy="57525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bg1"/>
              </a:solidFill>
            </a:rPr>
            <a:t>Charlotte Hodgson Governance Manager </a:t>
          </a:r>
        </a:p>
      </dsp:txBody>
      <dsp:txXfrm>
        <a:off x="1473413" y="3246470"/>
        <a:ext cx="1150508" cy="575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2239F-F3F2-4013-9EA2-08A034DFDE6B}">
      <dsp:nvSpPr>
        <dsp:cNvPr id="0" name=""/>
        <dsp:cNvSpPr/>
      </dsp:nvSpPr>
      <dsp:spPr>
        <a:xfrm>
          <a:off x="2268896" y="1741454"/>
          <a:ext cx="107681" cy="471747"/>
        </a:xfrm>
        <a:custGeom>
          <a:avLst/>
          <a:gdLst/>
          <a:ahLst/>
          <a:cxnLst/>
          <a:rect l="0" t="0" r="0" b="0"/>
          <a:pathLst>
            <a:path>
              <a:moveTo>
                <a:pt x="107681" y="0"/>
              </a:moveTo>
              <a:lnTo>
                <a:pt x="107681" y="471747"/>
              </a:lnTo>
              <a:lnTo>
                <a:pt x="0" y="471747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9182A-29D8-4F7E-BF80-DC45D1559F03}">
      <dsp:nvSpPr>
        <dsp:cNvPr id="0" name=""/>
        <dsp:cNvSpPr/>
      </dsp:nvSpPr>
      <dsp:spPr>
        <a:xfrm>
          <a:off x="2376577" y="1741454"/>
          <a:ext cx="1861350" cy="943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812"/>
              </a:lnTo>
              <a:lnTo>
                <a:pt x="1861350" y="835812"/>
              </a:lnTo>
              <a:lnTo>
                <a:pt x="1861350" y="943494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2376577" y="1741454"/>
          <a:ext cx="620450" cy="943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812"/>
              </a:lnTo>
              <a:lnTo>
                <a:pt x="620450" y="835812"/>
              </a:lnTo>
              <a:lnTo>
                <a:pt x="620450" y="943494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7ACC0-9756-4153-9117-3BBEA14ADEAD}">
      <dsp:nvSpPr>
        <dsp:cNvPr id="0" name=""/>
        <dsp:cNvSpPr/>
      </dsp:nvSpPr>
      <dsp:spPr>
        <a:xfrm>
          <a:off x="1345912" y="3197717"/>
          <a:ext cx="189283" cy="474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746"/>
              </a:lnTo>
              <a:lnTo>
                <a:pt x="189283" y="474746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1756127" y="1741454"/>
          <a:ext cx="620450" cy="943494"/>
        </a:xfrm>
        <a:custGeom>
          <a:avLst/>
          <a:gdLst/>
          <a:ahLst/>
          <a:cxnLst/>
          <a:rect l="0" t="0" r="0" b="0"/>
          <a:pathLst>
            <a:path>
              <a:moveTo>
                <a:pt x="620450" y="0"/>
              </a:moveTo>
              <a:lnTo>
                <a:pt x="620450" y="835812"/>
              </a:lnTo>
              <a:lnTo>
                <a:pt x="0" y="835812"/>
              </a:lnTo>
              <a:lnTo>
                <a:pt x="0" y="943494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05012" y="3197717"/>
          <a:ext cx="153830" cy="471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747"/>
              </a:lnTo>
              <a:lnTo>
                <a:pt x="153830" y="471747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515227" y="1741454"/>
          <a:ext cx="1861350" cy="943494"/>
        </a:xfrm>
        <a:custGeom>
          <a:avLst/>
          <a:gdLst/>
          <a:ahLst/>
          <a:cxnLst/>
          <a:rect l="0" t="0" r="0" b="0"/>
          <a:pathLst>
            <a:path>
              <a:moveTo>
                <a:pt x="1861350" y="0"/>
              </a:moveTo>
              <a:lnTo>
                <a:pt x="1861350" y="835812"/>
              </a:lnTo>
              <a:lnTo>
                <a:pt x="0" y="835812"/>
              </a:lnTo>
              <a:lnTo>
                <a:pt x="0" y="943494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465320" y="1249022"/>
          <a:ext cx="1822513" cy="4924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 </a:t>
          </a:r>
        </a:p>
      </dsp:txBody>
      <dsp:txXfrm>
        <a:off x="1465320" y="1249022"/>
        <a:ext cx="1822513" cy="492432"/>
      </dsp:txXfrm>
    </dsp:sp>
    <dsp:sp modelId="{213C5734-2B8B-4213-A572-EA31BFCC17AB}">
      <dsp:nvSpPr>
        <dsp:cNvPr id="0" name=""/>
        <dsp:cNvSpPr/>
      </dsp:nvSpPr>
      <dsp:spPr>
        <a:xfrm>
          <a:off x="2458" y="2684948"/>
          <a:ext cx="1025537" cy="512768"/>
        </a:xfrm>
        <a:prstGeom prst="rect">
          <a:avLst/>
        </a:prstGeom>
        <a:solidFill>
          <a:srgbClr val="46B298">
            <a:alpha val="50000"/>
          </a:srgbClr>
        </a:solidFill>
        <a:ln w="19050" cap="rnd" cmpd="sng" algn="ctr">
          <a:solidFill>
            <a:srgbClr val="46B2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Macfadyen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58" y="2684948"/>
        <a:ext cx="1025537" cy="512768"/>
      </dsp:txXfrm>
    </dsp:sp>
    <dsp:sp modelId="{AB674688-F98F-47A8-A6FA-6444CAE70068}">
      <dsp:nvSpPr>
        <dsp:cNvPr id="0" name=""/>
        <dsp:cNvSpPr/>
      </dsp:nvSpPr>
      <dsp:spPr>
        <a:xfrm>
          <a:off x="258843" y="3413080"/>
          <a:ext cx="1025537" cy="51276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Smith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sp:txBody>
      <dsp:txXfrm>
        <a:off x="258843" y="3413080"/>
        <a:ext cx="1025537" cy="512768"/>
      </dsp:txXfrm>
    </dsp:sp>
    <dsp:sp modelId="{D38A45B9-5FE9-4DF1-81D2-CE6D7898EFB1}">
      <dsp:nvSpPr>
        <dsp:cNvPr id="0" name=""/>
        <dsp:cNvSpPr/>
      </dsp:nvSpPr>
      <dsp:spPr>
        <a:xfrm>
          <a:off x="1243358" y="2684948"/>
          <a:ext cx="1025537" cy="51276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Alicia Holmes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 Developer </a:t>
          </a:r>
        </a:p>
      </dsp:txBody>
      <dsp:txXfrm>
        <a:off x="1243358" y="2684948"/>
        <a:ext cx="1025537" cy="512768"/>
      </dsp:txXfrm>
    </dsp:sp>
    <dsp:sp modelId="{5CCC35A3-E73D-431C-88DE-33C49B5C50C2}">
      <dsp:nvSpPr>
        <dsp:cNvPr id="0" name=""/>
        <dsp:cNvSpPr/>
      </dsp:nvSpPr>
      <dsp:spPr>
        <a:xfrm>
          <a:off x="1535195" y="3416079"/>
          <a:ext cx="1025537" cy="51276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Bob Hamilton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</a:t>
          </a:r>
        </a:p>
      </dsp:txBody>
      <dsp:txXfrm>
        <a:off x="1535195" y="3416079"/>
        <a:ext cx="1025537" cy="512768"/>
      </dsp:txXfrm>
    </dsp:sp>
    <dsp:sp modelId="{576A9DE4-5CF4-4E97-97DF-FCD7B0182B83}">
      <dsp:nvSpPr>
        <dsp:cNvPr id="0" name=""/>
        <dsp:cNvSpPr/>
      </dsp:nvSpPr>
      <dsp:spPr>
        <a:xfrm>
          <a:off x="2484258" y="2684948"/>
          <a:ext cx="1025537" cy="51276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Creative Comms Lead</a:t>
          </a:r>
        </a:p>
      </dsp:txBody>
      <dsp:txXfrm>
        <a:off x="2484258" y="2684948"/>
        <a:ext cx="1025537" cy="512768"/>
      </dsp:txXfrm>
    </dsp:sp>
    <dsp:sp modelId="{77AD36A1-889B-469F-BE84-39B94CBD161A}">
      <dsp:nvSpPr>
        <dsp:cNvPr id="0" name=""/>
        <dsp:cNvSpPr/>
      </dsp:nvSpPr>
      <dsp:spPr>
        <a:xfrm>
          <a:off x="3725159" y="2684948"/>
          <a:ext cx="1025537" cy="51276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accent3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Daniels, LRCC Childrens’ and Families’ Worker</a:t>
          </a:r>
        </a:p>
      </dsp:txBody>
      <dsp:txXfrm>
        <a:off x="3725159" y="2684948"/>
        <a:ext cx="1025537" cy="512768"/>
      </dsp:txXfrm>
    </dsp:sp>
    <dsp:sp modelId="{F3F072EB-1C99-4DB6-812C-B4AB68F5C769}">
      <dsp:nvSpPr>
        <dsp:cNvPr id="0" name=""/>
        <dsp:cNvSpPr/>
      </dsp:nvSpPr>
      <dsp:spPr>
        <a:xfrm>
          <a:off x="1243358" y="1956817"/>
          <a:ext cx="1025537" cy="5127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Elizabeth Fox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 Assistant to Archdeacon of Ipswich</a:t>
          </a:r>
        </a:p>
      </dsp:txBody>
      <dsp:txXfrm>
        <a:off x="1243358" y="1956817"/>
        <a:ext cx="1025537" cy="5127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4B16D-E2F3-4F13-84D8-DC8A208C4D6B}">
      <dsp:nvSpPr>
        <dsp:cNvPr id="0" name=""/>
        <dsp:cNvSpPr/>
      </dsp:nvSpPr>
      <dsp:spPr>
        <a:xfrm>
          <a:off x="2909607" y="464814"/>
          <a:ext cx="1449261" cy="202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38"/>
              </a:lnTo>
              <a:lnTo>
                <a:pt x="1449261" y="101438"/>
              </a:lnTo>
              <a:lnTo>
                <a:pt x="1449261" y="20287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2489236" y="464814"/>
          <a:ext cx="420370" cy="202876"/>
        </a:xfrm>
        <a:custGeom>
          <a:avLst/>
          <a:gdLst/>
          <a:ahLst/>
          <a:cxnLst/>
          <a:rect l="0" t="0" r="0" b="0"/>
          <a:pathLst>
            <a:path>
              <a:moveTo>
                <a:pt x="420370" y="0"/>
              </a:moveTo>
              <a:lnTo>
                <a:pt x="420370" y="101438"/>
              </a:lnTo>
              <a:lnTo>
                <a:pt x="0" y="101438"/>
              </a:lnTo>
              <a:lnTo>
                <a:pt x="0" y="20287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A3A8D-C676-43A6-9B81-18C94D532574}">
      <dsp:nvSpPr>
        <dsp:cNvPr id="0" name=""/>
        <dsp:cNvSpPr/>
      </dsp:nvSpPr>
      <dsp:spPr>
        <a:xfrm>
          <a:off x="532783" y="1150732"/>
          <a:ext cx="144912" cy="2502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148"/>
              </a:lnTo>
              <a:lnTo>
                <a:pt x="144912" y="2502148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1A2D0-B98B-49BD-967B-857853CCED18}">
      <dsp:nvSpPr>
        <dsp:cNvPr id="0" name=""/>
        <dsp:cNvSpPr/>
      </dsp:nvSpPr>
      <dsp:spPr>
        <a:xfrm>
          <a:off x="532783" y="1150732"/>
          <a:ext cx="135946" cy="182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9679"/>
              </a:lnTo>
              <a:lnTo>
                <a:pt x="135946" y="1829679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81E7E-F15E-4DEC-B956-68934B5B2B94}">
      <dsp:nvSpPr>
        <dsp:cNvPr id="0" name=""/>
        <dsp:cNvSpPr/>
      </dsp:nvSpPr>
      <dsp:spPr>
        <a:xfrm>
          <a:off x="532783" y="1150732"/>
          <a:ext cx="144912" cy="113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314"/>
              </a:lnTo>
              <a:lnTo>
                <a:pt x="144912" y="1130314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532783" y="1150732"/>
          <a:ext cx="144912" cy="444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397"/>
              </a:lnTo>
              <a:lnTo>
                <a:pt x="144912" y="444397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919215" y="464814"/>
          <a:ext cx="1990391" cy="202876"/>
        </a:xfrm>
        <a:custGeom>
          <a:avLst/>
          <a:gdLst/>
          <a:ahLst/>
          <a:cxnLst/>
          <a:rect l="0" t="0" r="0" b="0"/>
          <a:pathLst>
            <a:path>
              <a:moveTo>
                <a:pt x="1990391" y="0"/>
              </a:moveTo>
              <a:lnTo>
                <a:pt x="1990391" y="101438"/>
              </a:lnTo>
              <a:lnTo>
                <a:pt x="0" y="101438"/>
              </a:lnTo>
              <a:lnTo>
                <a:pt x="0" y="20287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2051182" y="931"/>
          <a:ext cx="1716850" cy="4638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 </a:t>
          </a:r>
        </a:p>
      </dsp:txBody>
      <dsp:txXfrm>
        <a:off x="2051182" y="931"/>
        <a:ext cx="1716850" cy="463882"/>
      </dsp:txXfrm>
    </dsp:sp>
    <dsp:sp modelId="{213C5734-2B8B-4213-A572-EA31BFCC17AB}">
      <dsp:nvSpPr>
        <dsp:cNvPr id="0" name=""/>
        <dsp:cNvSpPr/>
      </dsp:nvSpPr>
      <dsp:spPr>
        <a:xfrm>
          <a:off x="436175" y="667691"/>
          <a:ext cx="966080" cy="483040"/>
        </a:xfrm>
        <a:prstGeom prst="rect">
          <a:avLst/>
        </a:prstGeom>
        <a:solidFill>
          <a:schemeClr val="accent3">
            <a:lumMod val="60000"/>
            <a:lumOff val="4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Andrew Gosden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sp:txBody>
      <dsp:txXfrm>
        <a:off x="436175" y="667691"/>
        <a:ext cx="966080" cy="483040"/>
      </dsp:txXfrm>
    </dsp:sp>
    <dsp:sp modelId="{AB674688-F98F-47A8-A6FA-6444CAE70068}">
      <dsp:nvSpPr>
        <dsp:cNvPr id="0" name=""/>
        <dsp:cNvSpPr/>
      </dsp:nvSpPr>
      <dsp:spPr>
        <a:xfrm>
          <a:off x="677695" y="1353609"/>
          <a:ext cx="966080" cy="483040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Nina Seaman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sp:txBody>
      <dsp:txXfrm>
        <a:off x="677695" y="1353609"/>
        <a:ext cx="966080" cy="483040"/>
      </dsp:txXfrm>
    </dsp:sp>
    <dsp:sp modelId="{C7ACEC0E-A0E6-4D95-A57D-AAA00D288293}">
      <dsp:nvSpPr>
        <dsp:cNvPr id="0" name=""/>
        <dsp:cNvSpPr/>
      </dsp:nvSpPr>
      <dsp:spPr>
        <a:xfrm>
          <a:off x="677695" y="2039526"/>
          <a:ext cx="966080" cy="48304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kern="1200" dirty="0" err="1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Aggett</a:t>
          </a:r>
          <a:endParaRPr lang="en-GB" sz="900" kern="1200" dirty="0">
            <a:solidFill>
              <a:schemeClr val="bg1"/>
            </a:solidFill>
            <a:effectLst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Café Manager, </a:t>
          </a:r>
          <a:r>
            <a:rPr lang="en-GB" sz="900" kern="12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77695" y="2039526"/>
        <a:ext cx="966080" cy="483040"/>
      </dsp:txXfrm>
    </dsp:sp>
    <dsp:sp modelId="{8CDC4F87-12FA-4652-956B-80D1F7BF56CC}">
      <dsp:nvSpPr>
        <dsp:cNvPr id="0" name=""/>
        <dsp:cNvSpPr/>
      </dsp:nvSpPr>
      <dsp:spPr>
        <a:xfrm>
          <a:off x="668730" y="2738891"/>
          <a:ext cx="966080" cy="48304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Heather Land, Choir Director in Bungay</a:t>
          </a:r>
        </a:p>
      </dsp:txBody>
      <dsp:txXfrm>
        <a:off x="668730" y="2738891"/>
        <a:ext cx="966080" cy="483040"/>
      </dsp:txXfrm>
    </dsp:sp>
    <dsp:sp modelId="{D4D29EE7-ED4A-4A4D-81EB-B7044CDB1EA7}">
      <dsp:nvSpPr>
        <dsp:cNvPr id="0" name=""/>
        <dsp:cNvSpPr/>
      </dsp:nvSpPr>
      <dsp:spPr>
        <a:xfrm>
          <a:off x="677695" y="3411360"/>
          <a:ext cx="1514118" cy="48304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Ewan Darby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Fundraiser &amp; Bid-Writer for the Lightwave Community </a:t>
          </a:r>
        </a:p>
      </dsp:txBody>
      <dsp:txXfrm>
        <a:off x="677695" y="3411360"/>
        <a:ext cx="1514118" cy="483040"/>
      </dsp:txXfrm>
    </dsp:sp>
    <dsp:sp modelId="{576A9DE4-5CF4-4E97-97DF-FCD7B0182B83}">
      <dsp:nvSpPr>
        <dsp:cNvPr id="0" name=""/>
        <dsp:cNvSpPr/>
      </dsp:nvSpPr>
      <dsp:spPr>
        <a:xfrm>
          <a:off x="1846653" y="667691"/>
          <a:ext cx="1285167" cy="781636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Becky Luetchford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Missioner</a:t>
          </a: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&amp; Social media storyteller</a:t>
          </a:r>
        </a:p>
      </dsp:txBody>
      <dsp:txXfrm>
        <a:off x="1846653" y="667691"/>
        <a:ext cx="1285167" cy="781636"/>
      </dsp:txXfrm>
    </dsp:sp>
    <dsp:sp modelId="{77B1D313-127E-41E7-BE8A-EDB40271CF53}">
      <dsp:nvSpPr>
        <dsp:cNvPr id="0" name=""/>
        <dsp:cNvSpPr/>
      </dsp:nvSpPr>
      <dsp:spPr>
        <a:xfrm>
          <a:off x="3334697" y="667691"/>
          <a:ext cx="2048342" cy="781636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Grano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 Lightwave Rural Hub Leader and Co-Leader for the Lightwave Community</a:t>
          </a:r>
        </a:p>
      </dsp:txBody>
      <dsp:txXfrm>
        <a:off x="3334697" y="667691"/>
        <a:ext cx="2048342" cy="781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5146A-B3A0-4CBA-80F5-DF0772D10C1B}">
      <dsp:nvSpPr>
        <dsp:cNvPr id="0" name=""/>
        <dsp:cNvSpPr/>
      </dsp:nvSpPr>
      <dsp:spPr>
        <a:xfrm>
          <a:off x="1854517" y="1620624"/>
          <a:ext cx="194629" cy="2558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8792"/>
              </a:lnTo>
              <a:lnTo>
                <a:pt x="194629" y="255879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9D408-DEEF-4DA3-8BA5-3EA7EA5D33F6}">
      <dsp:nvSpPr>
        <dsp:cNvPr id="0" name=""/>
        <dsp:cNvSpPr/>
      </dsp:nvSpPr>
      <dsp:spPr>
        <a:xfrm>
          <a:off x="1854517" y="1620624"/>
          <a:ext cx="203999" cy="1591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198"/>
              </a:lnTo>
              <a:lnTo>
                <a:pt x="203999" y="1591198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854517" y="1620624"/>
          <a:ext cx="203999" cy="625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599"/>
              </a:lnTo>
              <a:lnTo>
                <a:pt x="203999" y="625599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352797" y="655025"/>
          <a:ext cx="91440" cy="2855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599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190069" y="1994"/>
          <a:ext cx="2416894" cy="653030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sp:txBody>
      <dsp:txXfrm>
        <a:off x="1190069" y="1994"/>
        <a:ext cx="2416894" cy="653030"/>
      </dsp:txXfrm>
    </dsp:sp>
    <dsp:sp modelId="{213C5734-2B8B-4213-A572-EA31BFCC17AB}">
      <dsp:nvSpPr>
        <dsp:cNvPr id="0" name=""/>
        <dsp:cNvSpPr/>
      </dsp:nvSpPr>
      <dsp:spPr>
        <a:xfrm>
          <a:off x="1718517" y="940625"/>
          <a:ext cx="1359998" cy="679999"/>
        </a:xfrm>
        <a:prstGeom prst="rect">
          <a:avLst/>
        </a:prstGeom>
        <a:solidFill>
          <a:schemeClr val="accent3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Todd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Deputy Director of Education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18517" y="940625"/>
        <a:ext cx="1359998" cy="679999"/>
      </dsp:txXfrm>
    </dsp:sp>
    <dsp:sp modelId="{AB674688-F98F-47A8-A6FA-6444CAE70068}">
      <dsp:nvSpPr>
        <dsp:cNvPr id="0" name=""/>
        <dsp:cNvSpPr/>
      </dsp:nvSpPr>
      <dsp:spPr>
        <a:xfrm>
          <a:off x="2058517" y="1906224"/>
          <a:ext cx="1359998" cy="679999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Daniel Jones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8517" y="1906224"/>
        <a:ext cx="1359998" cy="679999"/>
      </dsp:txXfrm>
    </dsp:sp>
    <dsp:sp modelId="{35E14A6E-9C63-4A38-9909-BE483190B442}">
      <dsp:nvSpPr>
        <dsp:cNvPr id="0" name=""/>
        <dsp:cNvSpPr/>
      </dsp:nvSpPr>
      <dsp:spPr>
        <a:xfrm>
          <a:off x="2058517" y="2871823"/>
          <a:ext cx="1359998" cy="679999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 Knowles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Effectiveness Officer</a:t>
          </a:r>
        </a:p>
      </dsp:txBody>
      <dsp:txXfrm>
        <a:off x="2058517" y="2871823"/>
        <a:ext cx="1359998" cy="679999"/>
      </dsp:txXfrm>
    </dsp:sp>
    <dsp:sp modelId="{FF0C5485-0AEF-482C-AE04-482DB3433EBD}">
      <dsp:nvSpPr>
        <dsp:cNvPr id="0" name=""/>
        <dsp:cNvSpPr/>
      </dsp:nvSpPr>
      <dsp:spPr>
        <a:xfrm>
          <a:off x="2049146" y="3839417"/>
          <a:ext cx="1359998" cy="679999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Jacqui Studd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Administrator</a:t>
          </a:r>
        </a:p>
      </dsp:txBody>
      <dsp:txXfrm>
        <a:off x="2049146" y="3839417"/>
        <a:ext cx="1359998" cy="679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ADB25-5330-46F1-B01A-79778A5163C4}">
      <dsp:nvSpPr>
        <dsp:cNvPr id="0" name=""/>
        <dsp:cNvSpPr/>
      </dsp:nvSpPr>
      <dsp:spPr>
        <a:xfrm>
          <a:off x="2317435" y="654196"/>
          <a:ext cx="142873" cy="62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922"/>
              </a:lnTo>
              <a:lnTo>
                <a:pt x="142873" y="62592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78175-531E-4FE7-BA10-C1E8D4C05C3E}">
      <dsp:nvSpPr>
        <dsp:cNvPr id="0" name=""/>
        <dsp:cNvSpPr/>
      </dsp:nvSpPr>
      <dsp:spPr>
        <a:xfrm>
          <a:off x="2174562" y="654196"/>
          <a:ext cx="142873" cy="625922"/>
        </a:xfrm>
        <a:custGeom>
          <a:avLst/>
          <a:gdLst/>
          <a:ahLst/>
          <a:cxnLst/>
          <a:rect l="0" t="0" r="0" b="0"/>
          <a:pathLst>
            <a:path>
              <a:moveTo>
                <a:pt x="142873" y="0"/>
              </a:moveTo>
              <a:lnTo>
                <a:pt x="142873" y="625922"/>
              </a:lnTo>
              <a:lnTo>
                <a:pt x="0" y="62592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317436" y="2586392"/>
          <a:ext cx="1054264" cy="28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73"/>
              </a:lnTo>
              <a:lnTo>
                <a:pt x="1054264" y="142873"/>
              </a:lnTo>
              <a:lnTo>
                <a:pt x="1054264" y="285747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41639-2BDA-49A0-9B12-7E2860B42C30}">
      <dsp:nvSpPr>
        <dsp:cNvPr id="0" name=""/>
        <dsp:cNvSpPr/>
      </dsp:nvSpPr>
      <dsp:spPr>
        <a:xfrm>
          <a:off x="544066" y="3552490"/>
          <a:ext cx="273417" cy="62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922"/>
              </a:lnTo>
              <a:lnTo>
                <a:pt x="273417" y="62592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273179" y="2586392"/>
          <a:ext cx="1044256" cy="285747"/>
        </a:xfrm>
        <a:custGeom>
          <a:avLst/>
          <a:gdLst/>
          <a:ahLst/>
          <a:cxnLst/>
          <a:rect l="0" t="0" r="0" b="0"/>
          <a:pathLst>
            <a:path>
              <a:moveTo>
                <a:pt x="1044256" y="0"/>
              </a:moveTo>
              <a:lnTo>
                <a:pt x="1044256" y="142873"/>
              </a:lnTo>
              <a:lnTo>
                <a:pt x="0" y="142873"/>
              </a:lnTo>
              <a:lnTo>
                <a:pt x="0" y="285747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271715" y="654196"/>
          <a:ext cx="91440" cy="12518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1845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108364" y="828"/>
          <a:ext cx="2418143" cy="653368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 Seeley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sp:txBody>
      <dsp:txXfrm>
        <a:off x="1108364" y="828"/>
        <a:ext cx="2418143" cy="653368"/>
      </dsp:txXfrm>
    </dsp:sp>
    <dsp:sp modelId="{213C5734-2B8B-4213-A572-EA31BFCC17AB}">
      <dsp:nvSpPr>
        <dsp:cNvPr id="0" name=""/>
        <dsp:cNvSpPr/>
      </dsp:nvSpPr>
      <dsp:spPr>
        <a:xfrm>
          <a:off x="1637085" y="1906041"/>
          <a:ext cx="1360701" cy="680350"/>
        </a:xfrm>
        <a:prstGeom prst="rect">
          <a:avLst/>
        </a:prstGeom>
        <a:solidFill>
          <a:schemeClr val="accent3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 Harrison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37085" y="1906041"/>
        <a:ext cx="1360701" cy="680350"/>
      </dsp:txXfrm>
    </dsp:sp>
    <dsp:sp modelId="{AB674688-F98F-47A8-A6FA-6444CAE70068}">
      <dsp:nvSpPr>
        <dsp:cNvPr id="0" name=""/>
        <dsp:cNvSpPr/>
      </dsp:nvSpPr>
      <dsp:spPr>
        <a:xfrm>
          <a:off x="361788" y="2872139"/>
          <a:ext cx="1822782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Michael Robinson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 and Canon Theologian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1788" y="2872139"/>
        <a:ext cx="1822782" cy="680350"/>
      </dsp:txXfrm>
    </dsp:sp>
    <dsp:sp modelId="{1C989F6F-DA8A-462E-B204-5EC0FD6E7D6A}">
      <dsp:nvSpPr>
        <dsp:cNvPr id="0" name=""/>
        <dsp:cNvSpPr/>
      </dsp:nvSpPr>
      <dsp:spPr>
        <a:xfrm>
          <a:off x="817483" y="3838237"/>
          <a:ext cx="1360701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Terri Atkins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Secretary</a:t>
          </a:r>
        </a:p>
      </dsp:txBody>
      <dsp:txXfrm>
        <a:off x="817483" y="3838237"/>
        <a:ext cx="1360701" cy="680350"/>
      </dsp:txXfrm>
    </dsp:sp>
    <dsp:sp modelId="{FB8EBDE9-033D-4017-8F29-BC5275817A87}">
      <dsp:nvSpPr>
        <dsp:cNvPr id="0" name=""/>
        <dsp:cNvSpPr/>
      </dsp:nvSpPr>
      <dsp:spPr>
        <a:xfrm>
          <a:off x="2470317" y="2872139"/>
          <a:ext cx="1802766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Matthews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Bishops and Archdeacons Executive Assistant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70317" y="2872139"/>
        <a:ext cx="1802766" cy="680350"/>
      </dsp:txXfrm>
    </dsp:sp>
    <dsp:sp modelId="{36A3C5BA-8DD5-4C46-A789-D28232DB90C0}">
      <dsp:nvSpPr>
        <dsp:cNvPr id="0" name=""/>
        <dsp:cNvSpPr/>
      </dsp:nvSpPr>
      <dsp:spPr>
        <a:xfrm>
          <a:off x="813860" y="939943"/>
          <a:ext cx="1360701" cy="680350"/>
        </a:xfrm>
        <a:prstGeom prst="rect">
          <a:avLst/>
        </a:prstGeom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Brown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PA</a:t>
          </a:r>
        </a:p>
      </dsp:txBody>
      <dsp:txXfrm>
        <a:off x="813860" y="939943"/>
        <a:ext cx="1360701" cy="680350"/>
      </dsp:txXfrm>
    </dsp:sp>
    <dsp:sp modelId="{55CAB689-96CC-4023-8177-7B50FBBC7DDC}">
      <dsp:nvSpPr>
        <dsp:cNvPr id="0" name=""/>
        <dsp:cNvSpPr/>
      </dsp:nvSpPr>
      <dsp:spPr>
        <a:xfrm>
          <a:off x="2460309" y="939943"/>
          <a:ext cx="1360701" cy="680350"/>
        </a:xfrm>
        <a:prstGeom prst="rect">
          <a:avLst/>
        </a:prstGeom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Scarlett Blacker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Parliamentary Researcher and Briefings Officer</a:t>
          </a:r>
        </a:p>
      </dsp:txBody>
      <dsp:txXfrm>
        <a:off x="2460309" y="939943"/>
        <a:ext cx="1360701" cy="680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0D54B-7868-4A00-9911-2B04F700D54D}">
      <dsp:nvSpPr>
        <dsp:cNvPr id="0" name=""/>
        <dsp:cNvSpPr/>
      </dsp:nvSpPr>
      <dsp:spPr>
        <a:xfrm>
          <a:off x="9077059" y="1939733"/>
          <a:ext cx="138747" cy="584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128"/>
              </a:lnTo>
              <a:lnTo>
                <a:pt x="138747" y="584128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A6A204-A165-4D28-8968-857779A7AAF4}">
      <dsp:nvSpPr>
        <dsp:cNvPr id="0" name=""/>
        <dsp:cNvSpPr/>
      </dsp:nvSpPr>
      <dsp:spPr>
        <a:xfrm>
          <a:off x="5093829" y="1064162"/>
          <a:ext cx="4476509" cy="258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85"/>
              </a:lnTo>
              <a:lnTo>
                <a:pt x="4476509" y="129485"/>
              </a:lnTo>
              <a:lnTo>
                <a:pt x="4476509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1880B-0962-4B2D-B60A-1A4694105CF8}">
      <dsp:nvSpPr>
        <dsp:cNvPr id="0" name=""/>
        <dsp:cNvSpPr/>
      </dsp:nvSpPr>
      <dsp:spPr>
        <a:xfrm>
          <a:off x="7599330" y="1944358"/>
          <a:ext cx="170538" cy="562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646"/>
              </a:lnTo>
              <a:lnTo>
                <a:pt x="170538" y="562646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5FDB7-BAC4-4E35-9B29-DB2A6E56A4CA}">
      <dsp:nvSpPr>
        <dsp:cNvPr id="0" name=""/>
        <dsp:cNvSpPr/>
      </dsp:nvSpPr>
      <dsp:spPr>
        <a:xfrm>
          <a:off x="5093829" y="1064162"/>
          <a:ext cx="2998780" cy="263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10"/>
              </a:lnTo>
              <a:lnTo>
                <a:pt x="2998780" y="134110"/>
              </a:lnTo>
              <a:lnTo>
                <a:pt x="2998780" y="263596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4B5C1-46F1-4BE6-BD23-A217E65D4384}">
      <dsp:nvSpPr>
        <dsp:cNvPr id="0" name=""/>
        <dsp:cNvSpPr/>
      </dsp:nvSpPr>
      <dsp:spPr>
        <a:xfrm>
          <a:off x="5093829" y="1064162"/>
          <a:ext cx="1492169" cy="258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85"/>
              </a:lnTo>
              <a:lnTo>
                <a:pt x="1492169" y="129485"/>
              </a:lnTo>
              <a:lnTo>
                <a:pt x="1492169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5F52F-5603-4A4E-9DB8-3B9426EEF92A}">
      <dsp:nvSpPr>
        <dsp:cNvPr id="0" name=""/>
        <dsp:cNvSpPr/>
      </dsp:nvSpPr>
      <dsp:spPr>
        <a:xfrm>
          <a:off x="4600549" y="1939733"/>
          <a:ext cx="184979" cy="56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271"/>
              </a:lnTo>
              <a:lnTo>
                <a:pt x="184979" y="56727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5048109" y="1064162"/>
          <a:ext cx="91440" cy="2589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3601659" y="1064162"/>
          <a:ext cx="1492169" cy="258971"/>
        </a:xfrm>
        <a:custGeom>
          <a:avLst/>
          <a:gdLst/>
          <a:ahLst/>
          <a:cxnLst/>
          <a:rect l="0" t="0" r="0" b="0"/>
          <a:pathLst>
            <a:path>
              <a:moveTo>
                <a:pt x="1492169" y="0"/>
              </a:moveTo>
              <a:lnTo>
                <a:pt x="1492169" y="129485"/>
              </a:lnTo>
              <a:lnTo>
                <a:pt x="0" y="129485"/>
              </a:lnTo>
              <a:lnTo>
                <a:pt x="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65558-C4C1-4165-8E60-AA3CFBB0BE82}">
      <dsp:nvSpPr>
        <dsp:cNvPr id="0" name=""/>
        <dsp:cNvSpPr/>
      </dsp:nvSpPr>
      <dsp:spPr>
        <a:xfrm>
          <a:off x="1616210" y="1939733"/>
          <a:ext cx="184979" cy="2318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8412"/>
              </a:lnTo>
              <a:lnTo>
                <a:pt x="184979" y="2318412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B048D-1D4B-4D0B-B57F-89B5DD501619}">
      <dsp:nvSpPr>
        <dsp:cNvPr id="0" name=""/>
        <dsp:cNvSpPr/>
      </dsp:nvSpPr>
      <dsp:spPr>
        <a:xfrm>
          <a:off x="1616210" y="1939733"/>
          <a:ext cx="184979" cy="144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841"/>
              </a:lnTo>
              <a:lnTo>
                <a:pt x="184979" y="144284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A0F4A-2CCA-46BE-86CE-78498983E7DF}">
      <dsp:nvSpPr>
        <dsp:cNvPr id="0" name=""/>
        <dsp:cNvSpPr/>
      </dsp:nvSpPr>
      <dsp:spPr>
        <a:xfrm>
          <a:off x="1616210" y="1939733"/>
          <a:ext cx="184979" cy="56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271"/>
              </a:lnTo>
              <a:lnTo>
                <a:pt x="184979" y="56727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50266-521F-41DD-AA13-5B57C3ABCB49}">
      <dsp:nvSpPr>
        <dsp:cNvPr id="0" name=""/>
        <dsp:cNvSpPr/>
      </dsp:nvSpPr>
      <dsp:spPr>
        <a:xfrm>
          <a:off x="2109489" y="1064162"/>
          <a:ext cx="2984339" cy="258971"/>
        </a:xfrm>
        <a:custGeom>
          <a:avLst/>
          <a:gdLst/>
          <a:ahLst/>
          <a:cxnLst/>
          <a:rect l="0" t="0" r="0" b="0"/>
          <a:pathLst>
            <a:path>
              <a:moveTo>
                <a:pt x="2984339" y="0"/>
              </a:moveTo>
              <a:lnTo>
                <a:pt x="2984339" y="129485"/>
              </a:lnTo>
              <a:lnTo>
                <a:pt x="0" y="129485"/>
              </a:lnTo>
              <a:lnTo>
                <a:pt x="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60C31-752E-4228-857A-712458D2F3A0}">
      <dsp:nvSpPr>
        <dsp:cNvPr id="0" name=""/>
        <dsp:cNvSpPr/>
      </dsp:nvSpPr>
      <dsp:spPr>
        <a:xfrm>
          <a:off x="124040" y="1939733"/>
          <a:ext cx="184979" cy="144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841"/>
              </a:lnTo>
              <a:lnTo>
                <a:pt x="184979" y="144284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24040" y="1939733"/>
          <a:ext cx="184979" cy="547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657"/>
              </a:lnTo>
              <a:lnTo>
                <a:pt x="184979" y="547657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617319" y="1064162"/>
          <a:ext cx="4476509" cy="258971"/>
        </a:xfrm>
        <a:custGeom>
          <a:avLst/>
          <a:gdLst/>
          <a:ahLst/>
          <a:cxnLst/>
          <a:rect l="0" t="0" r="0" b="0"/>
          <a:pathLst>
            <a:path>
              <a:moveTo>
                <a:pt x="4476509" y="0"/>
              </a:moveTo>
              <a:lnTo>
                <a:pt x="4476509" y="129485"/>
              </a:lnTo>
              <a:lnTo>
                <a:pt x="0" y="129485"/>
              </a:lnTo>
              <a:lnTo>
                <a:pt x="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3998052" y="472018"/>
          <a:ext cx="2191553" cy="592144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sp:txBody>
      <dsp:txXfrm>
        <a:off x="3998052" y="472018"/>
        <a:ext cx="2191553" cy="592144"/>
      </dsp:txXfrm>
    </dsp:sp>
    <dsp:sp modelId="{213C5734-2B8B-4213-A572-EA31BFCC17AB}">
      <dsp:nvSpPr>
        <dsp:cNvPr id="0" name=""/>
        <dsp:cNvSpPr/>
      </dsp:nvSpPr>
      <dsp:spPr>
        <a:xfrm>
          <a:off x="72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Stuart Batten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Director of Ordinands (DDO) and vocations </a:t>
          </a:r>
        </a:p>
      </dsp:txBody>
      <dsp:txXfrm>
        <a:off x="720" y="1323134"/>
        <a:ext cx="1233198" cy="616599"/>
      </dsp:txXfrm>
    </dsp:sp>
    <dsp:sp modelId="{AB674688-F98F-47A8-A6FA-6444CAE70068}">
      <dsp:nvSpPr>
        <dsp:cNvPr id="0" name=""/>
        <dsp:cNvSpPr/>
      </dsp:nvSpPr>
      <dsp:spPr>
        <a:xfrm>
          <a:off x="309020" y="2179091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sp:txBody>
      <dsp:txXfrm>
        <a:off x="309020" y="2179091"/>
        <a:ext cx="1233198" cy="616599"/>
      </dsp:txXfrm>
    </dsp:sp>
    <dsp:sp modelId="{B47A85C3-DEDB-41E1-B20F-ECCD435A1507}">
      <dsp:nvSpPr>
        <dsp:cNvPr id="0" name=""/>
        <dsp:cNvSpPr/>
      </dsp:nvSpPr>
      <dsp:spPr>
        <a:xfrm>
          <a:off x="309020" y="3074276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Cook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sp:txBody>
      <dsp:txXfrm>
        <a:off x="309020" y="3074276"/>
        <a:ext cx="1233198" cy="616599"/>
      </dsp:txXfrm>
    </dsp:sp>
    <dsp:sp modelId="{68DE601B-59F6-4CF7-9DA7-9A874517FF49}">
      <dsp:nvSpPr>
        <dsp:cNvPr id="0" name=""/>
        <dsp:cNvSpPr/>
      </dsp:nvSpPr>
      <dsp:spPr>
        <a:xfrm>
          <a:off x="149289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Katie de Bourcier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sp:txBody>
      <dsp:txXfrm>
        <a:off x="1492890" y="1323134"/>
        <a:ext cx="1233198" cy="616599"/>
      </dsp:txXfrm>
    </dsp:sp>
    <dsp:sp modelId="{F28240B3-DF66-48BA-997B-454AC6FE5BEA}">
      <dsp:nvSpPr>
        <dsp:cNvPr id="0" name=""/>
        <dsp:cNvSpPr/>
      </dsp:nvSpPr>
      <dsp:spPr>
        <a:xfrm>
          <a:off x="1801190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Prior-Townsend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Project Officer</a:t>
          </a:r>
        </a:p>
      </dsp:txBody>
      <dsp:txXfrm>
        <a:off x="1801190" y="2198705"/>
        <a:ext cx="1233198" cy="616599"/>
      </dsp:txXfrm>
    </dsp:sp>
    <dsp:sp modelId="{BDE4C1F0-4408-4057-913D-17EA61221A3F}">
      <dsp:nvSpPr>
        <dsp:cNvPr id="0" name=""/>
        <dsp:cNvSpPr/>
      </dsp:nvSpPr>
      <dsp:spPr>
        <a:xfrm>
          <a:off x="1801190" y="3074276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Sudbury Archdeaconry Mission Enabler</a:t>
          </a:r>
        </a:p>
      </dsp:txBody>
      <dsp:txXfrm>
        <a:off x="1801190" y="3074276"/>
        <a:ext cx="1233198" cy="616599"/>
      </dsp:txXfrm>
    </dsp:sp>
    <dsp:sp modelId="{D1BC6EFA-F2AB-42DE-8695-30D81F3A95C1}">
      <dsp:nvSpPr>
        <dsp:cNvPr id="0" name=""/>
        <dsp:cNvSpPr/>
      </dsp:nvSpPr>
      <dsp:spPr>
        <a:xfrm>
          <a:off x="1801190" y="3949846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Archdeaconry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sp:txBody>
      <dsp:txXfrm>
        <a:off x="1801190" y="3949846"/>
        <a:ext cx="1233198" cy="616599"/>
      </dsp:txXfrm>
    </dsp:sp>
    <dsp:sp modelId="{D38A45B9-5FE9-4DF1-81D2-CE6D7898EFB1}">
      <dsp:nvSpPr>
        <dsp:cNvPr id="0" name=""/>
        <dsp:cNvSpPr/>
      </dsp:nvSpPr>
      <dsp:spPr>
        <a:xfrm>
          <a:off x="298506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</a:t>
          </a:r>
        </a:p>
      </dsp:txBody>
      <dsp:txXfrm>
        <a:off x="2985060" y="1323134"/>
        <a:ext cx="1233198" cy="616599"/>
      </dsp:txXfrm>
    </dsp:sp>
    <dsp:sp modelId="{576A9DE4-5CF4-4E97-97DF-FCD7B0182B83}">
      <dsp:nvSpPr>
        <dsp:cNvPr id="0" name=""/>
        <dsp:cNvSpPr/>
      </dsp:nvSpPr>
      <dsp:spPr>
        <a:xfrm>
          <a:off x="447723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Children’s and Families’ Enabler</a:t>
          </a:r>
        </a:p>
      </dsp:txBody>
      <dsp:txXfrm>
        <a:off x="4477230" y="1323134"/>
        <a:ext cx="1233198" cy="616599"/>
      </dsp:txXfrm>
    </dsp:sp>
    <dsp:sp modelId="{41362FC5-D365-4A28-B4B3-6D14BEF06F08}">
      <dsp:nvSpPr>
        <dsp:cNvPr id="0" name=""/>
        <dsp:cNvSpPr/>
      </dsp:nvSpPr>
      <dsp:spPr>
        <a:xfrm>
          <a:off x="4785529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Allinson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Project Support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85529" y="2198705"/>
        <a:ext cx="1233198" cy="616599"/>
      </dsp:txXfrm>
    </dsp:sp>
    <dsp:sp modelId="{68A4BE2F-7C1B-4933-99ED-A22E3E4ABD75}">
      <dsp:nvSpPr>
        <dsp:cNvPr id="0" name=""/>
        <dsp:cNvSpPr/>
      </dsp:nvSpPr>
      <dsp:spPr>
        <a:xfrm>
          <a:off x="5969399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Matt Levett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Youth and Young Adults Officer</a:t>
          </a:r>
        </a:p>
      </dsp:txBody>
      <dsp:txXfrm>
        <a:off x="5969399" y="1323134"/>
        <a:ext cx="1233198" cy="616599"/>
      </dsp:txXfrm>
    </dsp:sp>
    <dsp:sp modelId="{7E50E478-7611-41A9-A43F-D9FC7F2BE499}">
      <dsp:nvSpPr>
        <dsp:cNvPr id="0" name=""/>
        <dsp:cNvSpPr/>
      </dsp:nvSpPr>
      <dsp:spPr>
        <a:xfrm>
          <a:off x="7476010" y="1327759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Gail </a:t>
          </a: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Southgate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Evangelist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Centre of Mission  </a:t>
          </a:r>
        </a:p>
      </dsp:txBody>
      <dsp:txXfrm>
        <a:off x="7476010" y="1327759"/>
        <a:ext cx="1233198" cy="616599"/>
      </dsp:txXfrm>
    </dsp:sp>
    <dsp:sp modelId="{03199D6B-84F6-46DF-A21F-020CA1CD7C6E}">
      <dsp:nvSpPr>
        <dsp:cNvPr id="0" name=""/>
        <dsp:cNvSpPr/>
      </dsp:nvSpPr>
      <dsp:spPr>
        <a:xfrm>
          <a:off x="7769869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Hawsworth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(employed by Church Army) </a:t>
          </a:r>
        </a:p>
      </dsp:txBody>
      <dsp:txXfrm>
        <a:off x="7769869" y="2198705"/>
        <a:ext cx="1233198" cy="616599"/>
      </dsp:txXfrm>
    </dsp:sp>
    <dsp:sp modelId="{F6E0DEE7-FEBD-47B9-93FC-CF8370998609}">
      <dsp:nvSpPr>
        <dsp:cNvPr id="0" name=""/>
        <dsp:cNvSpPr/>
      </dsp:nvSpPr>
      <dsp:spPr>
        <a:xfrm>
          <a:off x="8953739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Linda Pepper, Lead Chaplain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UoS</a:t>
          </a: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and SNC</a:t>
          </a:r>
        </a:p>
      </dsp:txBody>
      <dsp:txXfrm>
        <a:off x="8953739" y="1323134"/>
        <a:ext cx="1233198" cy="616599"/>
      </dsp:txXfrm>
    </dsp:sp>
    <dsp:sp modelId="{6B1F6655-60A2-4412-AAD8-68CFFC00D06C}">
      <dsp:nvSpPr>
        <dsp:cNvPr id="0" name=""/>
        <dsp:cNvSpPr/>
      </dsp:nvSpPr>
      <dsp:spPr>
        <a:xfrm>
          <a:off x="9215806" y="2215563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Lauren Crisp-</a:t>
          </a:r>
          <a:r>
            <a:rPr lang="en-GB" sz="1000" kern="1200" dirty="0" err="1">
              <a:solidFill>
                <a:schemeClr val="bg1"/>
              </a:solidFill>
            </a:rPr>
            <a:t>Hihn</a:t>
          </a:r>
          <a:r>
            <a:rPr lang="en-GB" sz="1000" kern="1200" dirty="0">
              <a:solidFill>
                <a:schemeClr val="bg1"/>
              </a:solidFill>
            </a:rPr>
            <a:t> Detached Youth Worker &amp; Assistant Chaplain</a:t>
          </a:r>
        </a:p>
      </dsp:txBody>
      <dsp:txXfrm>
        <a:off x="9215806" y="2215563"/>
        <a:ext cx="1233198" cy="6165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9D96A-8915-4C46-B2B5-9986A3744F55}">
      <dsp:nvSpPr>
        <dsp:cNvPr id="0" name=""/>
        <dsp:cNvSpPr/>
      </dsp:nvSpPr>
      <dsp:spPr>
        <a:xfrm>
          <a:off x="2238153" y="2514104"/>
          <a:ext cx="1583509" cy="274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12"/>
              </a:lnTo>
              <a:lnTo>
                <a:pt x="1583509" y="137412"/>
              </a:lnTo>
              <a:lnTo>
                <a:pt x="1583509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192433" y="2514104"/>
          <a:ext cx="91440" cy="274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2630D-9DD4-4A5C-98DC-49C90F3BCB8C}">
      <dsp:nvSpPr>
        <dsp:cNvPr id="0" name=""/>
        <dsp:cNvSpPr/>
      </dsp:nvSpPr>
      <dsp:spPr>
        <a:xfrm>
          <a:off x="131169" y="3443272"/>
          <a:ext cx="196302" cy="601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995"/>
              </a:lnTo>
              <a:lnTo>
                <a:pt x="196302" y="6019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654643" y="2514104"/>
          <a:ext cx="1583509" cy="274824"/>
        </a:xfrm>
        <a:custGeom>
          <a:avLst/>
          <a:gdLst/>
          <a:ahLst/>
          <a:cxnLst/>
          <a:rect l="0" t="0" r="0" b="0"/>
          <a:pathLst>
            <a:path>
              <a:moveTo>
                <a:pt x="1583509" y="0"/>
              </a:moveTo>
              <a:lnTo>
                <a:pt x="1583509" y="137412"/>
              </a:lnTo>
              <a:lnTo>
                <a:pt x="0" y="137412"/>
              </a:lnTo>
              <a:lnTo>
                <a:pt x="0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192433" y="1584937"/>
          <a:ext cx="91440" cy="274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68C51-1914-4E3F-B341-B8B6BBE0CA48}">
      <dsp:nvSpPr>
        <dsp:cNvPr id="0" name=""/>
        <dsp:cNvSpPr/>
      </dsp:nvSpPr>
      <dsp:spPr>
        <a:xfrm>
          <a:off x="2192433" y="655770"/>
          <a:ext cx="91440" cy="274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8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F440D-6BAC-4524-B8E7-A85776A784A7}">
      <dsp:nvSpPr>
        <dsp:cNvPr id="0" name=""/>
        <dsp:cNvSpPr/>
      </dsp:nvSpPr>
      <dsp:spPr>
        <a:xfrm>
          <a:off x="1583810" y="1427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1583810" y="1427"/>
        <a:ext cx="1308685" cy="654342"/>
      </dsp:txXfrm>
    </dsp:sp>
    <dsp:sp modelId="{2111227F-71B2-4439-8F58-AD2C78AE7B52}">
      <dsp:nvSpPr>
        <dsp:cNvPr id="0" name=""/>
        <dsp:cNvSpPr/>
      </dsp:nvSpPr>
      <dsp:spPr>
        <a:xfrm>
          <a:off x="1583810" y="930594"/>
          <a:ext cx="1308685" cy="6543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</dsp:txBody>
      <dsp:txXfrm>
        <a:off x="1583810" y="930594"/>
        <a:ext cx="1308685" cy="654342"/>
      </dsp:txXfrm>
    </dsp:sp>
    <dsp:sp modelId="{213C5734-2B8B-4213-A572-EA31BFCC17AB}">
      <dsp:nvSpPr>
        <dsp:cNvPr id="0" name=""/>
        <dsp:cNvSpPr/>
      </dsp:nvSpPr>
      <dsp:spPr>
        <a:xfrm>
          <a:off x="1583810" y="1859762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Galloway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83810" y="1859762"/>
        <a:ext cx="1308685" cy="654342"/>
      </dsp:txXfrm>
    </dsp:sp>
    <dsp:sp modelId="{AB674688-F98F-47A8-A6FA-6444CAE70068}">
      <dsp:nvSpPr>
        <dsp:cNvPr id="0" name=""/>
        <dsp:cNvSpPr/>
      </dsp:nvSpPr>
      <dsp:spPr>
        <a:xfrm>
          <a:off x="300" y="2788929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Shelly Thomas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Safeguarding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0" y="2788929"/>
        <a:ext cx="1308685" cy="654342"/>
      </dsp:txXfrm>
    </dsp:sp>
    <dsp:sp modelId="{13C39087-4CA4-4235-8B4D-60C7BA50514D}">
      <dsp:nvSpPr>
        <dsp:cNvPr id="0" name=""/>
        <dsp:cNvSpPr/>
      </dsp:nvSpPr>
      <dsp:spPr>
        <a:xfrm>
          <a:off x="327472" y="3718096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Baalham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Assistant</a:t>
          </a:r>
        </a:p>
      </dsp:txBody>
      <dsp:txXfrm>
        <a:off x="327472" y="3718096"/>
        <a:ext cx="1308685" cy="654342"/>
      </dsp:txXfrm>
    </dsp:sp>
    <dsp:sp modelId="{FB8EBDE9-033D-4017-8F29-BC5275817A87}">
      <dsp:nvSpPr>
        <dsp:cNvPr id="0" name=""/>
        <dsp:cNvSpPr/>
      </dsp:nvSpPr>
      <dsp:spPr>
        <a:xfrm>
          <a:off x="1583810" y="2788929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Hicks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83810" y="2788929"/>
        <a:ext cx="1308685" cy="654342"/>
      </dsp:txXfrm>
    </dsp:sp>
    <dsp:sp modelId="{A67C9FD9-3547-4C23-BDAB-978FE2F7346D}">
      <dsp:nvSpPr>
        <dsp:cNvPr id="0" name=""/>
        <dsp:cNvSpPr/>
      </dsp:nvSpPr>
      <dsp:spPr>
        <a:xfrm>
          <a:off x="3167320" y="2788929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Mark Bee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</a:p>
      </dsp:txBody>
      <dsp:txXfrm>
        <a:off x="3167320" y="2788929"/>
        <a:ext cx="1308685" cy="6543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2D77F-BD37-4C23-9B90-AB1071B265A7}">
      <dsp:nvSpPr>
        <dsp:cNvPr id="0" name=""/>
        <dsp:cNvSpPr/>
      </dsp:nvSpPr>
      <dsp:spPr>
        <a:xfrm>
          <a:off x="2676029" y="1977249"/>
          <a:ext cx="372000" cy="1975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5600"/>
              </a:lnTo>
              <a:lnTo>
                <a:pt x="372000" y="197560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CCCA-BE5C-4627-86AB-2CF98321BB38}">
      <dsp:nvSpPr>
        <dsp:cNvPr id="0" name=""/>
        <dsp:cNvSpPr/>
      </dsp:nvSpPr>
      <dsp:spPr>
        <a:xfrm>
          <a:off x="2676029" y="1977249"/>
          <a:ext cx="372000" cy="78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259"/>
              </a:lnTo>
              <a:lnTo>
                <a:pt x="372000" y="78725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339319" y="806256"/>
          <a:ext cx="1006198" cy="334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92"/>
              </a:lnTo>
              <a:lnTo>
                <a:pt x="1006198" y="158392"/>
              </a:lnTo>
              <a:lnTo>
                <a:pt x="1006198" y="3341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446824" y="806256"/>
          <a:ext cx="892494" cy="383616"/>
        </a:xfrm>
        <a:custGeom>
          <a:avLst/>
          <a:gdLst/>
          <a:ahLst/>
          <a:cxnLst/>
          <a:rect l="0" t="0" r="0" b="0"/>
          <a:pathLst>
            <a:path>
              <a:moveTo>
                <a:pt x="892494" y="0"/>
              </a:moveTo>
              <a:lnTo>
                <a:pt x="892494" y="207876"/>
              </a:lnTo>
              <a:lnTo>
                <a:pt x="0" y="207876"/>
              </a:lnTo>
              <a:lnTo>
                <a:pt x="0" y="3836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852110" y="2586"/>
          <a:ext cx="2974417" cy="8036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852110" y="2586"/>
        <a:ext cx="2974417" cy="803670"/>
      </dsp:txXfrm>
    </dsp:sp>
    <dsp:sp modelId="{AB674688-F98F-47A8-A6FA-6444CAE70068}">
      <dsp:nvSpPr>
        <dsp:cNvPr id="0" name=""/>
        <dsp:cNvSpPr/>
      </dsp:nvSpPr>
      <dsp:spPr>
        <a:xfrm>
          <a:off x="495423" y="1189873"/>
          <a:ext cx="1902801" cy="737901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Ann Leitch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Programme Director</a:t>
          </a:r>
        </a:p>
      </dsp:txBody>
      <dsp:txXfrm>
        <a:off x="495423" y="1189873"/>
        <a:ext cx="1902801" cy="737901"/>
      </dsp:txXfrm>
    </dsp:sp>
    <dsp:sp modelId="{FB8EBDE9-033D-4017-8F29-BC5275817A87}">
      <dsp:nvSpPr>
        <dsp:cNvPr id="0" name=""/>
        <dsp:cNvSpPr/>
      </dsp:nvSpPr>
      <dsp:spPr>
        <a:xfrm>
          <a:off x="2508657" y="1140389"/>
          <a:ext cx="1673719" cy="836859"/>
        </a:xfrm>
        <a:prstGeom prst="rect">
          <a:avLst/>
        </a:prstGeom>
        <a:solidFill>
          <a:schemeClr val="tx2">
            <a:lumMod val="9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 Holder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Engagement</a:t>
          </a:r>
        </a:p>
      </dsp:txBody>
      <dsp:txXfrm>
        <a:off x="2508657" y="1140389"/>
        <a:ext cx="1673719" cy="836859"/>
      </dsp:txXfrm>
    </dsp:sp>
    <dsp:sp modelId="{DA1AE00A-A76A-4C87-9603-B02888740FEE}">
      <dsp:nvSpPr>
        <dsp:cNvPr id="0" name=""/>
        <dsp:cNvSpPr/>
      </dsp:nvSpPr>
      <dsp:spPr>
        <a:xfrm>
          <a:off x="3048030" y="2346079"/>
          <a:ext cx="1673719" cy="836859"/>
        </a:xfrm>
        <a:prstGeom prst="rect">
          <a:avLst/>
        </a:prstGeom>
        <a:solidFill>
          <a:schemeClr val="tx2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Leonie Ryle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3048030" y="2346079"/>
        <a:ext cx="1673719" cy="836859"/>
      </dsp:txXfrm>
    </dsp:sp>
    <dsp:sp modelId="{0787E60F-562D-4194-8A2B-0CF2DE4AE066}">
      <dsp:nvSpPr>
        <dsp:cNvPr id="0" name=""/>
        <dsp:cNvSpPr/>
      </dsp:nvSpPr>
      <dsp:spPr>
        <a:xfrm>
          <a:off x="3048030" y="3534420"/>
          <a:ext cx="1673719" cy="836859"/>
        </a:xfrm>
        <a:prstGeom prst="rect">
          <a:avLst/>
        </a:prstGeom>
        <a:solidFill>
          <a:schemeClr val="tx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Bridgwater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Assistant</a:t>
          </a:r>
        </a:p>
      </dsp:txBody>
      <dsp:txXfrm>
        <a:off x="3048030" y="3534420"/>
        <a:ext cx="1673719" cy="8368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61A-49DB-4332-97BE-E14A631E5674}">
      <dsp:nvSpPr>
        <dsp:cNvPr id="0" name=""/>
        <dsp:cNvSpPr/>
      </dsp:nvSpPr>
      <dsp:spPr>
        <a:xfrm>
          <a:off x="1570416" y="1219842"/>
          <a:ext cx="262063" cy="2740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0157"/>
              </a:lnTo>
              <a:lnTo>
                <a:pt x="262063" y="274015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61E65-F6DB-4A3B-956E-D54EFC4C39B7}">
      <dsp:nvSpPr>
        <dsp:cNvPr id="0" name=""/>
        <dsp:cNvSpPr/>
      </dsp:nvSpPr>
      <dsp:spPr>
        <a:xfrm>
          <a:off x="1570416" y="1219842"/>
          <a:ext cx="262063" cy="198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8994"/>
              </a:lnTo>
              <a:lnTo>
                <a:pt x="262063" y="198899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570416" y="1219842"/>
          <a:ext cx="262063" cy="1237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831"/>
              </a:lnTo>
              <a:lnTo>
                <a:pt x="262063" y="123783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570416" y="1219842"/>
          <a:ext cx="262063" cy="486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668"/>
              </a:lnTo>
              <a:lnTo>
                <a:pt x="262063" y="48666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223531" y="510855"/>
          <a:ext cx="91440" cy="2221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1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329171" y="2847"/>
          <a:ext cx="1880160" cy="5080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1329171" y="2847"/>
        <a:ext cx="1880160" cy="508008"/>
      </dsp:txXfrm>
    </dsp:sp>
    <dsp:sp modelId="{213C5734-2B8B-4213-A572-EA31BFCC17AB}">
      <dsp:nvSpPr>
        <dsp:cNvPr id="0" name=""/>
        <dsp:cNvSpPr/>
      </dsp:nvSpPr>
      <dsp:spPr>
        <a:xfrm>
          <a:off x="1395707" y="733030"/>
          <a:ext cx="1747088" cy="486811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Dawn Gillett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Property and Diocesan Surveyor</a:t>
          </a:r>
        </a:p>
      </dsp:txBody>
      <dsp:txXfrm>
        <a:off x="1395707" y="733030"/>
        <a:ext cx="1747088" cy="486811"/>
      </dsp:txXfrm>
    </dsp:sp>
    <dsp:sp modelId="{AB674688-F98F-47A8-A6FA-6444CAE70068}">
      <dsp:nvSpPr>
        <dsp:cNvPr id="0" name=""/>
        <dsp:cNvSpPr/>
      </dsp:nvSpPr>
      <dsp:spPr>
        <a:xfrm>
          <a:off x="1832479" y="1442017"/>
          <a:ext cx="1376246" cy="52898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Billham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sz="900" b="0" i="0" u="none" strike="noStrike" kern="1200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 Property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32479" y="1442017"/>
        <a:ext cx="1376246" cy="528987"/>
      </dsp:txXfrm>
    </dsp:sp>
    <dsp:sp modelId="{FB8EBDE9-033D-4017-8F29-BC5275817A87}">
      <dsp:nvSpPr>
        <dsp:cNvPr id="0" name=""/>
        <dsp:cNvSpPr/>
      </dsp:nvSpPr>
      <dsp:spPr>
        <a:xfrm>
          <a:off x="1832479" y="2193180"/>
          <a:ext cx="1316164" cy="52898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Sharon Walters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 (Pastoral Secretary and Property)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32479" y="2193180"/>
        <a:ext cx="1316164" cy="528987"/>
      </dsp:txXfrm>
    </dsp:sp>
    <dsp:sp modelId="{246C1C50-DB92-442A-9054-4E2C9E9F642A}">
      <dsp:nvSpPr>
        <dsp:cNvPr id="0" name=""/>
        <dsp:cNvSpPr/>
      </dsp:nvSpPr>
      <dsp:spPr>
        <a:xfrm>
          <a:off x="1832479" y="2944342"/>
          <a:ext cx="1212641" cy="528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Rolls,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Officer </a:t>
          </a:r>
        </a:p>
      </dsp:txBody>
      <dsp:txXfrm>
        <a:off x="1832479" y="2944342"/>
        <a:ext cx="1212641" cy="528987"/>
      </dsp:txXfrm>
    </dsp:sp>
    <dsp:sp modelId="{D708AC97-5034-4325-BDCD-1B0DBCCA593A}">
      <dsp:nvSpPr>
        <dsp:cNvPr id="0" name=""/>
        <dsp:cNvSpPr/>
      </dsp:nvSpPr>
      <dsp:spPr>
        <a:xfrm>
          <a:off x="1832479" y="3695505"/>
          <a:ext cx="1626711" cy="528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Flint, Net Zero Carbon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Regional Learning Co-ordinator</a:t>
          </a:r>
        </a:p>
      </dsp:txBody>
      <dsp:txXfrm>
        <a:off x="1832479" y="3695505"/>
        <a:ext cx="1626711" cy="5289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63A7-A92C-4CDE-9FF6-BF1986D48D47}">
      <dsp:nvSpPr>
        <dsp:cNvPr id="0" name=""/>
        <dsp:cNvSpPr/>
      </dsp:nvSpPr>
      <dsp:spPr>
        <a:xfrm>
          <a:off x="4122222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D4A2E-2563-426E-8381-48E5B98344EC}">
      <dsp:nvSpPr>
        <dsp:cNvPr id="0" name=""/>
        <dsp:cNvSpPr/>
      </dsp:nvSpPr>
      <dsp:spPr>
        <a:xfrm>
          <a:off x="2559154" y="1557675"/>
          <a:ext cx="2004924" cy="23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7"/>
              </a:lnTo>
              <a:lnTo>
                <a:pt x="2004924" y="115987"/>
              </a:lnTo>
              <a:lnTo>
                <a:pt x="2004924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FEFB5-EA1E-4CE8-AB30-950A11314868}">
      <dsp:nvSpPr>
        <dsp:cNvPr id="0" name=""/>
        <dsp:cNvSpPr/>
      </dsp:nvSpPr>
      <dsp:spPr>
        <a:xfrm>
          <a:off x="2785606" y="2341970"/>
          <a:ext cx="165696" cy="129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430"/>
              </a:lnTo>
              <a:lnTo>
                <a:pt x="165696" y="1292430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3667F-B2BE-47D7-AC49-682813F02649}">
      <dsp:nvSpPr>
        <dsp:cNvPr id="0" name=""/>
        <dsp:cNvSpPr/>
      </dsp:nvSpPr>
      <dsp:spPr>
        <a:xfrm>
          <a:off x="2785606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CBA7C-6A1D-4DCD-955B-BBE3B16DC706}">
      <dsp:nvSpPr>
        <dsp:cNvPr id="0" name=""/>
        <dsp:cNvSpPr/>
      </dsp:nvSpPr>
      <dsp:spPr>
        <a:xfrm>
          <a:off x="2559154" y="1557675"/>
          <a:ext cx="668308" cy="23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7"/>
              </a:lnTo>
              <a:lnTo>
                <a:pt x="668308" y="115987"/>
              </a:lnTo>
              <a:lnTo>
                <a:pt x="668308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2695A-0C9C-454D-B4AA-4B89588587C4}">
      <dsp:nvSpPr>
        <dsp:cNvPr id="0" name=""/>
        <dsp:cNvSpPr/>
      </dsp:nvSpPr>
      <dsp:spPr>
        <a:xfrm>
          <a:off x="1448990" y="2341970"/>
          <a:ext cx="165696" cy="129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430"/>
              </a:lnTo>
              <a:lnTo>
                <a:pt x="165696" y="1292430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CCCA-BE5C-4627-86AB-2CF98321BB38}">
      <dsp:nvSpPr>
        <dsp:cNvPr id="0" name=""/>
        <dsp:cNvSpPr/>
      </dsp:nvSpPr>
      <dsp:spPr>
        <a:xfrm>
          <a:off x="1448990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890846" y="1557675"/>
          <a:ext cx="668308" cy="231974"/>
        </a:xfrm>
        <a:custGeom>
          <a:avLst/>
          <a:gdLst/>
          <a:ahLst/>
          <a:cxnLst/>
          <a:rect l="0" t="0" r="0" b="0"/>
          <a:pathLst>
            <a:path>
              <a:moveTo>
                <a:pt x="668308" y="0"/>
              </a:moveTo>
              <a:lnTo>
                <a:pt x="668308" y="115987"/>
              </a:lnTo>
              <a:lnTo>
                <a:pt x="0" y="115987"/>
              </a:lnTo>
              <a:lnTo>
                <a:pt x="0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552320" y="1557675"/>
          <a:ext cx="2006834" cy="217465"/>
        </a:xfrm>
        <a:custGeom>
          <a:avLst/>
          <a:gdLst/>
          <a:ahLst/>
          <a:cxnLst/>
          <a:rect l="0" t="0" r="0" b="0"/>
          <a:pathLst>
            <a:path>
              <a:moveTo>
                <a:pt x="2006834" y="0"/>
              </a:moveTo>
              <a:lnTo>
                <a:pt x="2006834" y="101477"/>
              </a:lnTo>
              <a:lnTo>
                <a:pt x="0" y="101477"/>
              </a:lnTo>
              <a:lnTo>
                <a:pt x="0" y="217465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577609" y="1027259"/>
          <a:ext cx="1963091" cy="53041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Codling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Operations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77609" y="1027259"/>
        <a:ext cx="1963091" cy="530415"/>
      </dsp:txXfrm>
    </dsp:sp>
    <dsp:sp modelId="{AB674688-F98F-47A8-A6FA-6444CAE70068}">
      <dsp:nvSpPr>
        <dsp:cNvPr id="0" name=""/>
        <dsp:cNvSpPr/>
      </dsp:nvSpPr>
      <dsp:spPr>
        <a:xfrm>
          <a:off x="0" y="1775140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Tracy Tipple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Management Accountant</a:t>
          </a:r>
        </a:p>
      </dsp:txBody>
      <dsp:txXfrm>
        <a:off x="0" y="1775140"/>
        <a:ext cx="1104641" cy="552320"/>
      </dsp:txXfrm>
    </dsp:sp>
    <dsp:sp modelId="{FB8EBDE9-033D-4017-8F29-BC5275817A87}">
      <dsp:nvSpPr>
        <dsp:cNvPr id="0" name=""/>
        <dsp:cNvSpPr/>
      </dsp:nvSpPr>
      <dsp:spPr>
        <a:xfrm>
          <a:off x="1338525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Keeble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Finance Manager</a:t>
          </a:r>
          <a:endParaRPr lang="en-GB" sz="1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38525" y="1789649"/>
        <a:ext cx="1104641" cy="552320"/>
      </dsp:txXfrm>
    </dsp:sp>
    <dsp:sp modelId="{DA1AE00A-A76A-4C87-9603-B02888740FEE}">
      <dsp:nvSpPr>
        <dsp:cNvPr id="0" name=""/>
        <dsp:cNvSpPr/>
      </dsp:nvSpPr>
      <dsp:spPr>
        <a:xfrm>
          <a:off x="1614686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Elena Stephenson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Accountant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614686" y="2573945"/>
        <a:ext cx="1104641" cy="552320"/>
      </dsp:txXfrm>
    </dsp:sp>
    <dsp:sp modelId="{B732C6CF-67A5-4A65-84C3-8FA42DE08992}">
      <dsp:nvSpPr>
        <dsp:cNvPr id="0" name=""/>
        <dsp:cNvSpPr/>
      </dsp:nvSpPr>
      <dsp:spPr>
        <a:xfrm>
          <a:off x="1614686" y="3358240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Frances Blakeway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Administrator</a:t>
          </a:r>
        </a:p>
      </dsp:txBody>
      <dsp:txXfrm>
        <a:off x="1614686" y="3358240"/>
        <a:ext cx="1104641" cy="552320"/>
      </dsp:txXfrm>
    </dsp:sp>
    <dsp:sp modelId="{74C2384A-32A1-48BE-83D4-0A71D398E635}">
      <dsp:nvSpPr>
        <dsp:cNvPr id="0" name=""/>
        <dsp:cNvSpPr/>
      </dsp:nvSpPr>
      <dsp:spPr>
        <a:xfrm>
          <a:off x="2675142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Podd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Resourcing Manager</a:t>
          </a:r>
        </a:p>
      </dsp:txBody>
      <dsp:txXfrm>
        <a:off x="2675142" y="1789649"/>
        <a:ext cx="1104641" cy="552320"/>
      </dsp:txXfrm>
    </dsp:sp>
    <dsp:sp modelId="{7B7760E7-E5F0-46A4-B49C-14E13F654600}">
      <dsp:nvSpPr>
        <dsp:cNvPr id="0" name=""/>
        <dsp:cNvSpPr/>
      </dsp:nvSpPr>
      <dsp:spPr>
        <a:xfrm>
          <a:off x="2951302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Denton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(Grants)</a:t>
          </a: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51302" y="2573945"/>
        <a:ext cx="1104641" cy="552320"/>
      </dsp:txXfrm>
    </dsp:sp>
    <dsp:sp modelId="{D277D168-20F7-4D1A-8BE3-11B44D4C35E8}">
      <dsp:nvSpPr>
        <dsp:cNvPr id="0" name=""/>
        <dsp:cNvSpPr/>
      </dsp:nvSpPr>
      <dsp:spPr>
        <a:xfrm>
          <a:off x="2951302" y="3358240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Adviser </a:t>
          </a:r>
        </a:p>
      </dsp:txBody>
      <dsp:txXfrm>
        <a:off x="2951302" y="3358240"/>
        <a:ext cx="1104641" cy="552320"/>
      </dsp:txXfrm>
    </dsp:sp>
    <dsp:sp modelId="{D52986F2-6608-4BE8-ACDE-DDD36DE82491}">
      <dsp:nvSpPr>
        <dsp:cNvPr id="0" name=""/>
        <dsp:cNvSpPr/>
      </dsp:nvSpPr>
      <dsp:spPr>
        <a:xfrm>
          <a:off x="4011758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Nigel Cook,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 Manager</a:t>
          </a:r>
        </a:p>
      </dsp:txBody>
      <dsp:txXfrm>
        <a:off x="4011758" y="1789649"/>
        <a:ext cx="1104641" cy="552320"/>
      </dsp:txXfrm>
    </dsp:sp>
    <dsp:sp modelId="{B90AEE28-4E4F-4AF2-8551-1EDCB75BB0AA}">
      <dsp:nvSpPr>
        <dsp:cNvPr id="0" name=""/>
        <dsp:cNvSpPr/>
      </dsp:nvSpPr>
      <dsp:spPr>
        <a:xfrm>
          <a:off x="4287918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Paul Sparrow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Analyst</a:t>
          </a:r>
        </a:p>
      </dsp:txBody>
      <dsp:txXfrm>
        <a:off x="4287918" y="2573945"/>
        <a:ext cx="1104641" cy="5523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08C4B-63C9-401E-9516-88B844297E7A}">
      <dsp:nvSpPr>
        <dsp:cNvPr id="0" name=""/>
        <dsp:cNvSpPr/>
      </dsp:nvSpPr>
      <dsp:spPr>
        <a:xfrm>
          <a:off x="1493928" y="1308725"/>
          <a:ext cx="166387" cy="2098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8763"/>
              </a:lnTo>
              <a:lnTo>
                <a:pt x="166387" y="20987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493928" y="1308725"/>
          <a:ext cx="166387" cy="13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1145"/>
              </a:lnTo>
              <a:lnTo>
                <a:pt x="166387" y="131114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493928" y="1308725"/>
          <a:ext cx="166387" cy="523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527"/>
              </a:lnTo>
              <a:lnTo>
                <a:pt x="166387" y="52352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891926" y="534346"/>
          <a:ext cx="91440" cy="2197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3238"/>
              </a:lnTo>
              <a:lnTo>
                <a:pt x="45731" y="103238"/>
              </a:lnTo>
              <a:lnTo>
                <a:pt x="45731" y="2197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951941" y="1683"/>
          <a:ext cx="1971408" cy="532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951941" y="1683"/>
        <a:ext cx="1971408" cy="532662"/>
      </dsp:txXfrm>
    </dsp:sp>
    <dsp:sp modelId="{213C5734-2B8B-4213-A572-EA31BFCC17AB}">
      <dsp:nvSpPr>
        <dsp:cNvPr id="0" name=""/>
        <dsp:cNvSpPr/>
      </dsp:nvSpPr>
      <dsp:spPr>
        <a:xfrm>
          <a:off x="1382996" y="754064"/>
          <a:ext cx="1109321" cy="55466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Edmund Harris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 Secretary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82996" y="754064"/>
        <a:ext cx="1109321" cy="554660"/>
      </dsp:txXfrm>
    </dsp:sp>
    <dsp:sp modelId="{AB674688-F98F-47A8-A6FA-6444CAE70068}">
      <dsp:nvSpPr>
        <dsp:cNvPr id="0" name=""/>
        <dsp:cNvSpPr/>
      </dsp:nvSpPr>
      <dsp:spPr>
        <a:xfrm>
          <a:off x="1660315" y="1554922"/>
          <a:ext cx="1109321" cy="55466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Hodgson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sz="900" b="0" i="0" u="none" strike="noStrike" kern="1200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Secretary 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0315" y="1554922"/>
        <a:ext cx="1109321" cy="554660"/>
      </dsp:txXfrm>
    </dsp:sp>
    <dsp:sp modelId="{FB8EBDE9-033D-4017-8F29-BC5275817A87}">
      <dsp:nvSpPr>
        <dsp:cNvPr id="0" name=""/>
        <dsp:cNvSpPr/>
      </dsp:nvSpPr>
      <dsp:spPr>
        <a:xfrm>
          <a:off x="1660315" y="2342540"/>
          <a:ext cx="1109321" cy="55466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Alcock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0315" y="2342540"/>
        <a:ext cx="1109321" cy="554660"/>
      </dsp:txXfrm>
    </dsp:sp>
    <dsp:sp modelId="{0DE7C68D-F8BB-4DDC-BA66-968EF1D89C9E}">
      <dsp:nvSpPr>
        <dsp:cNvPr id="0" name=""/>
        <dsp:cNvSpPr/>
      </dsp:nvSpPr>
      <dsp:spPr>
        <a:xfrm>
          <a:off x="1660315" y="3130158"/>
          <a:ext cx="1109321" cy="55466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Toby Hart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 Support Officer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0315" y="3130158"/>
        <a:ext cx="1109321" cy="554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noProof="0" smtClean="0"/>
              <a:t>7/23/2024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CB5F0B-7258-8805-15BE-DE06E1E550CC}"/>
              </a:ext>
            </a:extLst>
          </p:cNvPr>
          <p:cNvCxnSpPr/>
          <p:nvPr/>
        </p:nvCxnSpPr>
        <p:spPr>
          <a:xfrm flipH="1">
            <a:off x="8690349" y="2988435"/>
            <a:ext cx="1683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0BFA05F-3825-0369-C3B5-1095D377CB73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8136529" y="2435608"/>
            <a:ext cx="13711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1B9BCA-7830-3AAB-FA70-9A4D0225221A}"/>
              </a:ext>
            </a:extLst>
          </p:cNvPr>
          <p:cNvCxnSpPr>
            <a:cxnSpLocks/>
          </p:cNvCxnSpPr>
          <p:nvPr/>
        </p:nvCxnSpPr>
        <p:spPr>
          <a:xfrm flipH="1">
            <a:off x="8538693" y="2939929"/>
            <a:ext cx="13711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2014189"/>
              </p:ext>
            </p:extLst>
          </p:nvPr>
        </p:nvGraphicFramePr>
        <p:xfrm>
          <a:off x="1066591" y="646614"/>
          <a:ext cx="9780106" cy="5767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52F38D-3C98-7EB9-5520-0A515542892A}"/>
              </a:ext>
            </a:extLst>
          </p:cNvPr>
          <p:cNvSpPr txBox="1"/>
          <p:nvPr/>
        </p:nvSpPr>
        <p:spPr>
          <a:xfrm>
            <a:off x="8273644" y="2320192"/>
            <a:ext cx="1284270" cy="230832"/>
          </a:xfrm>
          <a:prstGeom prst="rect">
            <a:avLst/>
          </a:prstGeom>
          <a:solidFill>
            <a:srgbClr val="46B298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Inspiring Ipswich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D5AF9B-7B5C-BA1F-48F0-E72A566771B5}"/>
              </a:ext>
            </a:extLst>
          </p:cNvPr>
          <p:cNvSpPr txBox="1"/>
          <p:nvPr/>
        </p:nvSpPr>
        <p:spPr>
          <a:xfrm>
            <a:off x="8273644" y="2757603"/>
            <a:ext cx="1284270" cy="230832"/>
          </a:xfrm>
          <a:prstGeom prst="rect">
            <a:avLst/>
          </a:prstGeom>
          <a:solidFill>
            <a:srgbClr val="46B298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Lightwave</a:t>
            </a:r>
          </a:p>
        </p:txBody>
      </p:sp>
    </p:spTree>
    <p:extLst>
      <p:ext uri="{BB962C8B-B14F-4D97-AF65-F5344CB8AC3E}">
        <p14:creationId xmlns:p14="http://schemas.microsoft.com/office/powerpoint/2010/main" val="356213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DF5E8C2D-5513-4B98-B774-4645164C716A}"/>
              </a:ext>
            </a:extLst>
          </p:cNvPr>
          <p:cNvSpPr txBox="1"/>
          <p:nvPr/>
        </p:nvSpPr>
        <p:spPr>
          <a:xfrm>
            <a:off x="6096000" y="569165"/>
            <a:ext cx="5814653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Diocesan Board of Education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F19E0C-BA59-B0D1-E8DA-F12E1B4DB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2845423"/>
              </p:ext>
            </p:extLst>
          </p:nvPr>
        </p:nvGraphicFramePr>
        <p:xfrm>
          <a:off x="6563529" y="1495507"/>
          <a:ext cx="4797034" cy="451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08DF357-B822-7037-B36E-EE85332DC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7332470"/>
              </p:ext>
            </p:extLst>
          </p:nvPr>
        </p:nvGraphicFramePr>
        <p:xfrm>
          <a:off x="1781184" y="1495507"/>
          <a:ext cx="4634872" cy="451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ADDDD6A-E91D-147B-206D-F3F049CB8A26}"/>
              </a:ext>
            </a:extLst>
          </p:cNvPr>
          <p:cNvSpPr txBox="1"/>
          <p:nvPr/>
        </p:nvSpPr>
        <p:spPr>
          <a:xfrm>
            <a:off x="1191308" y="569165"/>
            <a:ext cx="5814623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Bishops’ Office Team</a:t>
            </a:r>
          </a:p>
        </p:txBody>
      </p:sp>
    </p:spTree>
    <p:extLst>
      <p:ext uri="{BB962C8B-B14F-4D97-AF65-F5344CB8AC3E}">
        <p14:creationId xmlns:p14="http://schemas.microsoft.com/office/powerpoint/2010/main" val="68207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383581"/>
              </p:ext>
            </p:extLst>
          </p:nvPr>
        </p:nvGraphicFramePr>
        <p:xfrm>
          <a:off x="1085818" y="1244285"/>
          <a:ext cx="10495958" cy="503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2635470" y="605969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Mission and Ministry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F05FF2-B03F-CDFF-1C93-71001FEE75FF}"/>
              </a:ext>
            </a:extLst>
          </p:cNvPr>
          <p:cNvCxnSpPr>
            <a:cxnSpLocks/>
          </p:cNvCxnSpPr>
          <p:nvPr/>
        </p:nvCxnSpPr>
        <p:spPr>
          <a:xfrm>
            <a:off x="4198513" y="2897746"/>
            <a:ext cx="0" cy="561006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8977F1-D3FA-019D-BFC8-687187B2F9EC}"/>
              </a:ext>
            </a:extLst>
          </p:cNvPr>
          <p:cNvCxnSpPr>
            <a:cxnSpLocks/>
          </p:cNvCxnSpPr>
          <p:nvPr/>
        </p:nvCxnSpPr>
        <p:spPr>
          <a:xfrm>
            <a:off x="3676918" y="3429000"/>
            <a:ext cx="521595" cy="0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83A7445-F7E2-672F-EDDF-5A8ADF5E2CFA}"/>
              </a:ext>
            </a:extLst>
          </p:cNvPr>
          <p:cNvSpPr txBox="1"/>
          <p:nvPr/>
        </p:nvSpPr>
        <p:spPr>
          <a:xfrm>
            <a:off x="8344785" y="5234763"/>
            <a:ext cx="3387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Barbara Hill, Deputy Warden for Readers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Tony Redman, Bishop’s Advisor for Self-Supporting Ministry 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Richard Stainer, World Mission Officer</a:t>
            </a: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3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4265BE-89E4-145F-1C30-DDD57487ADDF}"/>
              </a:ext>
            </a:extLst>
          </p:cNvPr>
          <p:cNvSpPr txBox="1"/>
          <p:nvPr/>
        </p:nvSpPr>
        <p:spPr>
          <a:xfrm>
            <a:off x="6294442" y="94154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Strategy and Comms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8EE1AD-C7FB-817A-4875-DD3D0DAE4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080480"/>
              </p:ext>
            </p:extLst>
          </p:nvPr>
        </p:nvGraphicFramePr>
        <p:xfrm>
          <a:off x="1541758" y="1702763"/>
          <a:ext cx="4476307" cy="437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28F0D06-863E-9FA3-84DA-8599748BCE97}"/>
              </a:ext>
            </a:extLst>
          </p:cNvPr>
          <p:cNvSpPr txBox="1"/>
          <p:nvPr/>
        </p:nvSpPr>
        <p:spPr>
          <a:xfrm>
            <a:off x="720518" y="94154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Safeguarding team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4DCCA2-6209-0A6E-CE6C-C14A8C831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536271"/>
              </p:ext>
            </p:extLst>
          </p:nvPr>
        </p:nvGraphicFramePr>
        <p:xfrm>
          <a:off x="7002419" y="1779699"/>
          <a:ext cx="5097068" cy="437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3838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4265BE-89E4-145F-1C30-DDD57487ADDF}"/>
              </a:ext>
            </a:extLst>
          </p:cNvPr>
          <p:cNvSpPr txBox="1"/>
          <p:nvPr/>
        </p:nvSpPr>
        <p:spPr>
          <a:xfrm>
            <a:off x="5713180" y="960089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Accounts, IT and Parish Resources Team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8EE1AD-C7FB-817A-4875-DD3D0DAE4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080833"/>
              </p:ext>
            </p:extLst>
          </p:nvPr>
        </p:nvGraphicFramePr>
        <p:xfrm>
          <a:off x="1181819" y="1768017"/>
          <a:ext cx="4788363" cy="4227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28F0D06-863E-9FA3-84DA-8599748BCE97}"/>
              </a:ext>
            </a:extLst>
          </p:cNvPr>
          <p:cNvSpPr txBox="1"/>
          <p:nvPr/>
        </p:nvSpPr>
        <p:spPr>
          <a:xfrm>
            <a:off x="199260" y="960089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Property  Team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4DCCA2-6209-0A6E-CE6C-C14A8C831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0345824"/>
              </p:ext>
            </p:extLst>
          </p:nvPr>
        </p:nvGraphicFramePr>
        <p:xfrm>
          <a:off x="6221821" y="1474618"/>
          <a:ext cx="5394470" cy="4937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9830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535743"/>
              </p:ext>
            </p:extLst>
          </p:nvPr>
        </p:nvGraphicFramePr>
        <p:xfrm>
          <a:off x="2330853" y="1464971"/>
          <a:ext cx="3875292" cy="368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6374272" y="385793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HR and Governance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2D1CC-0AB9-02E5-9DD2-18A69325CE4E}"/>
              </a:ext>
            </a:extLst>
          </p:cNvPr>
          <p:cNvSpPr txBox="1"/>
          <p:nvPr/>
        </p:nvSpPr>
        <p:spPr>
          <a:xfrm>
            <a:off x="1026007" y="385794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DAC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F6DC7E6-54CC-2050-B1C5-2534226E7E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0708406"/>
              </p:ext>
            </p:extLst>
          </p:nvPr>
        </p:nvGraphicFramePr>
        <p:xfrm>
          <a:off x="7660759" y="1464971"/>
          <a:ext cx="3951767" cy="3823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544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6618470"/>
              </p:ext>
            </p:extLst>
          </p:nvPr>
        </p:nvGraphicFramePr>
        <p:xfrm>
          <a:off x="672860" y="665211"/>
          <a:ext cx="4753155" cy="517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6381011" y="665212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Lightwave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B33D12-C92F-6E55-3DE4-C168DCC0D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449111"/>
              </p:ext>
            </p:extLst>
          </p:nvPr>
        </p:nvGraphicFramePr>
        <p:xfrm>
          <a:off x="6015519" y="1516116"/>
          <a:ext cx="5819215" cy="389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62D1CC-0AB9-02E5-9DD2-18A69325CE4E}"/>
              </a:ext>
            </a:extLst>
          </p:cNvPr>
          <p:cNvSpPr txBox="1"/>
          <p:nvPr/>
        </p:nvSpPr>
        <p:spPr>
          <a:xfrm>
            <a:off x="-418261" y="665211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Inspiring Ipswich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7B7A06-084A-A999-424D-783A8E5B006C}"/>
              </a:ext>
            </a:extLst>
          </p:cNvPr>
          <p:cNvSpPr txBox="1"/>
          <p:nvPr/>
        </p:nvSpPr>
        <p:spPr>
          <a:xfrm>
            <a:off x="6381011" y="5601444"/>
            <a:ext cx="49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 Wale, Emerge Lightwave Rural Hub Leader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Graham Miles , Rural and Agricultural Chaplain and leader of the Rural Chaplaincy Team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49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610394_Organization CHART_SL_V1.pptx" id="{4130754D-01A9-4B11-AFF4-0E0C09A744A9}" vid="{146BAA60-3B42-4CEE-B43B-E9BE0E9E3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82A0F6-5C05-4A60-9DD8-B772877A4F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2AD4FE-5267-4953-9D66-004581AED1F0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1af3243-3dd4-4a8d-8c0d-dd76da1f02a5"/>
    <ds:schemaRef ds:uri="http://schemas.microsoft.com/office/infopath/2007/PartnerControls"/>
    <ds:schemaRef ds:uri="16c05727-aa75-4e4a-9b5f-8a80a116589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0DE65C-3715-41A1-996C-103EA7902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Color-coded organization chart</Template>
  <TotalTime>0</TotalTime>
  <Words>621</Words>
  <Application>Microsoft Office PowerPoint</Application>
  <PresentationFormat>Widescreen</PresentationFormat>
  <Paragraphs>216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2019-09-08T19:28:17Z</dcterms:created>
  <dcterms:modified xsi:type="dcterms:W3CDTF">2024-07-23T11:49:05Z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