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8"/>
  </p:notesMasterIdLst>
  <p:sldIdLst>
    <p:sldId id="256" r:id="rId2"/>
    <p:sldId id="257" r:id="rId3"/>
    <p:sldId id="270" r:id="rId4"/>
    <p:sldId id="271" r:id="rId5"/>
    <p:sldId id="272" r:id="rId6"/>
    <p:sldId id="281" r:id="rId7"/>
    <p:sldId id="261" r:id="rId8"/>
    <p:sldId id="273" r:id="rId9"/>
    <p:sldId id="269" r:id="rId10"/>
    <p:sldId id="263" r:id="rId11"/>
    <p:sldId id="274" r:id="rId12"/>
    <p:sldId id="278" r:id="rId13"/>
    <p:sldId id="282" r:id="rId14"/>
    <p:sldId id="277" r:id="rId15"/>
    <p:sldId id="280" r:id="rId16"/>
    <p:sldId id="285" r:id="rId17"/>
    <p:sldId id="286" r:id="rId18"/>
    <p:sldId id="289" r:id="rId19"/>
    <p:sldId id="266" r:id="rId20"/>
    <p:sldId id="284" r:id="rId21"/>
    <p:sldId id="287" r:id="rId22"/>
    <p:sldId id="290" r:id="rId23"/>
    <p:sldId id="291" r:id="rId24"/>
    <p:sldId id="292" r:id="rId25"/>
    <p:sldId id="293" r:id="rId26"/>
    <p:sldId id="294" r:id="rId27"/>
    <p:sldId id="303" r:id="rId28"/>
    <p:sldId id="308" r:id="rId29"/>
    <p:sldId id="295" r:id="rId30"/>
    <p:sldId id="296" r:id="rId31"/>
    <p:sldId id="297" r:id="rId32"/>
    <p:sldId id="298" r:id="rId33"/>
    <p:sldId id="299" r:id="rId34"/>
    <p:sldId id="300" r:id="rId35"/>
    <p:sldId id="301"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94B1D-101C-433E-91C2-0BD607230778}" v="106" dt="2021-10-27T13:58:3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autoAdjust="0"/>
    <p:restoredTop sz="94660"/>
  </p:normalViewPr>
  <p:slideViewPr>
    <p:cSldViewPr snapToGrid="0">
      <p:cViewPr varScale="1">
        <p:scale>
          <a:sx n="81" d="100"/>
          <a:sy n="81"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Kingston" userId="516e4ccd-d517-4289-a556-d0a8bfe6701d" providerId="ADAL" clId="{C1394B1D-101C-433E-91C2-0BD607230778}"/>
    <pc:docChg chg="undo custSel addSld delSld modSld sldOrd">
      <pc:chgData name="Gemma Kingston" userId="516e4ccd-d517-4289-a556-d0a8bfe6701d" providerId="ADAL" clId="{C1394B1D-101C-433E-91C2-0BD607230778}" dt="2021-10-27T13:58:33.562" v="2294"/>
      <pc:docMkLst>
        <pc:docMk/>
      </pc:docMkLst>
      <pc:sldChg chg="addSp delSp modSp mod">
        <pc:chgData name="Gemma Kingston" userId="516e4ccd-d517-4289-a556-d0a8bfe6701d" providerId="ADAL" clId="{C1394B1D-101C-433E-91C2-0BD607230778}" dt="2021-10-27T13:58:07.029" v="2291"/>
        <pc:sldMkLst>
          <pc:docMk/>
          <pc:sldMk cId="70114651" sldId="256"/>
        </pc:sldMkLst>
        <pc:spChg chg="mod">
          <ac:chgData name="Gemma Kingston" userId="516e4ccd-d517-4289-a556-d0a8bfe6701d" providerId="ADAL" clId="{C1394B1D-101C-433E-91C2-0BD607230778}" dt="2021-10-25T18:27:29.849" v="67" actId="20577"/>
          <ac:spMkLst>
            <pc:docMk/>
            <pc:sldMk cId="70114651" sldId="256"/>
            <ac:spMk id="2" creationId="{F28B41CB-36BB-444D-AF82-CA8B2E6A7F54}"/>
          </ac:spMkLst>
        </pc:spChg>
        <pc:spChg chg="mod">
          <ac:chgData name="Gemma Kingston" userId="516e4ccd-d517-4289-a556-d0a8bfe6701d" providerId="ADAL" clId="{C1394B1D-101C-433E-91C2-0BD607230778}" dt="2021-10-25T18:27:43.229" v="71" actId="1076"/>
          <ac:spMkLst>
            <pc:docMk/>
            <pc:sldMk cId="70114651" sldId="256"/>
            <ac:spMk id="3" creationId="{5A3C9D8A-ED05-4038-A29B-2A3E5C4EA341}"/>
          </ac:spMkLst>
        </pc:spChg>
        <pc:spChg chg="del">
          <ac:chgData name="Gemma Kingston" userId="516e4ccd-d517-4289-a556-d0a8bfe6701d" providerId="ADAL" clId="{C1394B1D-101C-433E-91C2-0BD607230778}" dt="2021-10-25T18:24:52.398" v="19" actId="26606"/>
          <ac:spMkLst>
            <pc:docMk/>
            <pc:sldMk cId="70114651" sldId="256"/>
            <ac:spMk id="31" creationId="{33E93247-6229-44AB-A550-739E971E690B}"/>
          </ac:spMkLst>
        </pc:spChg>
        <pc:spChg chg="del">
          <ac:chgData name="Gemma Kingston" userId="516e4ccd-d517-4289-a556-d0a8bfe6701d" providerId="ADAL" clId="{C1394B1D-101C-433E-91C2-0BD607230778}" dt="2021-10-25T18:24:52.398" v="19" actId="26606"/>
          <ac:spMkLst>
            <pc:docMk/>
            <pc:sldMk cId="70114651" sldId="256"/>
            <ac:spMk id="33" creationId="{BC30665E-D592-446F-98EB-15F172A22697}"/>
          </ac:spMkLst>
        </pc:spChg>
        <pc:spChg chg="add">
          <ac:chgData name="Gemma Kingston" userId="516e4ccd-d517-4289-a556-d0a8bfe6701d" providerId="ADAL" clId="{C1394B1D-101C-433E-91C2-0BD607230778}" dt="2021-10-25T18:24:52.398" v="19" actId="26606"/>
          <ac:spMkLst>
            <pc:docMk/>
            <pc:sldMk cId="70114651" sldId="256"/>
            <ac:spMk id="40" creationId="{85CB65D0-496F-4797-A015-C85839E35D1A}"/>
          </ac:spMkLst>
        </pc:spChg>
        <pc:spChg chg="add">
          <ac:chgData name="Gemma Kingston" userId="516e4ccd-d517-4289-a556-d0a8bfe6701d" providerId="ADAL" clId="{C1394B1D-101C-433E-91C2-0BD607230778}" dt="2021-10-25T18:24:52.398" v="19" actId="26606"/>
          <ac:spMkLst>
            <pc:docMk/>
            <pc:sldMk cId="70114651" sldId="256"/>
            <ac:spMk id="42" creationId="{95D2C779-8883-4E5F-A170-0F464918C1B7}"/>
          </ac:spMkLst>
        </pc:spChg>
        <pc:picChg chg="del">
          <ac:chgData name="Gemma Kingston" userId="516e4ccd-d517-4289-a556-d0a8bfe6701d" providerId="ADAL" clId="{C1394B1D-101C-433E-91C2-0BD607230778}" dt="2021-10-25T18:24:34.792" v="14" actId="478"/>
          <ac:picMkLst>
            <pc:docMk/>
            <pc:sldMk cId="70114651" sldId="256"/>
            <ac:picMk id="5" creationId="{88E55D32-022A-4F00-BE90-047E9F89AF0C}"/>
          </ac:picMkLst>
        </pc:picChg>
        <pc:picChg chg="add mod ord">
          <ac:chgData name="Gemma Kingston" userId="516e4ccd-d517-4289-a556-d0a8bfe6701d" providerId="ADAL" clId="{C1394B1D-101C-433E-91C2-0BD607230778}" dt="2021-10-25T18:24:52.398" v="19" actId="26606"/>
          <ac:picMkLst>
            <pc:docMk/>
            <pc:sldMk cId="70114651" sldId="256"/>
            <ac:picMk id="8" creationId="{F857DD80-40B3-4376-8240-EF9B0AD6AABB}"/>
          </ac:picMkLst>
        </pc:picChg>
        <pc:picChg chg="add mod">
          <ac:chgData name="Gemma Kingston" userId="516e4ccd-d517-4289-a556-d0a8bfe6701d" providerId="ADAL" clId="{C1394B1D-101C-433E-91C2-0BD607230778}" dt="2021-10-27T13:58:07.029" v="2291"/>
          <ac:picMkLst>
            <pc:docMk/>
            <pc:sldMk cId="70114651" sldId="256"/>
            <ac:picMk id="9" creationId="{AF79F4A3-5FFC-4D98-A8CD-80169F94D9F2}"/>
          </ac:picMkLst>
        </pc:picChg>
        <pc:cxnChg chg="del">
          <ac:chgData name="Gemma Kingston" userId="516e4ccd-d517-4289-a556-d0a8bfe6701d" providerId="ADAL" clId="{C1394B1D-101C-433E-91C2-0BD607230778}" dt="2021-10-25T18:24:52.398" v="19" actId="26606"/>
          <ac:cxnSpMkLst>
            <pc:docMk/>
            <pc:sldMk cId="70114651" sldId="256"/>
            <ac:cxnSpMk id="35" creationId="{EE2E603F-4A95-4FE8-BB06-211DFD75DBEF}"/>
          </ac:cxnSpMkLst>
        </pc:cxnChg>
        <pc:cxnChg chg="add">
          <ac:chgData name="Gemma Kingston" userId="516e4ccd-d517-4289-a556-d0a8bfe6701d" providerId="ADAL" clId="{C1394B1D-101C-433E-91C2-0BD607230778}" dt="2021-10-25T18:24:52.398" v="19" actId="26606"/>
          <ac:cxnSpMkLst>
            <pc:docMk/>
            <pc:sldMk cId="70114651" sldId="256"/>
            <ac:cxnSpMk id="44" creationId="{BD96A694-258D-4418-A83C-B9BA72FD44B8}"/>
          </ac:cxnSpMkLst>
        </pc:cxnChg>
      </pc:sldChg>
      <pc:sldChg chg="addSp delSp modSp mod">
        <pc:chgData name="Gemma Kingston" userId="516e4ccd-d517-4289-a556-d0a8bfe6701d" providerId="ADAL" clId="{C1394B1D-101C-433E-91C2-0BD607230778}" dt="2021-10-25T18:54:07.896" v="711" actId="20577"/>
        <pc:sldMkLst>
          <pc:docMk/>
          <pc:sldMk cId="446343289" sldId="257"/>
        </pc:sldMkLst>
        <pc:spChg chg="mod ord">
          <ac:chgData name="Gemma Kingston" userId="516e4ccd-d517-4289-a556-d0a8bfe6701d" providerId="ADAL" clId="{C1394B1D-101C-433E-91C2-0BD607230778}" dt="2021-10-25T18:54:07.896" v="711" actId="20577"/>
          <ac:spMkLst>
            <pc:docMk/>
            <pc:sldMk cId="446343289" sldId="257"/>
            <ac:spMk id="2" creationId="{ED7DDC3D-8143-4A6B-AB9A-DB77A039689C}"/>
          </ac:spMkLst>
        </pc:spChg>
        <pc:spChg chg="add del mod">
          <ac:chgData name="Gemma Kingston" userId="516e4ccd-d517-4289-a556-d0a8bfe6701d" providerId="ADAL" clId="{C1394B1D-101C-433E-91C2-0BD607230778}" dt="2021-10-25T18:24:10.954" v="5" actId="26606"/>
          <ac:spMkLst>
            <pc:docMk/>
            <pc:sldMk cId="446343289" sldId="257"/>
            <ac:spMk id="4" creationId="{B77929D3-FAA9-49D9-B9F7-DA69494C2C1F}"/>
          </ac:spMkLst>
        </pc:spChg>
        <pc:spChg chg="add del">
          <ac:chgData name="Gemma Kingston" userId="516e4ccd-d517-4289-a556-d0a8bfe6701d" providerId="ADAL" clId="{C1394B1D-101C-433E-91C2-0BD607230778}" dt="2021-10-25T18:24:10.954" v="5" actId="26606"/>
          <ac:spMkLst>
            <pc:docMk/>
            <pc:sldMk cId="446343289" sldId="257"/>
            <ac:spMk id="14" creationId="{33E93247-6229-44AB-A550-739E971E690B}"/>
          </ac:spMkLst>
        </pc:spChg>
        <pc:spChg chg="add del">
          <ac:chgData name="Gemma Kingston" userId="516e4ccd-d517-4289-a556-d0a8bfe6701d" providerId="ADAL" clId="{C1394B1D-101C-433E-91C2-0BD607230778}" dt="2021-10-25T18:24:10.954" v="5" actId="26606"/>
          <ac:spMkLst>
            <pc:docMk/>
            <pc:sldMk cId="446343289" sldId="257"/>
            <ac:spMk id="16" creationId="{A5D67320-FCFD-4931-AAF7-C6C853329C7F}"/>
          </ac:spMkLst>
        </pc:spChg>
        <pc:spChg chg="add del">
          <ac:chgData name="Gemma Kingston" userId="516e4ccd-d517-4289-a556-d0a8bfe6701d" providerId="ADAL" clId="{C1394B1D-101C-433E-91C2-0BD607230778}" dt="2021-10-25T18:24:10.954" v="4" actId="26606"/>
          <ac:spMkLst>
            <pc:docMk/>
            <pc:sldMk cId="446343289" sldId="257"/>
            <ac:spMk id="75" creationId="{33E93247-6229-44AB-A550-739E971E690B}"/>
          </ac:spMkLst>
        </pc:spChg>
        <pc:spChg chg="add del">
          <ac:chgData name="Gemma Kingston" userId="516e4ccd-d517-4289-a556-d0a8bfe6701d" providerId="ADAL" clId="{C1394B1D-101C-433E-91C2-0BD607230778}" dt="2021-10-25T18:24:10.954" v="4" actId="26606"/>
          <ac:spMkLst>
            <pc:docMk/>
            <pc:sldMk cId="446343289" sldId="257"/>
            <ac:spMk id="77" creationId="{6BB6B482-ACCA-4938-8AEA-49D525C17221}"/>
          </ac:spMkLst>
        </pc:spChg>
        <pc:spChg chg="add">
          <ac:chgData name="Gemma Kingston" userId="516e4ccd-d517-4289-a556-d0a8bfe6701d" providerId="ADAL" clId="{C1394B1D-101C-433E-91C2-0BD607230778}" dt="2021-10-25T18:24:10.954" v="5" actId="26606"/>
          <ac:spMkLst>
            <pc:docMk/>
            <pc:sldMk cId="446343289" sldId="257"/>
            <ac:spMk id="1030" creationId="{33E93247-6229-44AB-A550-739E971E690B}"/>
          </ac:spMkLst>
        </pc:spChg>
        <pc:spChg chg="add">
          <ac:chgData name="Gemma Kingston" userId="516e4ccd-d517-4289-a556-d0a8bfe6701d" providerId="ADAL" clId="{C1394B1D-101C-433E-91C2-0BD607230778}" dt="2021-10-25T18:24:10.954" v="5" actId="26606"/>
          <ac:spMkLst>
            <pc:docMk/>
            <pc:sldMk cId="446343289" sldId="257"/>
            <ac:spMk id="1031" creationId="{612349FF-7742-42ED-ADF3-238B5DDD176C}"/>
          </ac:spMkLst>
        </pc:spChg>
        <pc:picChg chg="del">
          <ac:chgData name="Gemma Kingston" userId="516e4ccd-d517-4289-a556-d0a8bfe6701d" providerId="ADAL" clId="{C1394B1D-101C-433E-91C2-0BD607230778}" dt="2021-10-25T18:23:54.215" v="0" actId="478"/>
          <ac:picMkLst>
            <pc:docMk/>
            <pc:sldMk cId="446343289" sldId="257"/>
            <ac:picMk id="5" creationId="{643324AB-BF27-4CAA-8096-322B97839B6B}"/>
          </ac:picMkLst>
        </pc:picChg>
        <pc:picChg chg="add mod">
          <ac:chgData name="Gemma Kingston" userId="516e4ccd-d517-4289-a556-d0a8bfe6701d" providerId="ADAL" clId="{C1394B1D-101C-433E-91C2-0BD607230778}" dt="2021-10-25T18:24:10.954" v="5" actId="26606"/>
          <ac:picMkLst>
            <pc:docMk/>
            <pc:sldMk cId="446343289" sldId="257"/>
            <ac:picMk id="1026" creationId="{9963F59F-0017-46B6-9F79-8A89CE0A20D7}"/>
          </ac:picMkLst>
        </pc:picChg>
        <pc:cxnChg chg="add del">
          <ac:chgData name="Gemma Kingston" userId="516e4ccd-d517-4289-a556-d0a8bfe6701d" providerId="ADAL" clId="{C1394B1D-101C-433E-91C2-0BD607230778}" dt="2021-10-25T18:24:10.954" v="5" actId="26606"/>
          <ac:cxnSpMkLst>
            <pc:docMk/>
            <pc:sldMk cId="446343289" sldId="257"/>
            <ac:cxnSpMk id="10" creationId="{F64F9B95-9045-48D2-B9F3-2927E98F54AA}"/>
          </ac:cxnSpMkLst>
        </pc:cxnChg>
        <pc:cxnChg chg="add del">
          <ac:chgData name="Gemma Kingston" userId="516e4ccd-d517-4289-a556-d0a8bfe6701d" providerId="ADAL" clId="{C1394B1D-101C-433E-91C2-0BD607230778}" dt="2021-10-25T18:24:10.954" v="5" actId="26606"/>
          <ac:cxnSpMkLst>
            <pc:docMk/>
            <pc:sldMk cId="446343289" sldId="257"/>
            <ac:cxnSpMk id="12" creationId="{085AA86F-6A4D-4BCB-A045-D992CDC2959B}"/>
          </ac:cxnSpMkLst>
        </pc:cxnChg>
        <pc:cxnChg chg="add del">
          <ac:chgData name="Gemma Kingston" userId="516e4ccd-d517-4289-a556-d0a8bfe6701d" providerId="ADAL" clId="{C1394B1D-101C-433E-91C2-0BD607230778}" dt="2021-10-25T18:24:10.954" v="5" actId="26606"/>
          <ac:cxnSpMkLst>
            <pc:docMk/>
            <pc:sldMk cId="446343289" sldId="257"/>
            <ac:cxnSpMk id="18" creationId="{EE2E603F-4A95-4FE8-BB06-211DFD75DBEF}"/>
          </ac:cxnSpMkLst>
        </pc:cxnChg>
        <pc:cxnChg chg="add del">
          <ac:chgData name="Gemma Kingston" userId="516e4ccd-d517-4289-a556-d0a8bfe6701d" providerId="ADAL" clId="{C1394B1D-101C-433E-91C2-0BD607230778}" dt="2021-10-25T18:24:10.954" v="4" actId="26606"/>
          <ac:cxnSpMkLst>
            <pc:docMk/>
            <pc:sldMk cId="446343289" sldId="257"/>
            <ac:cxnSpMk id="71" creationId="{F64F9B95-9045-48D2-B9F3-2927E98F54AA}"/>
          </ac:cxnSpMkLst>
        </pc:cxnChg>
        <pc:cxnChg chg="add del">
          <ac:chgData name="Gemma Kingston" userId="516e4ccd-d517-4289-a556-d0a8bfe6701d" providerId="ADAL" clId="{C1394B1D-101C-433E-91C2-0BD607230778}" dt="2021-10-25T18:24:10.954" v="4" actId="26606"/>
          <ac:cxnSpMkLst>
            <pc:docMk/>
            <pc:sldMk cId="446343289" sldId="257"/>
            <ac:cxnSpMk id="73" creationId="{085AA86F-6A4D-4BCB-A045-D992CDC2959B}"/>
          </ac:cxnSpMkLst>
        </pc:cxnChg>
        <pc:cxnChg chg="add del">
          <ac:chgData name="Gemma Kingston" userId="516e4ccd-d517-4289-a556-d0a8bfe6701d" providerId="ADAL" clId="{C1394B1D-101C-433E-91C2-0BD607230778}" dt="2021-10-25T18:24:10.954" v="4" actId="26606"/>
          <ac:cxnSpMkLst>
            <pc:docMk/>
            <pc:sldMk cId="446343289" sldId="257"/>
            <ac:cxnSpMk id="79" creationId="{EE2E603F-4A95-4FE8-BB06-211DFD75DBEF}"/>
          </ac:cxnSpMkLst>
        </pc:cxnChg>
        <pc:cxnChg chg="add">
          <ac:chgData name="Gemma Kingston" userId="516e4ccd-d517-4289-a556-d0a8bfe6701d" providerId="ADAL" clId="{C1394B1D-101C-433E-91C2-0BD607230778}" dt="2021-10-25T18:24:10.954" v="5" actId="26606"/>
          <ac:cxnSpMkLst>
            <pc:docMk/>
            <pc:sldMk cId="446343289" sldId="257"/>
            <ac:cxnSpMk id="1028" creationId="{F64F9B95-9045-48D2-B9F3-2927E98F54AA}"/>
          </ac:cxnSpMkLst>
        </pc:cxnChg>
        <pc:cxnChg chg="add">
          <ac:chgData name="Gemma Kingston" userId="516e4ccd-d517-4289-a556-d0a8bfe6701d" providerId="ADAL" clId="{C1394B1D-101C-433E-91C2-0BD607230778}" dt="2021-10-25T18:24:10.954" v="5" actId="26606"/>
          <ac:cxnSpMkLst>
            <pc:docMk/>
            <pc:sldMk cId="446343289" sldId="257"/>
            <ac:cxnSpMk id="1029" creationId="{085AA86F-6A4D-4BCB-A045-D992CDC2959B}"/>
          </ac:cxnSpMkLst>
        </pc:cxnChg>
      </pc:sldChg>
      <pc:sldChg chg="modSp del mod">
        <pc:chgData name="Gemma Kingston" userId="516e4ccd-d517-4289-a556-d0a8bfe6701d" providerId="ADAL" clId="{C1394B1D-101C-433E-91C2-0BD607230778}" dt="2021-10-25T18:57:15.206" v="802" actId="47"/>
        <pc:sldMkLst>
          <pc:docMk/>
          <pc:sldMk cId="215364739" sldId="258"/>
        </pc:sldMkLst>
        <pc:spChg chg="mod">
          <ac:chgData name="Gemma Kingston" userId="516e4ccd-d517-4289-a556-d0a8bfe6701d" providerId="ADAL" clId="{C1394B1D-101C-433E-91C2-0BD607230778}" dt="2021-10-25T18:56:47.415" v="795" actId="21"/>
          <ac:spMkLst>
            <pc:docMk/>
            <pc:sldMk cId="215364739" sldId="258"/>
            <ac:spMk id="3" creationId="{9EBF74B5-21B1-4A71-BE8D-4594D370BDBE}"/>
          </ac:spMkLst>
        </pc:spChg>
      </pc:sldChg>
      <pc:sldChg chg="del">
        <pc:chgData name="Gemma Kingston" userId="516e4ccd-d517-4289-a556-d0a8bfe6701d" providerId="ADAL" clId="{C1394B1D-101C-433E-91C2-0BD607230778}" dt="2021-10-25T18:24:20.751" v="9" actId="47"/>
        <pc:sldMkLst>
          <pc:docMk/>
          <pc:sldMk cId="769016331" sldId="259"/>
        </pc:sldMkLst>
      </pc:sldChg>
      <pc:sldChg chg="addSp delSp modSp del mod">
        <pc:chgData name="Gemma Kingston" userId="516e4ccd-d517-4289-a556-d0a8bfe6701d" providerId="ADAL" clId="{C1394B1D-101C-433E-91C2-0BD607230778}" dt="2021-10-25T18:45:52.024" v="523" actId="47"/>
        <pc:sldMkLst>
          <pc:docMk/>
          <pc:sldMk cId="1159525061" sldId="260"/>
        </pc:sldMkLst>
        <pc:spChg chg="del mod">
          <ac:chgData name="Gemma Kingston" userId="516e4ccd-d517-4289-a556-d0a8bfe6701d" providerId="ADAL" clId="{C1394B1D-101C-433E-91C2-0BD607230778}" dt="2021-10-25T18:42:14.451" v="433" actId="478"/>
          <ac:spMkLst>
            <pc:docMk/>
            <pc:sldMk cId="1159525061" sldId="260"/>
            <ac:spMk id="2" creationId="{5C88DBA0-21FE-415B-AB1D-2DD53FFC2B1D}"/>
          </ac:spMkLst>
        </pc:spChg>
        <pc:spChg chg="mod">
          <ac:chgData name="Gemma Kingston" userId="516e4ccd-d517-4289-a556-d0a8bfe6701d" providerId="ADAL" clId="{C1394B1D-101C-433E-91C2-0BD607230778}" dt="2021-10-25T18:44:14.665" v="467" actId="21"/>
          <ac:spMkLst>
            <pc:docMk/>
            <pc:sldMk cId="1159525061" sldId="260"/>
            <ac:spMk id="3" creationId="{E500EBD4-0357-4725-A84A-CE9C555A707D}"/>
          </ac:spMkLst>
        </pc:spChg>
        <pc:spChg chg="add del mod">
          <ac:chgData name="Gemma Kingston" userId="516e4ccd-d517-4289-a556-d0a8bfe6701d" providerId="ADAL" clId="{C1394B1D-101C-433E-91C2-0BD607230778}" dt="2021-10-25T18:42:16.121" v="434" actId="478"/>
          <ac:spMkLst>
            <pc:docMk/>
            <pc:sldMk cId="1159525061" sldId="260"/>
            <ac:spMk id="5" creationId="{109119C2-A93B-4F19-9CA2-6F8A92DD089F}"/>
          </ac:spMkLst>
        </pc:spChg>
      </pc:sldChg>
      <pc:sldChg chg="addSp delSp modSp mod ord setBg">
        <pc:chgData name="Gemma Kingston" userId="516e4ccd-d517-4289-a556-d0a8bfe6701d" providerId="ADAL" clId="{C1394B1D-101C-433E-91C2-0BD607230778}" dt="2021-10-27T12:00:50.415" v="1134" actId="13822"/>
        <pc:sldMkLst>
          <pc:docMk/>
          <pc:sldMk cId="716595451" sldId="261"/>
        </pc:sldMkLst>
        <pc:spChg chg="mod">
          <ac:chgData name="Gemma Kingston" userId="516e4ccd-d517-4289-a556-d0a8bfe6701d" providerId="ADAL" clId="{C1394B1D-101C-433E-91C2-0BD607230778}" dt="2021-10-25T18:49:49.462" v="575" actId="20577"/>
          <ac:spMkLst>
            <pc:docMk/>
            <pc:sldMk cId="716595451" sldId="261"/>
            <ac:spMk id="2" creationId="{72EEC07D-A3D4-4F10-868D-1D56450F4E0C}"/>
          </ac:spMkLst>
        </pc:spChg>
        <pc:spChg chg="mod">
          <ac:chgData name="Gemma Kingston" userId="516e4ccd-d517-4289-a556-d0a8bfe6701d" providerId="ADAL" clId="{C1394B1D-101C-433E-91C2-0BD607230778}" dt="2021-10-27T12:00:50.415" v="1134" actId="13822"/>
          <ac:spMkLst>
            <pc:docMk/>
            <pc:sldMk cId="716595451" sldId="261"/>
            <ac:spMk id="3" creationId="{256A0919-447A-4FF1-9D7A-4C88F36FAF46}"/>
          </ac:spMkLst>
        </pc:spChg>
        <pc:spChg chg="add del">
          <ac:chgData name="Gemma Kingston" userId="516e4ccd-d517-4289-a556-d0a8bfe6701d" providerId="ADAL" clId="{C1394B1D-101C-433E-91C2-0BD607230778}" dt="2021-10-25T18:51:16.653" v="597" actId="21"/>
          <ac:spMkLst>
            <pc:docMk/>
            <pc:sldMk cId="716595451" sldId="261"/>
            <ac:spMk id="8" creationId="{2B9E710B-258E-4FD4-A2D9-F532E56695AC}"/>
          </ac:spMkLst>
        </pc:spChg>
        <pc:spChg chg="add">
          <ac:chgData name="Gemma Kingston" userId="516e4ccd-d517-4289-a556-d0a8bfe6701d" providerId="ADAL" clId="{C1394B1D-101C-433E-91C2-0BD607230778}" dt="2021-10-25T18:49:46.271" v="571" actId="26606"/>
          <ac:spMkLst>
            <pc:docMk/>
            <pc:sldMk cId="716595451" sldId="261"/>
            <ac:spMk id="71" creationId="{E49D7415-2F11-44C2-B6AA-13A25B6814B9}"/>
          </ac:spMkLst>
        </pc:spChg>
        <pc:picChg chg="add mod">
          <ac:chgData name="Gemma Kingston" userId="516e4ccd-d517-4289-a556-d0a8bfe6701d" providerId="ADAL" clId="{C1394B1D-101C-433E-91C2-0BD607230778}" dt="2021-10-25T18:49:46.271" v="571" actId="26606"/>
          <ac:picMkLst>
            <pc:docMk/>
            <pc:sldMk cId="716595451" sldId="261"/>
            <ac:picMk id="3074" creationId="{E6EA64E7-D26A-4606-9516-A6BBE178A6EB}"/>
          </ac:picMkLst>
        </pc:picChg>
        <pc:cxnChg chg="add">
          <ac:chgData name="Gemma Kingston" userId="516e4ccd-d517-4289-a556-d0a8bfe6701d" providerId="ADAL" clId="{C1394B1D-101C-433E-91C2-0BD607230778}" dt="2021-10-25T18:49:46.271" v="571" actId="26606"/>
          <ac:cxnSpMkLst>
            <pc:docMk/>
            <pc:sldMk cId="716595451" sldId="261"/>
            <ac:cxnSpMk id="73" creationId="{D2E57F3D-33BE-4306-87E6-245763719516}"/>
          </ac:cxnSpMkLst>
        </pc:cxnChg>
      </pc:sldChg>
      <pc:sldChg chg="del">
        <pc:chgData name="Gemma Kingston" userId="516e4ccd-d517-4289-a556-d0a8bfe6701d" providerId="ADAL" clId="{C1394B1D-101C-433E-91C2-0BD607230778}" dt="2021-10-25T18:56:29.395" v="793" actId="47"/>
        <pc:sldMkLst>
          <pc:docMk/>
          <pc:sldMk cId="2395392799" sldId="262"/>
        </pc:sldMkLst>
      </pc:sldChg>
      <pc:sldChg chg="addSp delSp modSp mod setBg">
        <pc:chgData name="Gemma Kingston" userId="516e4ccd-d517-4289-a556-d0a8bfe6701d" providerId="ADAL" clId="{C1394B1D-101C-433E-91C2-0BD607230778}" dt="2021-10-27T12:12:09.371" v="1349" actId="20577"/>
        <pc:sldMkLst>
          <pc:docMk/>
          <pc:sldMk cId="2704038348" sldId="263"/>
        </pc:sldMkLst>
        <pc:spChg chg="del">
          <ac:chgData name="Gemma Kingston" userId="516e4ccd-d517-4289-a556-d0a8bfe6701d" providerId="ADAL" clId="{C1394B1D-101C-433E-91C2-0BD607230778}" dt="2021-10-27T12:07:09.755" v="1168" actId="478"/>
          <ac:spMkLst>
            <pc:docMk/>
            <pc:sldMk cId="2704038348" sldId="263"/>
            <ac:spMk id="2" creationId="{91CC5461-8152-4CFA-9672-6BCC7E114CA8}"/>
          </ac:spMkLst>
        </pc:spChg>
        <pc:spChg chg="mod ord">
          <ac:chgData name="Gemma Kingston" userId="516e4ccd-d517-4289-a556-d0a8bfe6701d" providerId="ADAL" clId="{C1394B1D-101C-433E-91C2-0BD607230778}" dt="2021-10-27T12:09:43.275" v="1221" actId="1076"/>
          <ac:spMkLst>
            <pc:docMk/>
            <pc:sldMk cId="2704038348" sldId="263"/>
            <ac:spMk id="3" creationId="{24BA29A0-68F4-4C2E-95D7-4423EC7FA2A7}"/>
          </ac:spMkLst>
        </pc:spChg>
        <pc:spChg chg="add del mod">
          <ac:chgData name="Gemma Kingston" userId="516e4ccd-d517-4289-a556-d0a8bfe6701d" providerId="ADAL" clId="{C1394B1D-101C-433E-91C2-0BD607230778}" dt="2021-10-27T12:07:11.108" v="1169" actId="478"/>
          <ac:spMkLst>
            <pc:docMk/>
            <pc:sldMk cId="2704038348" sldId="263"/>
            <ac:spMk id="5" creationId="{7A79E399-7899-42D6-A941-C25476C107CF}"/>
          </ac:spMkLst>
        </pc:spChg>
        <pc:spChg chg="add del">
          <ac:chgData name="Gemma Kingston" userId="516e4ccd-d517-4289-a556-d0a8bfe6701d" providerId="ADAL" clId="{C1394B1D-101C-433E-91C2-0BD607230778}" dt="2021-10-27T12:09:07.826" v="1208" actId="26606"/>
          <ac:spMkLst>
            <pc:docMk/>
            <pc:sldMk cId="2704038348" sldId="263"/>
            <ac:spMk id="11" creationId="{660EB578-C970-4186-B93C-45851BBC6E34}"/>
          </ac:spMkLst>
        </pc:spChg>
        <pc:spChg chg="add mod">
          <ac:chgData name="Gemma Kingston" userId="516e4ccd-d517-4289-a556-d0a8bfe6701d" providerId="ADAL" clId="{C1394B1D-101C-433E-91C2-0BD607230778}" dt="2021-10-27T12:10:19.128" v="1226" actId="1076"/>
          <ac:spMkLst>
            <pc:docMk/>
            <pc:sldMk cId="2704038348" sldId="263"/>
            <ac:spMk id="12" creationId="{4B367A40-A9CF-431A-B2F3-17387580DC7B}"/>
          </ac:spMkLst>
        </pc:spChg>
        <pc:spChg chg="add mod">
          <ac:chgData name="Gemma Kingston" userId="516e4ccd-d517-4289-a556-d0a8bfe6701d" providerId="ADAL" clId="{C1394B1D-101C-433E-91C2-0BD607230778}" dt="2021-10-27T12:12:09.371" v="1349" actId="20577"/>
          <ac:spMkLst>
            <pc:docMk/>
            <pc:sldMk cId="2704038348" sldId="263"/>
            <ac:spMk id="14" creationId="{1D324342-2D5B-4B48-913F-3E6897C12EF5}"/>
          </ac:spMkLst>
        </pc:spChg>
        <pc:spChg chg="add">
          <ac:chgData name="Gemma Kingston" userId="516e4ccd-d517-4289-a556-d0a8bfe6701d" providerId="ADAL" clId="{C1394B1D-101C-433E-91C2-0BD607230778}" dt="2021-10-27T12:09:07.826" v="1209" actId="26606"/>
          <ac:spMkLst>
            <pc:docMk/>
            <pc:sldMk cId="2704038348" sldId="263"/>
            <ac:spMk id="17" creationId="{E49D7415-2F11-44C2-B6AA-13A25B6814B9}"/>
          </ac:spMkLst>
        </pc:spChg>
        <pc:picChg chg="add mod">
          <ac:chgData name="Gemma Kingston" userId="516e4ccd-d517-4289-a556-d0a8bfe6701d" providerId="ADAL" clId="{C1394B1D-101C-433E-91C2-0BD607230778}" dt="2021-10-27T12:09:07.826" v="1209" actId="26606"/>
          <ac:picMkLst>
            <pc:docMk/>
            <pc:sldMk cId="2704038348" sldId="263"/>
            <ac:picMk id="6" creationId="{E24A584D-D19E-4C06-87C1-E6BF9504D349}"/>
          </ac:picMkLst>
        </pc:picChg>
        <pc:picChg chg="add mod">
          <ac:chgData name="Gemma Kingston" userId="516e4ccd-d517-4289-a556-d0a8bfe6701d" providerId="ADAL" clId="{C1394B1D-101C-433E-91C2-0BD607230778}" dt="2021-10-27T12:10:10.197" v="1225" actId="14100"/>
          <ac:picMkLst>
            <pc:docMk/>
            <pc:sldMk cId="2704038348" sldId="263"/>
            <ac:picMk id="7" creationId="{6BD18A81-82B1-4783-9DF4-FD04C0FB1F87}"/>
          </ac:picMkLst>
        </pc:picChg>
        <pc:cxnChg chg="add del">
          <ac:chgData name="Gemma Kingston" userId="516e4ccd-d517-4289-a556-d0a8bfe6701d" providerId="ADAL" clId="{C1394B1D-101C-433E-91C2-0BD607230778}" dt="2021-10-27T12:09:07.826" v="1208" actId="26606"/>
          <ac:cxnSpMkLst>
            <pc:docMk/>
            <pc:sldMk cId="2704038348" sldId="263"/>
            <ac:cxnSpMk id="13" creationId="{CDF57B02-07BB-407B-BB36-06D9C64A673E}"/>
          </ac:cxnSpMkLst>
        </pc:cxnChg>
        <pc:cxnChg chg="add del">
          <ac:chgData name="Gemma Kingston" userId="516e4ccd-d517-4289-a556-d0a8bfe6701d" providerId="ADAL" clId="{C1394B1D-101C-433E-91C2-0BD607230778}" dt="2021-10-27T12:09:07.826" v="1208" actId="26606"/>
          <ac:cxnSpMkLst>
            <pc:docMk/>
            <pc:sldMk cId="2704038348" sldId="263"/>
            <ac:cxnSpMk id="15" creationId="{C6855964-C920-48EB-8804-74291211C8A9}"/>
          </ac:cxnSpMkLst>
        </pc:cxnChg>
        <pc:cxnChg chg="add">
          <ac:chgData name="Gemma Kingston" userId="516e4ccd-d517-4289-a556-d0a8bfe6701d" providerId="ADAL" clId="{C1394B1D-101C-433E-91C2-0BD607230778}" dt="2021-10-27T12:09:07.826" v="1209" actId="26606"/>
          <ac:cxnSpMkLst>
            <pc:docMk/>
            <pc:sldMk cId="2704038348" sldId="263"/>
            <ac:cxnSpMk id="18" creationId="{D2E57F3D-33BE-4306-87E6-245763719516}"/>
          </ac:cxnSpMkLst>
        </pc:cxnChg>
      </pc:sldChg>
      <pc:sldChg chg="del">
        <pc:chgData name="Gemma Kingston" userId="516e4ccd-d517-4289-a556-d0a8bfe6701d" providerId="ADAL" clId="{C1394B1D-101C-433E-91C2-0BD607230778}" dt="2021-10-25T18:56:36.028" v="794" actId="47"/>
        <pc:sldMkLst>
          <pc:docMk/>
          <pc:sldMk cId="1003955332" sldId="264"/>
        </pc:sldMkLst>
      </pc:sldChg>
      <pc:sldChg chg="del">
        <pc:chgData name="Gemma Kingston" userId="516e4ccd-d517-4289-a556-d0a8bfe6701d" providerId="ADAL" clId="{C1394B1D-101C-433E-91C2-0BD607230778}" dt="2021-10-27T12:48:02.790" v="1749" actId="2696"/>
        <pc:sldMkLst>
          <pc:docMk/>
          <pc:sldMk cId="1010731490" sldId="265"/>
        </pc:sldMkLst>
      </pc:sldChg>
      <pc:sldChg chg="addSp modSp mod ord setBg">
        <pc:chgData name="Gemma Kingston" userId="516e4ccd-d517-4289-a556-d0a8bfe6701d" providerId="ADAL" clId="{C1394B1D-101C-433E-91C2-0BD607230778}" dt="2021-10-27T13:13:07.580" v="1894" actId="962"/>
        <pc:sldMkLst>
          <pc:docMk/>
          <pc:sldMk cId="1198813561" sldId="266"/>
        </pc:sldMkLst>
        <pc:spChg chg="mod">
          <ac:chgData name="Gemma Kingston" userId="516e4ccd-d517-4289-a556-d0a8bfe6701d" providerId="ADAL" clId="{C1394B1D-101C-433E-91C2-0BD607230778}" dt="2021-10-27T13:13:07.580" v="1894" actId="962"/>
          <ac:spMkLst>
            <pc:docMk/>
            <pc:sldMk cId="1198813561" sldId="266"/>
            <ac:spMk id="2" creationId="{02DD1D5F-E4FA-4525-90BC-C5B8D4969667}"/>
          </ac:spMkLst>
        </pc:spChg>
        <pc:spChg chg="mod">
          <ac:chgData name="Gemma Kingston" userId="516e4ccd-d517-4289-a556-d0a8bfe6701d" providerId="ADAL" clId="{C1394B1D-101C-433E-91C2-0BD607230778}" dt="2021-10-27T13:13:04.300" v="1892" actId="26606"/>
          <ac:spMkLst>
            <pc:docMk/>
            <pc:sldMk cId="1198813561" sldId="266"/>
            <ac:spMk id="3" creationId="{52324815-CD27-4780-8EA1-40427A0DC255}"/>
          </ac:spMkLst>
        </pc:spChg>
        <pc:spChg chg="add">
          <ac:chgData name="Gemma Kingston" userId="516e4ccd-d517-4289-a556-d0a8bfe6701d" providerId="ADAL" clId="{C1394B1D-101C-433E-91C2-0BD607230778}" dt="2021-10-27T13:13:04.300" v="1892" actId="26606"/>
          <ac:spMkLst>
            <pc:docMk/>
            <pc:sldMk cId="1198813561" sldId="266"/>
            <ac:spMk id="9" creationId="{E49D7415-2F11-44C2-B6AA-13A25B6814B9}"/>
          </ac:spMkLst>
        </pc:spChg>
        <pc:picChg chg="add mod">
          <ac:chgData name="Gemma Kingston" userId="516e4ccd-d517-4289-a556-d0a8bfe6701d" providerId="ADAL" clId="{C1394B1D-101C-433E-91C2-0BD607230778}" dt="2021-10-27T13:13:07.580" v="1893" actId="27614"/>
          <ac:picMkLst>
            <pc:docMk/>
            <pc:sldMk cId="1198813561" sldId="266"/>
            <ac:picMk id="4" creationId="{4D390D44-E349-4FE3-9D51-0C52AE63F950}"/>
          </ac:picMkLst>
        </pc:picChg>
        <pc:cxnChg chg="add">
          <ac:chgData name="Gemma Kingston" userId="516e4ccd-d517-4289-a556-d0a8bfe6701d" providerId="ADAL" clId="{C1394B1D-101C-433E-91C2-0BD607230778}" dt="2021-10-27T13:13:04.300" v="1892" actId="26606"/>
          <ac:cxnSpMkLst>
            <pc:docMk/>
            <pc:sldMk cId="1198813561" sldId="266"/>
            <ac:cxnSpMk id="11" creationId="{D2E57F3D-33BE-4306-87E6-245763719516}"/>
          </ac:cxnSpMkLst>
        </pc:cxnChg>
        <pc:cxnChg chg="add">
          <ac:chgData name="Gemma Kingston" userId="516e4ccd-d517-4289-a556-d0a8bfe6701d" providerId="ADAL" clId="{C1394B1D-101C-433E-91C2-0BD607230778}" dt="2021-10-27T13:13:04.300" v="1892" actId="26606"/>
          <ac:cxnSpMkLst>
            <pc:docMk/>
            <pc:sldMk cId="1198813561" sldId="266"/>
            <ac:cxnSpMk id="13" creationId="{CBA3C59D-8641-484F-A35C-361AD7E1553B}"/>
          </ac:cxnSpMkLst>
        </pc:cxnChg>
      </pc:sldChg>
      <pc:sldChg chg="del">
        <pc:chgData name="Gemma Kingston" userId="516e4ccd-d517-4289-a556-d0a8bfe6701d" providerId="ADAL" clId="{C1394B1D-101C-433E-91C2-0BD607230778}" dt="2021-10-25T18:25:17.738" v="24" actId="47"/>
        <pc:sldMkLst>
          <pc:docMk/>
          <pc:sldMk cId="996956567" sldId="267"/>
        </pc:sldMkLst>
      </pc:sldChg>
      <pc:sldChg chg="del">
        <pc:chgData name="Gemma Kingston" userId="516e4ccd-d517-4289-a556-d0a8bfe6701d" providerId="ADAL" clId="{C1394B1D-101C-433E-91C2-0BD607230778}" dt="2021-10-27T13:57:06.919" v="2289" actId="47"/>
        <pc:sldMkLst>
          <pc:docMk/>
          <pc:sldMk cId="738820165" sldId="268"/>
        </pc:sldMkLst>
      </pc:sldChg>
      <pc:sldChg chg="modSp add mod ord">
        <pc:chgData name="Gemma Kingston" userId="516e4ccd-d517-4289-a556-d0a8bfe6701d" providerId="ADAL" clId="{C1394B1D-101C-433E-91C2-0BD607230778}" dt="2021-10-25T18:54:21.073" v="747" actId="20577"/>
        <pc:sldMkLst>
          <pc:docMk/>
          <pc:sldMk cId="1625496360" sldId="269"/>
        </pc:sldMkLst>
        <pc:spChg chg="mod">
          <ac:chgData name="Gemma Kingston" userId="516e4ccd-d517-4289-a556-d0a8bfe6701d" providerId="ADAL" clId="{C1394B1D-101C-433E-91C2-0BD607230778}" dt="2021-10-25T18:54:21.073" v="747" actId="20577"/>
          <ac:spMkLst>
            <pc:docMk/>
            <pc:sldMk cId="1625496360" sldId="269"/>
            <ac:spMk id="2" creationId="{ED7DDC3D-8143-4A6B-AB9A-DB77A039689C}"/>
          </ac:spMkLst>
        </pc:spChg>
      </pc:sldChg>
      <pc:sldChg chg="addSp delSp modSp add del ord">
        <pc:chgData name="Gemma Kingston" userId="516e4ccd-d517-4289-a556-d0a8bfe6701d" providerId="ADAL" clId="{C1394B1D-101C-433E-91C2-0BD607230778}" dt="2021-10-25T18:25:13.468" v="23" actId="47"/>
        <pc:sldMkLst>
          <pc:docMk/>
          <pc:sldMk cId="851684950" sldId="270"/>
        </pc:sldMkLst>
        <pc:spChg chg="add mod">
          <ac:chgData name="Gemma Kingston" userId="516e4ccd-d517-4289-a556-d0a8bfe6701d" providerId="ADAL" clId="{C1394B1D-101C-433E-91C2-0BD607230778}" dt="2021-10-25T18:24:40.471" v="16" actId="21"/>
          <ac:spMkLst>
            <pc:docMk/>
            <pc:sldMk cId="851684950" sldId="270"/>
            <ac:spMk id="3" creationId="{21CC4AE5-E530-4A97-BD47-91091A01B712}"/>
          </ac:spMkLst>
        </pc:spChg>
        <pc:picChg chg="del mod">
          <ac:chgData name="Gemma Kingston" userId="516e4ccd-d517-4289-a556-d0a8bfe6701d" providerId="ADAL" clId="{C1394B1D-101C-433E-91C2-0BD607230778}" dt="2021-10-25T18:24:40.471" v="16" actId="21"/>
          <ac:picMkLst>
            <pc:docMk/>
            <pc:sldMk cId="851684950" sldId="270"/>
            <ac:picMk id="1026" creationId="{9963F59F-0017-46B6-9F79-8A89CE0A20D7}"/>
          </ac:picMkLst>
        </pc:picChg>
      </pc:sldChg>
      <pc:sldChg chg="addSp modSp new mod setBg">
        <pc:chgData name="Gemma Kingston" userId="516e4ccd-d517-4289-a556-d0a8bfe6701d" providerId="ADAL" clId="{C1394B1D-101C-433E-91C2-0BD607230778}" dt="2021-10-27T12:36:17.514" v="1491" actId="1076"/>
        <pc:sldMkLst>
          <pc:docMk/>
          <pc:sldMk cId="1328091659" sldId="270"/>
        </pc:sldMkLst>
        <pc:spChg chg="add mod">
          <ac:chgData name="Gemma Kingston" userId="516e4ccd-d517-4289-a556-d0a8bfe6701d" providerId="ADAL" clId="{C1394B1D-101C-433E-91C2-0BD607230778}" dt="2021-10-27T12:36:17.514" v="1491" actId="1076"/>
          <ac:spMkLst>
            <pc:docMk/>
            <pc:sldMk cId="1328091659" sldId="270"/>
            <ac:spMk id="3" creationId="{0CBFB9F4-014F-4303-9A12-F21D361FD24F}"/>
          </ac:spMkLst>
        </pc:spChg>
        <pc:spChg chg="add">
          <ac:chgData name="Gemma Kingston" userId="516e4ccd-d517-4289-a556-d0a8bfe6701d" providerId="ADAL" clId="{C1394B1D-101C-433E-91C2-0BD607230778}" dt="2021-10-25T18:37:25.941" v="74" actId="26606"/>
          <ac:spMkLst>
            <pc:docMk/>
            <pc:sldMk cId="1328091659" sldId="270"/>
            <ac:spMk id="7" creationId="{B9C0E6AB-EAB6-41E0-9D49-369643E873A7}"/>
          </ac:spMkLst>
        </pc:spChg>
        <pc:spChg chg="add">
          <ac:chgData name="Gemma Kingston" userId="516e4ccd-d517-4289-a556-d0a8bfe6701d" providerId="ADAL" clId="{C1394B1D-101C-433E-91C2-0BD607230778}" dt="2021-10-25T18:37:25.941" v="74" actId="26606"/>
          <ac:spMkLst>
            <pc:docMk/>
            <pc:sldMk cId="1328091659" sldId="270"/>
            <ac:spMk id="9" creationId="{F78075BE-4130-4D6A-B0EB-6397ED5E5D97}"/>
          </ac:spMkLst>
        </pc:spChg>
        <pc:picChg chg="add mod">
          <ac:chgData name="Gemma Kingston" userId="516e4ccd-d517-4289-a556-d0a8bfe6701d" providerId="ADAL" clId="{C1394B1D-101C-433E-91C2-0BD607230778}" dt="2021-10-25T18:38:02.274" v="134" actId="1076"/>
          <ac:picMkLst>
            <pc:docMk/>
            <pc:sldMk cId="1328091659" sldId="270"/>
            <ac:picMk id="2" creationId="{CE76ED60-3470-4B89-8C62-A0A040FA89CE}"/>
          </ac:picMkLst>
        </pc:picChg>
      </pc:sldChg>
      <pc:sldChg chg="addSp delSp modSp new mod setBg">
        <pc:chgData name="Gemma Kingston" userId="516e4ccd-d517-4289-a556-d0a8bfe6701d" providerId="ADAL" clId="{C1394B1D-101C-433E-91C2-0BD607230778}" dt="2021-10-25T18:48:24.753" v="551" actId="20577"/>
        <pc:sldMkLst>
          <pc:docMk/>
          <pc:sldMk cId="1608801432" sldId="271"/>
        </pc:sldMkLst>
        <pc:spChg chg="add mod ord">
          <ac:chgData name="Gemma Kingston" userId="516e4ccd-d517-4289-a556-d0a8bfe6701d" providerId="ADAL" clId="{C1394B1D-101C-433E-91C2-0BD607230778}" dt="2021-10-25T18:48:24.753" v="551" actId="20577"/>
          <ac:spMkLst>
            <pc:docMk/>
            <pc:sldMk cId="1608801432" sldId="271"/>
            <ac:spMk id="2" creationId="{7B072C89-7BE6-4E45-822E-FB4826452C91}"/>
          </ac:spMkLst>
        </pc:spChg>
        <pc:spChg chg="add del">
          <ac:chgData name="Gemma Kingston" userId="516e4ccd-d517-4289-a556-d0a8bfe6701d" providerId="ADAL" clId="{C1394B1D-101C-433E-91C2-0BD607230778}" dt="2021-10-25T18:40:42.812" v="285" actId="26606"/>
          <ac:spMkLst>
            <pc:docMk/>
            <pc:sldMk cId="1608801432" sldId="271"/>
            <ac:spMk id="11" creationId="{DEF92653-5D6D-47E6-8744-0DAF76E049C4}"/>
          </ac:spMkLst>
        </pc:spChg>
        <pc:spChg chg="add del">
          <ac:chgData name="Gemma Kingston" userId="516e4ccd-d517-4289-a556-d0a8bfe6701d" providerId="ADAL" clId="{C1394B1D-101C-433E-91C2-0BD607230778}" dt="2021-10-25T18:40:42.812" v="285" actId="26606"/>
          <ac:spMkLst>
            <pc:docMk/>
            <pc:sldMk cId="1608801432" sldId="271"/>
            <ac:spMk id="13" creationId="{AE99FF03-DD5A-4DE5-9633-AA461D9BB750}"/>
          </ac:spMkLst>
        </pc:spChg>
        <pc:spChg chg="add del">
          <ac:chgData name="Gemma Kingston" userId="516e4ccd-d517-4289-a556-d0a8bfe6701d" providerId="ADAL" clId="{C1394B1D-101C-433E-91C2-0BD607230778}" dt="2021-10-25T18:40:42.012" v="283" actId="26606"/>
          <ac:spMkLst>
            <pc:docMk/>
            <pc:sldMk cId="1608801432" sldId="271"/>
            <ac:spMk id="24" creationId="{5F710FDB-0919-493E-8539-8240C23F1EB2}"/>
          </ac:spMkLst>
        </pc:spChg>
        <pc:spChg chg="add del">
          <ac:chgData name="Gemma Kingston" userId="516e4ccd-d517-4289-a556-d0a8bfe6701d" providerId="ADAL" clId="{C1394B1D-101C-433E-91C2-0BD607230778}" dt="2021-10-25T18:48:00.281" v="541" actId="26606"/>
          <ac:spMkLst>
            <pc:docMk/>
            <pc:sldMk cId="1608801432" sldId="271"/>
            <ac:spMk id="75" creationId="{E49D7415-2F11-44C2-B6AA-13A25B6814B9}"/>
          </ac:spMkLst>
        </pc:spChg>
        <pc:spChg chg="add">
          <ac:chgData name="Gemma Kingston" userId="516e4ccd-d517-4289-a556-d0a8bfe6701d" providerId="ADAL" clId="{C1394B1D-101C-433E-91C2-0BD607230778}" dt="2021-10-25T18:48:07.004" v="542" actId="26606"/>
          <ac:spMkLst>
            <pc:docMk/>
            <pc:sldMk cId="1608801432" sldId="271"/>
            <ac:spMk id="2054" creationId="{E49D7415-2F11-44C2-B6AA-13A25B6814B9}"/>
          </ac:spMkLst>
        </pc:spChg>
        <pc:picChg chg="add mod">
          <ac:chgData name="Gemma Kingston" userId="516e4ccd-d517-4289-a556-d0a8bfe6701d" providerId="ADAL" clId="{C1394B1D-101C-433E-91C2-0BD607230778}" dt="2021-10-25T18:48:07.004" v="542" actId="26606"/>
          <ac:picMkLst>
            <pc:docMk/>
            <pc:sldMk cId="1608801432" sldId="271"/>
            <ac:picMk id="2050" creationId="{95B70A4D-B742-4380-ACC3-BA15BA9293F0}"/>
          </ac:picMkLst>
        </pc:picChg>
        <pc:cxnChg chg="add del">
          <ac:chgData name="Gemma Kingston" userId="516e4ccd-d517-4289-a556-d0a8bfe6701d" providerId="ADAL" clId="{C1394B1D-101C-433E-91C2-0BD607230778}" dt="2021-10-25T18:40:42.812" v="285" actId="26606"/>
          <ac:cxnSpMkLst>
            <pc:docMk/>
            <pc:sldMk cId="1608801432" sldId="271"/>
            <ac:cxnSpMk id="7" creationId="{F64F9B95-9045-48D2-B9F3-2927E98F54AA}"/>
          </ac:cxnSpMkLst>
        </pc:cxnChg>
        <pc:cxnChg chg="add del">
          <ac:chgData name="Gemma Kingston" userId="516e4ccd-d517-4289-a556-d0a8bfe6701d" providerId="ADAL" clId="{C1394B1D-101C-433E-91C2-0BD607230778}" dt="2021-10-25T18:40:42.812" v="285" actId="26606"/>
          <ac:cxnSpMkLst>
            <pc:docMk/>
            <pc:sldMk cId="1608801432" sldId="271"/>
            <ac:cxnSpMk id="9" creationId="{085AA86F-6A4D-4BCB-A045-D992CDC2959B}"/>
          </ac:cxnSpMkLst>
        </pc:cxnChg>
        <pc:cxnChg chg="add del">
          <ac:chgData name="Gemma Kingston" userId="516e4ccd-d517-4289-a556-d0a8bfe6701d" providerId="ADAL" clId="{C1394B1D-101C-433E-91C2-0BD607230778}" dt="2021-10-25T18:40:42.812" v="285" actId="26606"/>
          <ac:cxnSpMkLst>
            <pc:docMk/>
            <pc:sldMk cId="1608801432" sldId="271"/>
            <ac:cxnSpMk id="15" creationId="{9CA98CE3-81A7-4FFE-A047-9AA65998D877}"/>
          </ac:cxnSpMkLst>
        </pc:cxnChg>
        <pc:cxnChg chg="add del">
          <ac:chgData name="Gemma Kingston" userId="516e4ccd-d517-4289-a556-d0a8bfe6701d" providerId="ADAL" clId="{C1394B1D-101C-433E-91C2-0BD607230778}" dt="2021-10-25T18:40:42.012" v="283" actId="26606"/>
          <ac:cxnSpMkLst>
            <pc:docMk/>
            <pc:sldMk cId="1608801432" sldId="271"/>
            <ac:cxnSpMk id="20" creationId="{F64F9B95-9045-48D2-B9F3-2927E98F54AA}"/>
          </ac:cxnSpMkLst>
        </pc:cxnChg>
        <pc:cxnChg chg="add del">
          <ac:chgData name="Gemma Kingston" userId="516e4ccd-d517-4289-a556-d0a8bfe6701d" providerId="ADAL" clId="{C1394B1D-101C-433E-91C2-0BD607230778}" dt="2021-10-25T18:40:42.012" v="283" actId="26606"/>
          <ac:cxnSpMkLst>
            <pc:docMk/>
            <pc:sldMk cId="1608801432" sldId="271"/>
            <ac:cxnSpMk id="22" creationId="{085AA86F-6A4D-4BCB-A045-D992CDC2959B}"/>
          </ac:cxnSpMkLst>
        </pc:cxnChg>
        <pc:cxnChg chg="add del">
          <ac:chgData name="Gemma Kingston" userId="516e4ccd-d517-4289-a556-d0a8bfe6701d" providerId="ADAL" clId="{C1394B1D-101C-433E-91C2-0BD607230778}" dt="2021-10-25T18:40:42.012" v="283" actId="26606"/>
          <ac:cxnSpMkLst>
            <pc:docMk/>
            <pc:sldMk cId="1608801432" sldId="271"/>
            <ac:cxnSpMk id="26" creationId="{033715A5-8048-453E-A44A-0F17BBB481A4}"/>
          </ac:cxnSpMkLst>
        </pc:cxnChg>
        <pc:cxnChg chg="add del">
          <ac:chgData name="Gemma Kingston" userId="516e4ccd-d517-4289-a556-d0a8bfe6701d" providerId="ADAL" clId="{C1394B1D-101C-433E-91C2-0BD607230778}" dt="2021-10-25T18:48:00.281" v="541" actId="26606"/>
          <ac:cxnSpMkLst>
            <pc:docMk/>
            <pc:sldMk cId="1608801432" sldId="271"/>
            <ac:cxnSpMk id="71" creationId="{F64F9B95-9045-48D2-B9F3-2927E98F54AA}"/>
          </ac:cxnSpMkLst>
        </pc:cxnChg>
        <pc:cxnChg chg="add del">
          <ac:chgData name="Gemma Kingston" userId="516e4ccd-d517-4289-a556-d0a8bfe6701d" providerId="ADAL" clId="{C1394B1D-101C-433E-91C2-0BD607230778}" dt="2021-10-25T18:48:00.281" v="541" actId="26606"/>
          <ac:cxnSpMkLst>
            <pc:docMk/>
            <pc:sldMk cId="1608801432" sldId="271"/>
            <ac:cxnSpMk id="73" creationId="{085AA86F-6A4D-4BCB-A045-D992CDC2959B}"/>
          </ac:cxnSpMkLst>
        </pc:cxnChg>
        <pc:cxnChg chg="add del">
          <ac:chgData name="Gemma Kingston" userId="516e4ccd-d517-4289-a556-d0a8bfe6701d" providerId="ADAL" clId="{C1394B1D-101C-433E-91C2-0BD607230778}" dt="2021-10-25T18:48:00.281" v="541" actId="26606"/>
          <ac:cxnSpMkLst>
            <pc:docMk/>
            <pc:sldMk cId="1608801432" sldId="271"/>
            <ac:cxnSpMk id="77" creationId="{A35BA00F-E9C4-4087-9557-26285F82E05B}"/>
          </ac:cxnSpMkLst>
        </pc:cxnChg>
        <pc:cxnChg chg="add">
          <ac:chgData name="Gemma Kingston" userId="516e4ccd-d517-4289-a556-d0a8bfe6701d" providerId="ADAL" clId="{C1394B1D-101C-433E-91C2-0BD607230778}" dt="2021-10-25T18:48:07.004" v="542" actId="26606"/>
          <ac:cxnSpMkLst>
            <pc:docMk/>
            <pc:sldMk cId="1608801432" sldId="271"/>
            <ac:cxnSpMk id="2052" creationId="{F64F9B95-9045-48D2-B9F3-2927E98F54AA}"/>
          </ac:cxnSpMkLst>
        </pc:cxnChg>
        <pc:cxnChg chg="add">
          <ac:chgData name="Gemma Kingston" userId="516e4ccd-d517-4289-a556-d0a8bfe6701d" providerId="ADAL" clId="{C1394B1D-101C-433E-91C2-0BD607230778}" dt="2021-10-25T18:48:07.004" v="542" actId="26606"/>
          <ac:cxnSpMkLst>
            <pc:docMk/>
            <pc:sldMk cId="1608801432" sldId="271"/>
            <ac:cxnSpMk id="2053" creationId="{085AA86F-6A4D-4BCB-A045-D992CDC2959B}"/>
          </ac:cxnSpMkLst>
        </pc:cxnChg>
        <pc:cxnChg chg="add">
          <ac:chgData name="Gemma Kingston" userId="516e4ccd-d517-4289-a556-d0a8bfe6701d" providerId="ADAL" clId="{C1394B1D-101C-433E-91C2-0BD607230778}" dt="2021-10-25T18:48:07.004" v="542" actId="26606"/>
          <ac:cxnSpMkLst>
            <pc:docMk/>
            <pc:sldMk cId="1608801432" sldId="271"/>
            <ac:cxnSpMk id="2055" creationId="{D2E57F3D-33BE-4306-87E6-245763719516}"/>
          </ac:cxnSpMkLst>
        </pc:cxnChg>
      </pc:sldChg>
      <pc:sldChg chg="addSp delSp modSp add mod setBg">
        <pc:chgData name="Gemma Kingston" userId="516e4ccd-d517-4289-a556-d0a8bfe6701d" providerId="ADAL" clId="{C1394B1D-101C-433E-91C2-0BD607230778}" dt="2021-10-25T18:47:17.194" v="535" actId="13822"/>
        <pc:sldMkLst>
          <pc:docMk/>
          <pc:sldMk cId="2785080146" sldId="272"/>
        </pc:sldMkLst>
        <pc:spChg chg="mod ord">
          <ac:chgData name="Gemma Kingston" userId="516e4ccd-d517-4289-a556-d0a8bfe6701d" providerId="ADAL" clId="{C1394B1D-101C-433E-91C2-0BD607230778}" dt="2021-10-25T18:47:17.194" v="535" actId="13822"/>
          <ac:spMkLst>
            <pc:docMk/>
            <pc:sldMk cId="2785080146" sldId="272"/>
            <ac:spMk id="2" creationId="{7B072C89-7BE6-4E45-822E-FB4826452C91}"/>
          </ac:spMkLst>
        </pc:spChg>
        <pc:spChg chg="add del">
          <ac:chgData name="Gemma Kingston" userId="516e4ccd-d517-4289-a556-d0a8bfe6701d" providerId="ADAL" clId="{C1394B1D-101C-433E-91C2-0BD607230778}" dt="2021-10-25T18:40:43.380" v="286" actId="26606"/>
          <ac:spMkLst>
            <pc:docMk/>
            <pc:sldMk cId="2785080146" sldId="272"/>
            <ac:spMk id="11" creationId="{DEF92653-5D6D-47E6-8744-0DAF76E049C4}"/>
          </ac:spMkLst>
        </pc:spChg>
        <pc:spChg chg="add del">
          <ac:chgData name="Gemma Kingston" userId="516e4ccd-d517-4289-a556-d0a8bfe6701d" providerId="ADAL" clId="{C1394B1D-101C-433E-91C2-0BD607230778}" dt="2021-10-25T18:47:03.782" v="526" actId="26606"/>
          <ac:spMkLst>
            <pc:docMk/>
            <pc:sldMk cId="2785080146" sldId="272"/>
            <ac:spMk id="12" creationId="{660EB578-C970-4186-B93C-45851BBC6E34}"/>
          </ac:spMkLst>
        </pc:spChg>
        <pc:spChg chg="add">
          <ac:chgData name="Gemma Kingston" userId="516e4ccd-d517-4289-a556-d0a8bfe6701d" providerId="ADAL" clId="{C1394B1D-101C-433E-91C2-0BD607230778}" dt="2021-10-25T18:47:03.800" v="527" actId="26606"/>
          <ac:spMkLst>
            <pc:docMk/>
            <pc:sldMk cId="2785080146" sldId="272"/>
            <ac:spMk id="21" creationId="{E49D7415-2F11-44C2-B6AA-13A25B6814B9}"/>
          </ac:spMkLst>
        </pc:spChg>
        <pc:spChg chg="add del">
          <ac:chgData name="Gemma Kingston" userId="516e4ccd-d517-4289-a556-d0a8bfe6701d" providerId="ADAL" clId="{C1394B1D-101C-433E-91C2-0BD607230778}" dt="2021-10-25T18:40:42.426" v="284" actId="26606"/>
          <ac:spMkLst>
            <pc:docMk/>
            <pc:sldMk cId="2785080146" sldId="272"/>
            <ac:spMk id="24" creationId="{DEF92653-5D6D-47E6-8744-0DAF76E049C4}"/>
          </ac:spMkLst>
        </pc:spChg>
        <pc:picChg chg="add mod">
          <ac:chgData name="Gemma Kingston" userId="516e4ccd-d517-4289-a556-d0a8bfe6701d" providerId="ADAL" clId="{C1394B1D-101C-433E-91C2-0BD607230778}" dt="2021-10-25T18:47:03.800" v="527" actId="26606"/>
          <ac:picMkLst>
            <pc:docMk/>
            <pc:sldMk cId="2785080146" sldId="272"/>
            <ac:picMk id="3" creationId="{4EF2A69D-230A-49F3-8335-F143128DE697}"/>
          </ac:picMkLst>
        </pc:picChg>
        <pc:cxnChg chg="add del">
          <ac:chgData name="Gemma Kingston" userId="516e4ccd-d517-4289-a556-d0a8bfe6701d" providerId="ADAL" clId="{C1394B1D-101C-433E-91C2-0BD607230778}" dt="2021-10-25T18:40:43.380" v="286" actId="26606"/>
          <ac:cxnSpMkLst>
            <pc:docMk/>
            <pc:sldMk cId="2785080146" sldId="272"/>
            <ac:cxnSpMk id="7" creationId="{F64F9B95-9045-48D2-B9F3-2927E98F54AA}"/>
          </ac:cxnSpMkLst>
        </pc:cxnChg>
        <pc:cxnChg chg="add del">
          <ac:chgData name="Gemma Kingston" userId="516e4ccd-d517-4289-a556-d0a8bfe6701d" providerId="ADAL" clId="{C1394B1D-101C-433E-91C2-0BD607230778}" dt="2021-10-25T18:47:03.782" v="526" actId="26606"/>
          <ac:cxnSpMkLst>
            <pc:docMk/>
            <pc:sldMk cId="2785080146" sldId="272"/>
            <ac:cxnSpMk id="8" creationId="{F64F9B95-9045-48D2-B9F3-2927E98F54AA}"/>
          </ac:cxnSpMkLst>
        </pc:cxnChg>
        <pc:cxnChg chg="add del">
          <ac:chgData name="Gemma Kingston" userId="516e4ccd-d517-4289-a556-d0a8bfe6701d" providerId="ADAL" clId="{C1394B1D-101C-433E-91C2-0BD607230778}" dt="2021-10-25T18:40:43.380" v="286" actId="26606"/>
          <ac:cxnSpMkLst>
            <pc:docMk/>
            <pc:sldMk cId="2785080146" sldId="272"/>
            <ac:cxnSpMk id="9" creationId="{085AA86F-6A4D-4BCB-A045-D992CDC2959B}"/>
          </ac:cxnSpMkLst>
        </pc:cxnChg>
        <pc:cxnChg chg="add del">
          <ac:chgData name="Gemma Kingston" userId="516e4ccd-d517-4289-a556-d0a8bfe6701d" providerId="ADAL" clId="{C1394B1D-101C-433E-91C2-0BD607230778}" dt="2021-10-25T18:47:03.782" v="526" actId="26606"/>
          <ac:cxnSpMkLst>
            <pc:docMk/>
            <pc:sldMk cId="2785080146" sldId="272"/>
            <ac:cxnSpMk id="10" creationId="{085AA86F-6A4D-4BCB-A045-D992CDC2959B}"/>
          </ac:cxnSpMkLst>
        </pc:cxnChg>
        <pc:cxnChg chg="add del">
          <ac:chgData name="Gemma Kingston" userId="516e4ccd-d517-4289-a556-d0a8bfe6701d" providerId="ADAL" clId="{C1394B1D-101C-433E-91C2-0BD607230778}" dt="2021-10-25T18:40:43.380" v="286" actId="26606"/>
          <ac:cxnSpMkLst>
            <pc:docMk/>
            <pc:sldMk cId="2785080146" sldId="272"/>
            <ac:cxnSpMk id="13" creationId="{9CA98CE3-81A7-4FFE-A047-9AA65998D877}"/>
          </ac:cxnSpMkLst>
        </pc:cxnChg>
        <pc:cxnChg chg="add del">
          <ac:chgData name="Gemma Kingston" userId="516e4ccd-d517-4289-a556-d0a8bfe6701d" providerId="ADAL" clId="{C1394B1D-101C-433E-91C2-0BD607230778}" dt="2021-10-25T18:47:03.782" v="526" actId="26606"/>
          <ac:cxnSpMkLst>
            <pc:docMk/>
            <pc:sldMk cId="2785080146" sldId="272"/>
            <ac:cxnSpMk id="14" creationId="{CDF57B02-07BB-407B-BB36-06D9C64A673E}"/>
          </ac:cxnSpMkLst>
        </pc:cxnChg>
        <pc:cxnChg chg="add del">
          <ac:chgData name="Gemma Kingston" userId="516e4ccd-d517-4289-a556-d0a8bfe6701d" providerId="ADAL" clId="{C1394B1D-101C-433E-91C2-0BD607230778}" dt="2021-10-25T18:40:43.380" v="286" actId="26606"/>
          <ac:cxnSpMkLst>
            <pc:docMk/>
            <pc:sldMk cId="2785080146" sldId="272"/>
            <ac:cxnSpMk id="15" creationId="{18D91C2B-BDB9-49BE-9C44-E0CFE597ABFE}"/>
          </ac:cxnSpMkLst>
        </pc:cxnChg>
        <pc:cxnChg chg="add del">
          <ac:chgData name="Gemma Kingston" userId="516e4ccd-d517-4289-a556-d0a8bfe6701d" providerId="ADAL" clId="{C1394B1D-101C-433E-91C2-0BD607230778}" dt="2021-10-25T18:47:03.782" v="526" actId="26606"/>
          <ac:cxnSpMkLst>
            <pc:docMk/>
            <pc:sldMk cId="2785080146" sldId="272"/>
            <ac:cxnSpMk id="16" creationId="{C6855964-C920-48EB-8804-74291211C8A9}"/>
          </ac:cxnSpMkLst>
        </pc:cxnChg>
        <pc:cxnChg chg="add">
          <ac:chgData name="Gemma Kingston" userId="516e4ccd-d517-4289-a556-d0a8bfe6701d" providerId="ADAL" clId="{C1394B1D-101C-433E-91C2-0BD607230778}" dt="2021-10-25T18:47:03.800" v="527" actId="26606"/>
          <ac:cxnSpMkLst>
            <pc:docMk/>
            <pc:sldMk cId="2785080146" sldId="272"/>
            <ac:cxnSpMk id="18" creationId="{F64F9B95-9045-48D2-B9F3-2927E98F54AA}"/>
          </ac:cxnSpMkLst>
        </pc:cxnChg>
        <pc:cxnChg chg="add">
          <ac:chgData name="Gemma Kingston" userId="516e4ccd-d517-4289-a556-d0a8bfe6701d" providerId="ADAL" clId="{C1394B1D-101C-433E-91C2-0BD607230778}" dt="2021-10-25T18:47:03.800" v="527" actId="26606"/>
          <ac:cxnSpMkLst>
            <pc:docMk/>
            <pc:sldMk cId="2785080146" sldId="272"/>
            <ac:cxnSpMk id="19" creationId="{085AA86F-6A4D-4BCB-A045-D992CDC2959B}"/>
          </ac:cxnSpMkLst>
        </pc:cxnChg>
        <pc:cxnChg chg="add del">
          <ac:chgData name="Gemma Kingston" userId="516e4ccd-d517-4289-a556-d0a8bfe6701d" providerId="ADAL" clId="{C1394B1D-101C-433E-91C2-0BD607230778}" dt="2021-10-25T18:40:42.426" v="284" actId="26606"/>
          <ac:cxnSpMkLst>
            <pc:docMk/>
            <pc:sldMk cId="2785080146" sldId="272"/>
            <ac:cxnSpMk id="20" creationId="{F64F9B95-9045-48D2-B9F3-2927E98F54AA}"/>
          </ac:cxnSpMkLst>
        </pc:cxnChg>
        <pc:cxnChg chg="add del">
          <ac:chgData name="Gemma Kingston" userId="516e4ccd-d517-4289-a556-d0a8bfe6701d" providerId="ADAL" clId="{C1394B1D-101C-433E-91C2-0BD607230778}" dt="2021-10-25T18:40:42.426" v="284" actId="26606"/>
          <ac:cxnSpMkLst>
            <pc:docMk/>
            <pc:sldMk cId="2785080146" sldId="272"/>
            <ac:cxnSpMk id="22" creationId="{085AA86F-6A4D-4BCB-A045-D992CDC2959B}"/>
          </ac:cxnSpMkLst>
        </pc:cxnChg>
        <pc:cxnChg chg="add">
          <ac:chgData name="Gemma Kingston" userId="516e4ccd-d517-4289-a556-d0a8bfe6701d" providerId="ADAL" clId="{C1394B1D-101C-433E-91C2-0BD607230778}" dt="2021-10-25T18:47:03.800" v="527" actId="26606"/>
          <ac:cxnSpMkLst>
            <pc:docMk/>
            <pc:sldMk cId="2785080146" sldId="272"/>
            <ac:cxnSpMk id="23" creationId="{D2E57F3D-33BE-4306-87E6-245763719516}"/>
          </ac:cxnSpMkLst>
        </pc:cxnChg>
        <pc:cxnChg chg="add del">
          <ac:chgData name="Gemma Kingston" userId="516e4ccd-d517-4289-a556-d0a8bfe6701d" providerId="ADAL" clId="{C1394B1D-101C-433E-91C2-0BD607230778}" dt="2021-10-25T18:40:42.426" v="284" actId="26606"/>
          <ac:cxnSpMkLst>
            <pc:docMk/>
            <pc:sldMk cId="2785080146" sldId="272"/>
            <ac:cxnSpMk id="26" creationId="{9CA98CE3-81A7-4FFE-A047-9AA65998D877}"/>
          </ac:cxnSpMkLst>
        </pc:cxnChg>
      </pc:sldChg>
      <pc:sldChg chg="addSp delSp modSp new mod">
        <pc:chgData name="Gemma Kingston" userId="516e4ccd-d517-4289-a556-d0a8bfe6701d" providerId="ADAL" clId="{C1394B1D-101C-433E-91C2-0BD607230778}" dt="2021-10-27T12:26:09.995" v="1451" actId="1076"/>
        <pc:sldMkLst>
          <pc:docMk/>
          <pc:sldMk cId="1121278515" sldId="273"/>
        </pc:sldMkLst>
        <pc:spChg chg="add del mod">
          <ac:chgData name="Gemma Kingston" userId="516e4ccd-d517-4289-a556-d0a8bfe6701d" providerId="ADAL" clId="{C1394B1D-101C-433E-91C2-0BD607230778}" dt="2021-10-27T12:05:36.540" v="1158" actId="14100"/>
          <ac:spMkLst>
            <pc:docMk/>
            <pc:sldMk cId="1121278515" sldId="273"/>
            <ac:spMk id="2" creationId="{2E80C893-3148-4ECC-B9ED-24D8387B183E}"/>
          </ac:spMkLst>
        </pc:spChg>
        <pc:spChg chg="del">
          <ac:chgData name="Gemma Kingston" userId="516e4ccd-d517-4289-a556-d0a8bfe6701d" providerId="ADAL" clId="{C1394B1D-101C-433E-91C2-0BD607230778}" dt="2021-10-25T18:51:20.753" v="599"/>
          <ac:spMkLst>
            <pc:docMk/>
            <pc:sldMk cId="1121278515" sldId="273"/>
            <ac:spMk id="3" creationId="{896EC534-C286-43B0-A2E0-82F70F2C76F7}"/>
          </ac:spMkLst>
        </pc:spChg>
        <pc:spChg chg="add mod">
          <ac:chgData name="Gemma Kingston" userId="516e4ccd-d517-4289-a556-d0a8bfe6701d" providerId="ADAL" clId="{C1394B1D-101C-433E-91C2-0BD607230778}" dt="2021-10-27T12:05:55.417" v="1162" actId="20577"/>
          <ac:spMkLst>
            <pc:docMk/>
            <pc:sldMk cId="1121278515" sldId="273"/>
            <ac:spMk id="4" creationId="{3A3F39EC-FFD2-4E2F-B640-24BD99F0779F}"/>
          </ac:spMkLst>
        </pc:spChg>
        <pc:picChg chg="add del mod ord">
          <ac:chgData name="Gemma Kingston" userId="516e4ccd-d517-4289-a556-d0a8bfe6701d" providerId="ADAL" clId="{C1394B1D-101C-433E-91C2-0BD607230778}" dt="2021-10-27T12:04:59.275" v="1150" actId="478"/>
          <ac:picMkLst>
            <pc:docMk/>
            <pc:sldMk cId="1121278515" sldId="273"/>
            <ac:picMk id="3" creationId="{19CAC845-59D3-428D-A607-DC92E6541336}"/>
          </ac:picMkLst>
        </pc:picChg>
        <pc:picChg chg="add mod ord">
          <ac:chgData name="Gemma Kingston" userId="516e4ccd-d517-4289-a556-d0a8bfe6701d" providerId="ADAL" clId="{C1394B1D-101C-433E-91C2-0BD607230778}" dt="2021-10-27T12:26:09.995" v="1451" actId="1076"/>
          <ac:picMkLst>
            <pc:docMk/>
            <pc:sldMk cId="1121278515" sldId="273"/>
            <ac:picMk id="5" creationId="{86DFAD00-C11A-4ADC-9325-1D66C350EA4A}"/>
          </ac:picMkLst>
        </pc:picChg>
      </pc:sldChg>
      <pc:sldChg chg="addSp delSp modSp add mod setBg">
        <pc:chgData name="Gemma Kingston" userId="516e4ccd-d517-4289-a556-d0a8bfe6701d" providerId="ADAL" clId="{C1394B1D-101C-433E-91C2-0BD607230778}" dt="2021-10-27T12:31:43.990" v="1472" actId="1076"/>
        <pc:sldMkLst>
          <pc:docMk/>
          <pc:sldMk cId="3366533292" sldId="274"/>
        </pc:sldMkLst>
        <pc:spChg chg="del">
          <ac:chgData name="Gemma Kingston" userId="516e4ccd-d517-4289-a556-d0a8bfe6701d" providerId="ADAL" clId="{C1394B1D-101C-433E-91C2-0BD607230778}" dt="2021-10-27T12:11:06.354" v="1244" actId="478"/>
          <ac:spMkLst>
            <pc:docMk/>
            <pc:sldMk cId="3366533292" sldId="274"/>
            <ac:spMk id="2" creationId="{91CC5461-8152-4CFA-9672-6BCC7E114CA8}"/>
          </ac:spMkLst>
        </pc:spChg>
        <pc:spChg chg="mod">
          <ac:chgData name="Gemma Kingston" userId="516e4ccd-d517-4289-a556-d0a8bfe6701d" providerId="ADAL" clId="{C1394B1D-101C-433E-91C2-0BD607230778}" dt="2021-10-27T12:28:41.155" v="1468" actId="1076"/>
          <ac:spMkLst>
            <pc:docMk/>
            <pc:sldMk cId="3366533292" sldId="274"/>
            <ac:spMk id="3" creationId="{24BA29A0-68F4-4C2E-95D7-4423EC7FA2A7}"/>
          </ac:spMkLst>
        </pc:spChg>
        <pc:spChg chg="add del mod">
          <ac:chgData name="Gemma Kingston" userId="516e4ccd-d517-4289-a556-d0a8bfe6701d" providerId="ADAL" clId="{C1394B1D-101C-433E-91C2-0BD607230778}" dt="2021-10-27T12:11:08.267" v="1245" actId="478"/>
          <ac:spMkLst>
            <pc:docMk/>
            <pc:sldMk cId="3366533292" sldId="274"/>
            <ac:spMk id="5" creationId="{61FBB0A0-5463-4A84-8687-7CCA46633320}"/>
          </ac:spMkLst>
        </pc:spChg>
        <pc:spChg chg="add del">
          <ac:chgData name="Gemma Kingston" userId="516e4ccd-d517-4289-a556-d0a8bfe6701d" providerId="ADAL" clId="{C1394B1D-101C-433E-91C2-0BD607230778}" dt="2021-10-27T12:28:38.171" v="1467" actId="26606"/>
          <ac:spMkLst>
            <pc:docMk/>
            <pc:sldMk cId="3366533292" sldId="274"/>
            <ac:spMk id="11" creationId="{E49D7415-2F11-44C2-B6AA-13A25B6814B9}"/>
          </ac:spMkLst>
        </pc:spChg>
        <pc:spChg chg="add mod">
          <ac:chgData name="Gemma Kingston" userId="516e4ccd-d517-4289-a556-d0a8bfe6701d" providerId="ADAL" clId="{C1394B1D-101C-433E-91C2-0BD607230778}" dt="2021-10-27T12:31:43.990" v="1472" actId="1076"/>
          <ac:spMkLst>
            <pc:docMk/>
            <pc:sldMk cId="3366533292" sldId="274"/>
            <ac:spMk id="14" creationId="{A9745D76-69CF-4F2E-B2F5-3DA51663342B}"/>
          </ac:spMkLst>
        </pc:spChg>
        <pc:spChg chg="add">
          <ac:chgData name="Gemma Kingston" userId="516e4ccd-d517-4289-a556-d0a8bfe6701d" providerId="ADAL" clId="{C1394B1D-101C-433E-91C2-0BD607230778}" dt="2021-10-27T12:28:38.171" v="1467" actId="26606"/>
          <ac:spMkLst>
            <pc:docMk/>
            <pc:sldMk cId="3366533292" sldId="274"/>
            <ac:spMk id="71" creationId="{E49D7415-2F11-44C2-B6AA-13A25B6814B9}"/>
          </ac:spMkLst>
        </pc:spChg>
        <pc:picChg chg="add del mod">
          <ac:chgData name="Gemma Kingston" userId="516e4ccd-d517-4289-a556-d0a8bfe6701d" providerId="ADAL" clId="{C1394B1D-101C-433E-91C2-0BD607230778}" dt="2021-10-27T12:28:35.666" v="1465" actId="478"/>
          <ac:picMkLst>
            <pc:docMk/>
            <pc:sldMk cId="3366533292" sldId="274"/>
            <ac:picMk id="6" creationId="{20A6A9C9-4720-4418-8D57-59CB6D51D881}"/>
          </ac:picMkLst>
        </pc:picChg>
        <pc:picChg chg="add mod">
          <ac:chgData name="Gemma Kingston" userId="516e4ccd-d517-4289-a556-d0a8bfe6701d" providerId="ADAL" clId="{C1394B1D-101C-433E-91C2-0BD607230778}" dt="2021-10-27T12:28:38.171" v="1467" actId="26606"/>
          <ac:picMkLst>
            <pc:docMk/>
            <pc:sldMk cId="3366533292" sldId="274"/>
            <ac:picMk id="1026" creationId="{BD27E4E0-A7CE-419A-891D-DB50E23F1D13}"/>
          </ac:picMkLst>
        </pc:picChg>
        <pc:cxnChg chg="add del">
          <ac:chgData name="Gemma Kingston" userId="516e4ccd-d517-4289-a556-d0a8bfe6701d" providerId="ADAL" clId="{C1394B1D-101C-433E-91C2-0BD607230778}" dt="2021-10-27T12:28:38.171" v="1467" actId="26606"/>
          <ac:cxnSpMkLst>
            <pc:docMk/>
            <pc:sldMk cId="3366533292" sldId="274"/>
            <ac:cxnSpMk id="13" creationId="{511FC409-B3C2-4F68-865C-C5333D6F2710}"/>
          </ac:cxnSpMkLst>
        </pc:cxnChg>
        <pc:cxnChg chg="add del">
          <ac:chgData name="Gemma Kingston" userId="516e4ccd-d517-4289-a556-d0a8bfe6701d" providerId="ADAL" clId="{C1394B1D-101C-433E-91C2-0BD607230778}" dt="2021-10-27T12:28:38.171" v="1467" actId="26606"/>
          <ac:cxnSpMkLst>
            <pc:docMk/>
            <pc:sldMk cId="3366533292" sldId="274"/>
            <ac:cxnSpMk id="15" creationId="{B810270D-76A7-44B3-9746-7EDF5788602E}"/>
          </ac:cxnSpMkLst>
        </pc:cxnChg>
        <pc:cxnChg chg="add">
          <ac:chgData name="Gemma Kingston" userId="516e4ccd-d517-4289-a556-d0a8bfe6701d" providerId="ADAL" clId="{C1394B1D-101C-433E-91C2-0BD607230778}" dt="2021-10-27T12:28:38.171" v="1467" actId="26606"/>
          <ac:cxnSpMkLst>
            <pc:docMk/>
            <pc:sldMk cId="3366533292" sldId="274"/>
            <ac:cxnSpMk id="73" creationId="{D2E57F3D-33BE-4306-87E6-245763719516}"/>
          </ac:cxnSpMkLst>
        </pc:cxnChg>
      </pc:sldChg>
      <pc:sldChg chg="modSp add del mod">
        <pc:chgData name="Gemma Kingston" userId="516e4ccd-d517-4289-a556-d0a8bfe6701d" providerId="ADAL" clId="{C1394B1D-101C-433E-91C2-0BD607230778}" dt="2021-10-27T12:12:28.228" v="1350" actId="47"/>
        <pc:sldMkLst>
          <pc:docMk/>
          <pc:sldMk cId="3121045447" sldId="275"/>
        </pc:sldMkLst>
        <pc:spChg chg="mod">
          <ac:chgData name="Gemma Kingston" userId="516e4ccd-d517-4289-a556-d0a8bfe6701d" providerId="ADAL" clId="{C1394B1D-101C-433E-91C2-0BD607230778}" dt="2021-10-25T18:55:35.264" v="762" actId="20577"/>
          <ac:spMkLst>
            <pc:docMk/>
            <pc:sldMk cId="3121045447" sldId="275"/>
            <ac:spMk id="3" creationId="{24BA29A0-68F4-4C2E-95D7-4423EC7FA2A7}"/>
          </ac:spMkLst>
        </pc:spChg>
      </pc:sldChg>
      <pc:sldChg chg="modSp add del mod">
        <pc:chgData name="Gemma Kingston" userId="516e4ccd-d517-4289-a556-d0a8bfe6701d" providerId="ADAL" clId="{C1394B1D-101C-433E-91C2-0BD607230778}" dt="2021-10-27T12:37:18.170" v="1553" actId="47"/>
        <pc:sldMkLst>
          <pc:docMk/>
          <pc:sldMk cId="1908241893" sldId="276"/>
        </pc:sldMkLst>
        <pc:spChg chg="mod">
          <ac:chgData name="Gemma Kingston" userId="516e4ccd-d517-4289-a556-d0a8bfe6701d" providerId="ADAL" clId="{C1394B1D-101C-433E-91C2-0BD607230778}" dt="2021-10-27T12:37:01.804" v="1546" actId="21"/>
          <ac:spMkLst>
            <pc:docMk/>
            <pc:sldMk cId="1908241893" sldId="276"/>
            <ac:spMk id="3" creationId="{24BA29A0-68F4-4C2E-95D7-4423EC7FA2A7}"/>
          </ac:spMkLst>
        </pc:spChg>
      </pc:sldChg>
      <pc:sldChg chg="modSp add mod ord">
        <pc:chgData name="Gemma Kingston" userId="516e4ccd-d517-4289-a556-d0a8bfe6701d" providerId="ADAL" clId="{C1394B1D-101C-433E-91C2-0BD607230778}" dt="2021-10-27T12:40:21.222" v="1673" actId="20577"/>
        <pc:sldMkLst>
          <pc:docMk/>
          <pc:sldMk cId="2215022965" sldId="277"/>
        </pc:sldMkLst>
        <pc:spChg chg="mod">
          <ac:chgData name="Gemma Kingston" userId="516e4ccd-d517-4289-a556-d0a8bfe6701d" providerId="ADAL" clId="{C1394B1D-101C-433E-91C2-0BD607230778}" dt="2021-10-27T12:40:21.222" v="1673" actId="20577"/>
          <ac:spMkLst>
            <pc:docMk/>
            <pc:sldMk cId="2215022965" sldId="277"/>
            <ac:spMk id="2" creationId="{ED7DDC3D-8143-4A6B-AB9A-DB77A039689C}"/>
          </ac:spMkLst>
        </pc:spChg>
      </pc:sldChg>
      <pc:sldChg chg="addSp delSp modSp new mod ord setBg">
        <pc:chgData name="Gemma Kingston" userId="516e4ccd-d517-4289-a556-d0a8bfe6701d" providerId="ADAL" clId="{C1394B1D-101C-433E-91C2-0BD607230778}" dt="2021-10-27T12:36:46.631" v="1545" actId="20577"/>
        <pc:sldMkLst>
          <pc:docMk/>
          <pc:sldMk cId="1504149209" sldId="278"/>
        </pc:sldMkLst>
        <pc:spChg chg="mod">
          <ac:chgData name="Gemma Kingston" userId="516e4ccd-d517-4289-a556-d0a8bfe6701d" providerId="ADAL" clId="{C1394B1D-101C-433E-91C2-0BD607230778}" dt="2021-10-27T12:15:36.384" v="1446" actId="20577"/>
          <ac:spMkLst>
            <pc:docMk/>
            <pc:sldMk cId="1504149209" sldId="278"/>
            <ac:spMk id="2" creationId="{FFF24F75-B1B9-4702-93D9-F26ADAE43C02}"/>
          </ac:spMkLst>
        </pc:spChg>
        <pc:spChg chg="add mod">
          <ac:chgData name="Gemma Kingston" userId="516e4ccd-d517-4289-a556-d0a8bfe6701d" providerId="ADAL" clId="{C1394B1D-101C-433E-91C2-0BD607230778}" dt="2021-10-27T12:32:45.562" v="1476" actId="20577"/>
          <ac:spMkLst>
            <pc:docMk/>
            <pc:sldMk cId="1504149209" sldId="278"/>
            <ac:spMk id="3" creationId="{F2380DC0-23D1-4DE1-A611-D50FB17E29D6}"/>
          </ac:spMkLst>
        </pc:spChg>
        <pc:spChg chg="add mod">
          <ac:chgData name="Gemma Kingston" userId="516e4ccd-d517-4289-a556-d0a8bfe6701d" providerId="ADAL" clId="{C1394B1D-101C-433E-91C2-0BD607230778}" dt="2021-10-27T12:36:46.631" v="1545" actId="20577"/>
          <ac:spMkLst>
            <pc:docMk/>
            <pc:sldMk cId="1504149209" sldId="278"/>
            <ac:spMk id="10" creationId="{9D7CD6C1-C287-4008-9047-8443B46EC997}"/>
          </ac:spMkLst>
        </pc:spChg>
        <pc:spChg chg="add del">
          <ac:chgData name="Gemma Kingston" userId="516e4ccd-d517-4289-a556-d0a8bfe6701d" providerId="ADAL" clId="{C1394B1D-101C-433E-91C2-0BD607230778}" dt="2021-10-27T12:14:09.567" v="1355" actId="26606"/>
          <ac:spMkLst>
            <pc:docMk/>
            <pc:sldMk cId="1504149209" sldId="278"/>
            <ac:spMk id="13" creationId="{E49D7415-2F11-44C2-B6AA-13A25B6814B9}"/>
          </ac:spMkLst>
        </pc:spChg>
        <pc:picChg chg="add del mod ord">
          <ac:chgData name="Gemma Kingston" userId="516e4ccd-d517-4289-a556-d0a8bfe6701d" providerId="ADAL" clId="{C1394B1D-101C-433E-91C2-0BD607230778}" dt="2021-10-27T12:14:13.306" v="1356" actId="478"/>
          <ac:picMkLst>
            <pc:docMk/>
            <pc:sldMk cId="1504149209" sldId="278"/>
            <ac:picMk id="4" creationId="{57E99A5A-473E-4B53-957C-2DCF6A647544}"/>
          </ac:picMkLst>
        </pc:picChg>
        <pc:picChg chg="add mod ord">
          <ac:chgData name="Gemma Kingston" userId="516e4ccd-d517-4289-a556-d0a8bfe6701d" providerId="ADAL" clId="{C1394B1D-101C-433E-91C2-0BD607230778}" dt="2021-10-27T12:15:08.228" v="1366" actId="171"/>
          <ac:picMkLst>
            <pc:docMk/>
            <pc:sldMk cId="1504149209" sldId="278"/>
            <ac:picMk id="5" creationId="{9EB1651B-FEB7-4559-93AA-FBFFC823C11B}"/>
          </ac:picMkLst>
        </pc:picChg>
        <pc:cxnChg chg="add del">
          <ac:chgData name="Gemma Kingston" userId="516e4ccd-d517-4289-a556-d0a8bfe6701d" providerId="ADAL" clId="{C1394B1D-101C-433E-91C2-0BD607230778}" dt="2021-10-27T12:14:09.567" v="1355" actId="26606"/>
          <ac:cxnSpMkLst>
            <pc:docMk/>
            <pc:sldMk cId="1504149209" sldId="278"/>
            <ac:cxnSpMk id="9" creationId="{F64F9B95-9045-48D2-B9F3-2927E98F54AA}"/>
          </ac:cxnSpMkLst>
        </pc:cxnChg>
        <pc:cxnChg chg="add del">
          <ac:chgData name="Gemma Kingston" userId="516e4ccd-d517-4289-a556-d0a8bfe6701d" providerId="ADAL" clId="{C1394B1D-101C-433E-91C2-0BD607230778}" dt="2021-10-27T12:14:09.567" v="1355" actId="26606"/>
          <ac:cxnSpMkLst>
            <pc:docMk/>
            <pc:sldMk cId="1504149209" sldId="278"/>
            <ac:cxnSpMk id="11" creationId="{085AA86F-6A4D-4BCB-A045-D992CDC2959B}"/>
          </ac:cxnSpMkLst>
        </pc:cxnChg>
        <pc:cxnChg chg="add del">
          <ac:chgData name="Gemma Kingston" userId="516e4ccd-d517-4289-a556-d0a8bfe6701d" providerId="ADAL" clId="{C1394B1D-101C-433E-91C2-0BD607230778}" dt="2021-10-27T12:14:09.567" v="1355" actId="26606"/>
          <ac:cxnSpMkLst>
            <pc:docMk/>
            <pc:sldMk cId="1504149209" sldId="278"/>
            <ac:cxnSpMk id="15" creationId="{D2E57F3D-33BE-4306-87E6-245763719516}"/>
          </ac:cxnSpMkLst>
        </pc:cxnChg>
      </pc:sldChg>
      <pc:sldChg chg="modSp add del mod">
        <pc:chgData name="Gemma Kingston" userId="516e4ccd-d517-4289-a556-d0a8bfe6701d" providerId="ADAL" clId="{C1394B1D-101C-433E-91C2-0BD607230778}" dt="2021-10-27T12:06:27.274" v="1165" actId="47"/>
        <pc:sldMkLst>
          <pc:docMk/>
          <pc:sldMk cId="3230072670" sldId="279"/>
        </pc:sldMkLst>
        <pc:spChg chg="mod">
          <ac:chgData name="Gemma Kingston" userId="516e4ccd-d517-4289-a556-d0a8bfe6701d" providerId="ADAL" clId="{C1394B1D-101C-433E-91C2-0BD607230778}" dt="2021-10-25T18:56:21.776" v="791" actId="20577"/>
          <ac:spMkLst>
            <pc:docMk/>
            <pc:sldMk cId="3230072670" sldId="279"/>
            <ac:spMk id="2" creationId="{91CC5461-8152-4CFA-9672-6BCC7E114CA8}"/>
          </ac:spMkLst>
        </pc:spChg>
        <pc:spChg chg="mod">
          <ac:chgData name="Gemma Kingston" userId="516e4ccd-d517-4289-a556-d0a8bfe6701d" providerId="ADAL" clId="{C1394B1D-101C-433E-91C2-0BD607230778}" dt="2021-10-25T18:56:18.852" v="779" actId="20577"/>
          <ac:spMkLst>
            <pc:docMk/>
            <pc:sldMk cId="3230072670" sldId="279"/>
            <ac:spMk id="3" creationId="{24BA29A0-68F4-4C2E-95D7-4423EC7FA2A7}"/>
          </ac:spMkLst>
        </pc:spChg>
      </pc:sldChg>
      <pc:sldChg chg="addSp delSp modSp new mod ord setBg modNotesTx">
        <pc:chgData name="Gemma Kingston" userId="516e4ccd-d517-4289-a556-d0a8bfe6701d" providerId="ADAL" clId="{C1394B1D-101C-433E-91C2-0BD607230778}" dt="2021-10-27T12:41:02.327" v="1674" actId="1076"/>
        <pc:sldMkLst>
          <pc:docMk/>
          <pc:sldMk cId="2551642657" sldId="280"/>
        </pc:sldMkLst>
        <pc:spChg chg="del mod">
          <ac:chgData name="Gemma Kingston" userId="516e4ccd-d517-4289-a556-d0a8bfe6701d" providerId="ADAL" clId="{C1394B1D-101C-433E-91C2-0BD607230778}" dt="2021-10-26T12:57:12.584" v="849" actId="478"/>
          <ac:spMkLst>
            <pc:docMk/>
            <pc:sldMk cId="2551642657" sldId="280"/>
            <ac:spMk id="2" creationId="{5FA87130-A9FF-462B-8F8B-511E6F871514}"/>
          </ac:spMkLst>
        </pc:spChg>
        <pc:spChg chg="add mod">
          <ac:chgData name="Gemma Kingston" userId="516e4ccd-d517-4289-a556-d0a8bfe6701d" providerId="ADAL" clId="{C1394B1D-101C-433E-91C2-0BD607230778}" dt="2021-10-27T12:41:02.327" v="1674" actId="1076"/>
          <ac:spMkLst>
            <pc:docMk/>
            <pc:sldMk cId="2551642657" sldId="280"/>
            <ac:spMk id="3" creationId="{E9434E06-9DFF-4035-B41D-18D7A0FEB02F}"/>
          </ac:spMkLst>
        </pc:spChg>
        <pc:spChg chg="add">
          <ac:chgData name="Gemma Kingston" userId="516e4ccd-d517-4289-a556-d0a8bfe6701d" providerId="ADAL" clId="{C1394B1D-101C-433E-91C2-0BD607230778}" dt="2021-10-27T12:39:53.720" v="1619" actId="26606"/>
          <ac:spMkLst>
            <pc:docMk/>
            <pc:sldMk cId="2551642657" sldId="280"/>
            <ac:spMk id="75" creationId="{33E93247-6229-44AB-A550-739E971E690B}"/>
          </ac:spMkLst>
        </pc:spChg>
        <pc:picChg chg="add del mod ord">
          <ac:chgData name="Gemma Kingston" userId="516e4ccd-d517-4289-a556-d0a8bfe6701d" providerId="ADAL" clId="{C1394B1D-101C-433E-91C2-0BD607230778}" dt="2021-10-27T12:39:50.198" v="1617" actId="478"/>
          <ac:picMkLst>
            <pc:docMk/>
            <pc:sldMk cId="2551642657" sldId="280"/>
            <ac:picMk id="4" creationId="{5FED89B0-079F-4ED7-9DB0-1D565382C0E9}"/>
          </ac:picMkLst>
        </pc:picChg>
        <pc:picChg chg="add mod">
          <ac:chgData name="Gemma Kingston" userId="516e4ccd-d517-4289-a556-d0a8bfe6701d" providerId="ADAL" clId="{C1394B1D-101C-433E-91C2-0BD607230778}" dt="2021-10-27T12:39:53.720" v="1619" actId="26606"/>
          <ac:picMkLst>
            <pc:docMk/>
            <pc:sldMk cId="2551642657" sldId="280"/>
            <ac:picMk id="2050" creationId="{BB3B08C5-D167-4499-8846-87C3E2F4AE51}"/>
          </ac:picMkLst>
        </pc:picChg>
        <pc:cxnChg chg="add">
          <ac:chgData name="Gemma Kingston" userId="516e4ccd-d517-4289-a556-d0a8bfe6701d" providerId="ADAL" clId="{C1394B1D-101C-433E-91C2-0BD607230778}" dt="2021-10-27T12:39:53.720" v="1619" actId="26606"/>
          <ac:cxnSpMkLst>
            <pc:docMk/>
            <pc:sldMk cId="2551642657" sldId="280"/>
            <ac:cxnSpMk id="71" creationId="{F64F9B95-9045-48D2-B9F3-2927E98F54AA}"/>
          </ac:cxnSpMkLst>
        </pc:cxnChg>
        <pc:cxnChg chg="add">
          <ac:chgData name="Gemma Kingston" userId="516e4ccd-d517-4289-a556-d0a8bfe6701d" providerId="ADAL" clId="{C1394B1D-101C-433E-91C2-0BD607230778}" dt="2021-10-27T12:39:53.720" v="1619" actId="26606"/>
          <ac:cxnSpMkLst>
            <pc:docMk/>
            <pc:sldMk cId="2551642657" sldId="280"/>
            <ac:cxnSpMk id="73" creationId="{085AA86F-6A4D-4BCB-A045-D992CDC2959B}"/>
          </ac:cxnSpMkLst>
        </pc:cxnChg>
        <pc:cxnChg chg="add">
          <ac:chgData name="Gemma Kingston" userId="516e4ccd-d517-4289-a556-d0a8bfe6701d" providerId="ADAL" clId="{C1394B1D-101C-433E-91C2-0BD607230778}" dt="2021-10-27T12:39:53.720" v="1619" actId="26606"/>
          <ac:cxnSpMkLst>
            <pc:docMk/>
            <pc:sldMk cId="2551642657" sldId="280"/>
            <ac:cxnSpMk id="77" creationId="{EE2E603F-4A95-4FE8-BB06-211DFD75DBEF}"/>
          </ac:cxnSpMkLst>
        </pc:cxnChg>
        <pc:cxnChg chg="add">
          <ac:chgData name="Gemma Kingston" userId="516e4ccd-d517-4289-a556-d0a8bfe6701d" providerId="ADAL" clId="{C1394B1D-101C-433E-91C2-0BD607230778}" dt="2021-10-27T12:39:53.720" v="1619" actId="26606"/>
          <ac:cxnSpMkLst>
            <pc:docMk/>
            <pc:sldMk cId="2551642657" sldId="280"/>
            <ac:cxnSpMk id="79" creationId="{2CF06E40-3ECB-4820-95B5-8A70B07D4B47}"/>
          </ac:cxnSpMkLst>
        </pc:cxnChg>
      </pc:sldChg>
      <pc:sldChg chg="addSp delSp modSp add mod">
        <pc:chgData name="Gemma Kingston" userId="516e4ccd-d517-4289-a556-d0a8bfe6701d" providerId="ADAL" clId="{C1394B1D-101C-433E-91C2-0BD607230778}" dt="2021-10-27T12:00:21.006" v="1133" actId="1076"/>
        <pc:sldMkLst>
          <pc:docMk/>
          <pc:sldMk cId="1288184591" sldId="281"/>
        </pc:sldMkLst>
        <pc:spChg chg="mod ord">
          <ac:chgData name="Gemma Kingston" userId="516e4ccd-d517-4289-a556-d0a8bfe6701d" providerId="ADAL" clId="{C1394B1D-101C-433E-91C2-0BD607230778}" dt="2021-10-27T12:00:15.880" v="1132" actId="20577"/>
          <ac:spMkLst>
            <pc:docMk/>
            <pc:sldMk cId="1288184591" sldId="281"/>
            <ac:spMk id="2" creationId="{7B072C89-7BE6-4E45-822E-FB4826452C91}"/>
          </ac:spMkLst>
        </pc:spChg>
        <pc:spChg chg="add mod ord">
          <ac:chgData name="Gemma Kingston" userId="516e4ccd-d517-4289-a556-d0a8bfe6701d" providerId="ADAL" clId="{C1394B1D-101C-433E-91C2-0BD607230778}" dt="2021-10-27T12:00:21.006" v="1133" actId="1076"/>
          <ac:spMkLst>
            <pc:docMk/>
            <pc:sldMk cId="1288184591" sldId="281"/>
            <ac:spMk id="9" creationId="{37AB9887-6A88-49B2-98C6-95077EF5D805}"/>
          </ac:spMkLst>
        </pc:spChg>
        <pc:spChg chg="add del mod">
          <ac:chgData name="Gemma Kingston" userId="516e4ccd-d517-4289-a556-d0a8bfe6701d" providerId="ADAL" clId="{C1394B1D-101C-433E-91C2-0BD607230778}" dt="2021-10-27T11:57:32.658" v="990" actId="478"/>
          <ac:spMkLst>
            <pc:docMk/>
            <pc:sldMk cId="1288184591" sldId="281"/>
            <ac:spMk id="13" creationId="{87974AA9-2D88-4D3A-B1E2-61B9C594476D}"/>
          </ac:spMkLst>
        </pc:spChg>
        <pc:picChg chg="del">
          <ac:chgData name="Gemma Kingston" userId="516e4ccd-d517-4289-a556-d0a8bfe6701d" providerId="ADAL" clId="{C1394B1D-101C-433E-91C2-0BD607230778}" dt="2021-10-26T14:43:30.936" v="872" actId="478"/>
          <ac:picMkLst>
            <pc:docMk/>
            <pc:sldMk cId="1288184591" sldId="281"/>
            <ac:picMk id="3" creationId="{4EF2A69D-230A-49F3-8335-F143128DE697}"/>
          </ac:picMkLst>
        </pc:picChg>
        <pc:picChg chg="add mod ord">
          <ac:chgData name="Gemma Kingston" userId="516e4ccd-d517-4289-a556-d0a8bfe6701d" providerId="ADAL" clId="{C1394B1D-101C-433E-91C2-0BD607230778}" dt="2021-10-27T11:58:49.988" v="1008" actId="1076"/>
          <ac:picMkLst>
            <pc:docMk/>
            <pc:sldMk cId="1288184591" sldId="281"/>
            <ac:picMk id="6" creationId="{D0617431-8D83-49B6-A723-775F0C69D78B}"/>
          </ac:picMkLst>
        </pc:picChg>
      </pc:sldChg>
      <pc:sldChg chg="addSp delSp modSp add mod ord">
        <pc:chgData name="Gemma Kingston" userId="516e4ccd-d517-4289-a556-d0a8bfe6701d" providerId="ADAL" clId="{C1394B1D-101C-433E-91C2-0BD607230778}" dt="2021-10-27T13:45:57.222" v="2013" actId="1076"/>
        <pc:sldMkLst>
          <pc:docMk/>
          <pc:sldMk cId="3457369785" sldId="282"/>
        </pc:sldMkLst>
        <pc:spChg chg="mod">
          <ac:chgData name="Gemma Kingston" userId="516e4ccd-d517-4289-a556-d0a8bfe6701d" providerId="ADAL" clId="{C1394B1D-101C-433E-91C2-0BD607230778}" dt="2021-10-27T12:35:41.185" v="1486" actId="122"/>
          <ac:spMkLst>
            <pc:docMk/>
            <pc:sldMk cId="3457369785" sldId="282"/>
            <ac:spMk id="2" creationId="{2E80C893-3148-4ECC-B9ED-24D8387B183E}"/>
          </ac:spMkLst>
        </pc:spChg>
        <pc:spChg chg="mod">
          <ac:chgData name="Gemma Kingston" userId="516e4ccd-d517-4289-a556-d0a8bfe6701d" providerId="ADAL" clId="{C1394B1D-101C-433E-91C2-0BD607230778}" dt="2021-10-27T13:45:57.222" v="2013" actId="1076"/>
          <ac:spMkLst>
            <pc:docMk/>
            <pc:sldMk cId="3457369785" sldId="282"/>
            <ac:spMk id="4" creationId="{3A3F39EC-FFD2-4E2F-B640-24BD99F0779F}"/>
          </ac:spMkLst>
        </pc:spChg>
        <pc:spChg chg="add del mod">
          <ac:chgData name="Gemma Kingston" userId="516e4ccd-d517-4289-a556-d0a8bfe6701d" providerId="ADAL" clId="{C1394B1D-101C-433E-91C2-0BD607230778}" dt="2021-10-27T12:35:00.502" v="1477" actId="478"/>
          <ac:spMkLst>
            <pc:docMk/>
            <pc:sldMk cId="3457369785" sldId="282"/>
            <ac:spMk id="5" creationId="{91AF51F3-BD4F-48CF-AA63-78D6C4D15233}"/>
          </ac:spMkLst>
        </pc:spChg>
        <pc:spChg chg="add mod ord">
          <ac:chgData name="Gemma Kingston" userId="516e4ccd-d517-4289-a556-d0a8bfe6701d" providerId="ADAL" clId="{C1394B1D-101C-433E-91C2-0BD607230778}" dt="2021-10-27T12:35:22.426" v="1481" actId="167"/>
          <ac:spMkLst>
            <pc:docMk/>
            <pc:sldMk cId="3457369785" sldId="282"/>
            <ac:spMk id="8" creationId="{A876777E-D694-454B-BCCC-3A81C388BD8F}"/>
          </ac:spMkLst>
        </pc:spChg>
        <pc:picChg chg="add mod ord">
          <ac:chgData name="Gemma Kingston" userId="516e4ccd-d517-4289-a556-d0a8bfe6701d" providerId="ADAL" clId="{C1394B1D-101C-433E-91C2-0BD607230778}" dt="2021-10-27T12:35:10.326" v="1479" actId="167"/>
          <ac:picMkLst>
            <pc:docMk/>
            <pc:sldMk cId="3457369785" sldId="282"/>
            <ac:picMk id="6" creationId="{5ED913E3-3C11-4B4D-B512-68384E04CD0C}"/>
          </ac:picMkLst>
        </pc:picChg>
        <pc:picChg chg="add mod ord">
          <ac:chgData name="Gemma Kingston" userId="516e4ccd-d517-4289-a556-d0a8bfe6701d" providerId="ADAL" clId="{C1394B1D-101C-433E-91C2-0BD607230778}" dt="2021-10-27T12:35:22.426" v="1481" actId="167"/>
          <ac:picMkLst>
            <pc:docMk/>
            <pc:sldMk cId="3457369785" sldId="282"/>
            <ac:picMk id="7" creationId="{322E60B5-28B3-432B-9727-9D6A8C0A5BBF}"/>
          </ac:picMkLst>
        </pc:picChg>
      </pc:sldChg>
      <pc:sldChg chg="modSp new del mod">
        <pc:chgData name="Gemma Kingston" userId="516e4ccd-d517-4289-a556-d0a8bfe6701d" providerId="ADAL" clId="{C1394B1D-101C-433E-91C2-0BD607230778}" dt="2021-10-27T13:57:09.695" v="2290" actId="47"/>
        <pc:sldMkLst>
          <pc:docMk/>
          <pc:sldMk cId="3507428334" sldId="283"/>
        </pc:sldMkLst>
        <pc:spChg chg="mod">
          <ac:chgData name="Gemma Kingston" userId="516e4ccd-d517-4289-a556-d0a8bfe6701d" providerId="ADAL" clId="{C1394B1D-101C-433E-91C2-0BD607230778}" dt="2021-10-26T15:24:58.713" v="988" actId="20577"/>
          <ac:spMkLst>
            <pc:docMk/>
            <pc:sldMk cId="3507428334" sldId="283"/>
            <ac:spMk id="3" creationId="{7EEA661A-34E6-4B00-A403-3F19E78FA06E}"/>
          </ac:spMkLst>
        </pc:spChg>
      </pc:sldChg>
      <pc:sldChg chg="addSp delSp modSp add mod ord">
        <pc:chgData name="Gemma Kingston" userId="516e4ccd-d517-4289-a556-d0a8bfe6701d" providerId="ADAL" clId="{C1394B1D-101C-433E-91C2-0BD607230778}" dt="2021-10-27T13:04:49.681" v="1864" actId="1076"/>
        <pc:sldMkLst>
          <pc:docMk/>
          <pc:sldMk cId="3628670412" sldId="284"/>
        </pc:sldMkLst>
        <pc:spChg chg="mod">
          <ac:chgData name="Gemma Kingston" userId="516e4ccd-d517-4289-a556-d0a8bfe6701d" providerId="ADAL" clId="{C1394B1D-101C-433E-91C2-0BD607230778}" dt="2021-10-27T13:04:48.230" v="1863" actId="1076"/>
          <ac:spMkLst>
            <pc:docMk/>
            <pc:sldMk cId="3628670412" sldId="284"/>
            <ac:spMk id="2" creationId="{2E80C893-3148-4ECC-B9ED-24D8387B183E}"/>
          </ac:spMkLst>
        </pc:spChg>
        <pc:spChg chg="mod">
          <ac:chgData name="Gemma Kingston" userId="516e4ccd-d517-4289-a556-d0a8bfe6701d" providerId="ADAL" clId="{C1394B1D-101C-433E-91C2-0BD607230778}" dt="2021-10-27T13:04:34.797" v="1858" actId="1076"/>
          <ac:spMkLst>
            <pc:docMk/>
            <pc:sldMk cId="3628670412" sldId="284"/>
            <ac:spMk id="4" creationId="{3A3F39EC-FFD2-4E2F-B640-24BD99F0779F}"/>
          </ac:spMkLst>
        </pc:spChg>
        <pc:spChg chg="del">
          <ac:chgData name="Gemma Kingston" userId="516e4ccd-d517-4289-a556-d0a8bfe6701d" providerId="ADAL" clId="{C1394B1D-101C-433E-91C2-0BD607230778}" dt="2021-10-27T13:04:46.011" v="1862" actId="478"/>
          <ac:spMkLst>
            <pc:docMk/>
            <pc:sldMk cId="3628670412" sldId="284"/>
            <ac:spMk id="8" creationId="{A876777E-D694-454B-BCCC-3A81C388BD8F}"/>
          </ac:spMkLst>
        </pc:spChg>
        <pc:picChg chg="del mod">
          <ac:chgData name="Gemma Kingston" userId="516e4ccd-d517-4289-a556-d0a8bfe6701d" providerId="ADAL" clId="{C1394B1D-101C-433E-91C2-0BD607230778}" dt="2021-10-27T13:04:45.121" v="1861" actId="478"/>
          <ac:picMkLst>
            <pc:docMk/>
            <pc:sldMk cId="3628670412" sldId="284"/>
            <ac:picMk id="6" creationId="{5ED913E3-3C11-4B4D-B512-68384E04CD0C}"/>
          </ac:picMkLst>
        </pc:picChg>
        <pc:picChg chg="add mod">
          <ac:chgData name="Gemma Kingston" userId="516e4ccd-d517-4289-a556-d0a8bfe6701d" providerId="ADAL" clId="{C1394B1D-101C-433E-91C2-0BD607230778}" dt="2021-10-27T13:04:49.681" v="1864" actId="1076"/>
          <ac:picMkLst>
            <pc:docMk/>
            <pc:sldMk cId="3628670412" sldId="284"/>
            <ac:picMk id="9" creationId="{F8FA2BB0-F1E9-44BD-92B7-4F98D78A63B2}"/>
          </ac:picMkLst>
        </pc:picChg>
      </pc:sldChg>
      <pc:sldChg chg="addSp modSp add mod">
        <pc:chgData name="Gemma Kingston" userId="516e4ccd-d517-4289-a556-d0a8bfe6701d" providerId="ADAL" clId="{C1394B1D-101C-433E-91C2-0BD607230778}" dt="2021-10-27T12:41:59.553" v="1683" actId="1076"/>
        <pc:sldMkLst>
          <pc:docMk/>
          <pc:sldMk cId="3648740463" sldId="285"/>
        </pc:sldMkLst>
        <pc:spChg chg="mod">
          <ac:chgData name="Gemma Kingston" userId="516e4ccd-d517-4289-a556-d0a8bfe6701d" providerId="ADAL" clId="{C1394B1D-101C-433E-91C2-0BD607230778}" dt="2021-10-27T12:41:59.553" v="1683" actId="1076"/>
          <ac:spMkLst>
            <pc:docMk/>
            <pc:sldMk cId="3648740463" sldId="285"/>
            <ac:spMk id="3" creationId="{E9434E06-9DFF-4035-B41D-18D7A0FEB02F}"/>
          </ac:spMkLst>
        </pc:spChg>
        <pc:picChg chg="add mod">
          <ac:chgData name="Gemma Kingston" userId="516e4ccd-d517-4289-a556-d0a8bfe6701d" providerId="ADAL" clId="{C1394B1D-101C-433E-91C2-0BD607230778}" dt="2021-10-27T12:41:53.182" v="1681" actId="1076"/>
          <ac:picMkLst>
            <pc:docMk/>
            <pc:sldMk cId="3648740463" sldId="285"/>
            <ac:picMk id="2" creationId="{E77AC746-8A30-4792-B864-DB2F4A889127}"/>
          </ac:picMkLst>
        </pc:picChg>
        <pc:picChg chg="mod">
          <ac:chgData name="Gemma Kingston" userId="516e4ccd-d517-4289-a556-d0a8bfe6701d" providerId="ADAL" clId="{C1394B1D-101C-433E-91C2-0BD607230778}" dt="2021-10-27T12:41:55.862" v="1682" actId="1076"/>
          <ac:picMkLst>
            <pc:docMk/>
            <pc:sldMk cId="3648740463" sldId="285"/>
            <ac:picMk id="4" creationId="{5FED89B0-079F-4ED7-9DB0-1D565382C0E9}"/>
          </ac:picMkLst>
        </pc:picChg>
        <pc:picChg chg="add mod">
          <ac:chgData name="Gemma Kingston" userId="516e4ccd-d517-4289-a556-d0a8bfe6701d" providerId="ADAL" clId="{C1394B1D-101C-433E-91C2-0BD607230778}" dt="2021-10-27T12:41:50.911" v="1680" actId="1076"/>
          <ac:picMkLst>
            <pc:docMk/>
            <pc:sldMk cId="3648740463" sldId="285"/>
            <ac:picMk id="5" creationId="{46E014BA-2507-4350-A980-C83632478C56}"/>
          </ac:picMkLst>
        </pc:picChg>
      </pc:sldChg>
      <pc:sldChg chg="addSp delSp modSp new mod">
        <pc:chgData name="Gemma Kingston" userId="516e4ccd-d517-4289-a556-d0a8bfe6701d" providerId="ADAL" clId="{C1394B1D-101C-433E-91C2-0BD607230778}" dt="2021-10-27T13:04:05.972" v="1852" actId="1076"/>
        <pc:sldMkLst>
          <pc:docMk/>
          <pc:sldMk cId="1583514946" sldId="286"/>
        </pc:sldMkLst>
        <pc:spChg chg="mod">
          <ac:chgData name="Gemma Kingston" userId="516e4ccd-d517-4289-a556-d0a8bfe6701d" providerId="ADAL" clId="{C1394B1D-101C-433E-91C2-0BD607230778}" dt="2021-10-27T13:04:01.930" v="1851" actId="122"/>
          <ac:spMkLst>
            <pc:docMk/>
            <pc:sldMk cId="1583514946" sldId="286"/>
            <ac:spMk id="2" creationId="{B6B7FDDD-45C4-4948-876E-542E42B5A9A4}"/>
          </ac:spMkLst>
        </pc:spChg>
        <pc:spChg chg="add mod">
          <ac:chgData name="Gemma Kingston" userId="516e4ccd-d517-4289-a556-d0a8bfe6701d" providerId="ADAL" clId="{C1394B1D-101C-433E-91C2-0BD607230778}" dt="2021-10-27T13:04:05.972" v="1852" actId="1076"/>
          <ac:spMkLst>
            <pc:docMk/>
            <pc:sldMk cId="1583514946" sldId="286"/>
            <ac:spMk id="4" creationId="{A22B4AF9-A6F6-43EF-8483-8B1E019729C5}"/>
          </ac:spMkLst>
        </pc:spChg>
        <pc:spChg chg="add del mod">
          <ac:chgData name="Gemma Kingston" userId="516e4ccd-d517-4289-a556-d0a8bfe6701d" providerId="ADAL" clId="{C1394B1D-101C-433E-91C2-0BD607230778}" dt="2021-10-27T13:02:00.524" v="1833" actId="478"/>
          <ac:spMkLst>
            <pc:docMk/>
            <pc:sldMk cId="1583514946" sldId="286"/>
            <ac:spMk id="6" creationId="{293755AB-3467-4736-8CB4-7FF9E4ED5A06}"/>
          </ac:spMkLst>
        </pc:spChg>
        <pc:picChg chg="add mod ord">
          <ac:chgData name="Gemma Kingston" userId="516e4ccd-d517-4289-a556-d0a8bfe6701d" providerId="ADAL" clId="{C1394B1D-101C-433E-91C2-0BD607230778}" dt="2021-10-27T13:03:29.740" v="1847" actId="1076"/>
          <ac:picMkLst>
            <pc:docMk/>
            <pc:sldMk cId="1583514946" sldId="286"/>
            <ac:picMk id="8" creationId="{54DA2D57-EB03-40F9-92C9-EC83FEBD8C03}"/>
          </ac:picMkLst>
        </pc:picChg>
      </pc:sldChg>
      <pc:sldChg chg="addSp modSp add mod ord">
        <pc:chgData name="Gemma Kingston" userId="516e4ccd-d517-4289-a556-d0a8bfe6701d" providerId="ADAL" clId="{C1394B1D-101C-433E-91C2-0BD607230778}" dt="2021-10-27T13:58:33.562" v="2294"/>
        <pc:sldMkLst>
          <pc:docMk/>
          <pc:sldMk cId="2438513518" sldId="287"/>
        </pc:sldMkLst>
        <pc:spChg chg="mod">
          <ac:chgData name="Gemma Kingston" userId="516e4ccd-d517-4289-a556-d0a8bfe6701d" providerId="ADAL" clId="{C1394B1D-101C-433E-91C2-0BD607230778}" dt="2021-10-27T13:14:24.843" v="1897"/>
          <ac:spMkLst>
            <pc:docMk/>
            <pc:sldMk cId="2438513518" sldId="287"/>
            <ac:spMk id="2" creationId="{ED7DDC3D-8143-4A6B-AB9A-DB77A039689C}"/>
          </ac:spMkLst>
        </pc:spChg>
        <pc:picChg chg="add mod">
          <ac:chgData name="Gemma Kingston" userId="516e4ccd-d517-4289-a556-d0a8bfe6701d" providerId="ADAL" clId="{C1394B1D-101C-433E-91C2-0BD607230778}" dt="2021-10-27T13:58:33.562" v="2294"/>
          <ac:picMkLst>
            <pc:docMk/>
            <pc:sldMk cId="2438513518" sldId="287"/>
            <ac:picMk id="8" creationId="{0E4FF5CB-4E76-4780-9C29-DD0A40494EA4}"/>
          </ac:picMkLst>
        </pc:picChg>
      </pc:sldChg>
      <pc:sldChg chg="new del">
        <pc:chgData name="Gemma Kingston" userId="516e4ccd-d517-4289-a556-d0a8bfe6701d" providerId="ADAL" clId="{C1394B1D-101C-433E-91C2-0BD607230778}" dt="2021-10-27T12:54:11.675" v="1764" actId="47"/>
        <pc:sldMkLst>
          <pc:docMk/>
          <pc:sldMk cId="417720188" sldId="288"/>
        </pc:sldMkLst>
      </pc:sldChg>
      <pc:sldChg chg="addSp delSp modSp add mod ord">
        <pc:chgData name="Gemma Kingston" userId="516e4ccd-d517-4289-a556-d0a8bfe6701d" providerId="ADAL" clId="{C1394B1D-101C-433E-91C2-0BD607230778}" dt="2021-10-27T13:38:46.257" v="1989"/>
        <pc:sldMkLst>
          <pc:docMk/>
          <pc:sldMk cId="3010433580" sldId="289"/>
        </pc:sldMkLst>
        <pc:spChg chg="mod">
          <ac:chgData name="Gemma Kingston" userId="516e4ccd-d517-4289-a556-d0a8bfe6701d" providerId="ADAL" clId="{C1394B1D-101C-433E-91C2-0BD607230778}" dt="2021-10-27T13:05:06.983" v="1867" actId="20577"/>
          <ac:spMkLst>
            <pc:docMk/>
            <pc:sldMk cId="3010433580" sldId="289"/>
            <ac:spMk id="3" creationId="{F2380DC0-23D1-4DE1-A611-D50FB17E29D6}"/>
          </ac:spMkLst>
        </pc:spChg>
        <pc:spChg chg="add del mod">
          <ac:chgData name="Gemma Kingston" userId="516e4ccd-d517-4289-a556-d0a8bfe6701d" providerId="ADAL" clId="{C1394B1D-101C-433E-91C2-0BD607230778}" dt="2021-10-27T13:05:19.755" v="1869" actId="478"/>
          <ac:spMkLst>
            <pc:docMk/>
            <pc:sldMk cId="3010433580" sldId="289"/>
            <ac:spMk id="7" creationId="{458C0D8C-7EAB-4A52-94F7-C41B71B16331}"/>
          </ac:spMkLst>
        </pc:spChg>
        <pc:spChg chg="del">
          <ac:chgData name="Gemma Kingston" userId="516e4ccd-d517-4289-a556-d0a8bfe6701d" providerId="ADAL" clId="{C1394B1D-101C-433E-91C2-0BD607230778}" dt="2021-10-27T13:05:28.496" v="1873" actId="478"/>
          <ac:spMkLst>
            <pc:docMk/>
            <pc:sldMk cId="3010433580" sldId="289"/>
            <ac:spMk id="10" creationId="{9D7CD6C1-C287-4008-9047-8443B46EC997}"/>
          </ac:spMkLst>
        </pc:spChg>
        <pc:spChg chg="add mod">
          <ac:chgData name="Gemma Kingston" userId="516e4ccd-d517-4289-a556-d0a8bfe6701d" providerId="ADAL" clId="{C1394B1D-101C-433E-91C2-0BD607230778}" dt="2021-10-27T13:05:26.672" v="1872" actId="1076"/>
          <ac:spMkLst>
            <pc:docMk/>
            <pc:sldMk cId="3010433580" sldId="289"/>
            <ac:spMk id="11" creationId="{9421D6C3-784C-4F3B-9765-5A58A007AC69}"/>
          </ac:spMkLst>
        </pc:spChg>
        <pc:picChg chg="add del">
          <ac:chgData name="Gemma Kingston" userId="516e4ccd-d517-4289-a556-d0a8bfe6701d" providerId="ADAL" clId="{C1394B1D-101C-433E-91C2-0BD607230778}" dt="2021-10-27T13:04:18.183" v="1853" actId="21"/>
          <ac:picMkLst>
            <pc:docMk/>
            <pc:sldMk cId="3010433580" sldId="289"/>
            <ac:picMk id="6" creationId="{4E74FFC2-2C36-43BA-8CA2-4D8DEA974B42}"/>
          </ac:picMkLst>
        </pc:picChg>
        <pc:picChg chg="add del mod">
          <ac:chgData name="Gemma Kingston" userId="516e4ccd-d517-4289-a556-d0a8bfe6701d" providerId="ADAL" clId="{C1394B1D-101C-433E-91C2-0BD607230778}" dt="2021-10-27T13:38:46.257" v="1989"/>
          <ac:picMkLst>
            <pc:docMk/>
            <pc:sldMk cId="3010433580" sldId="289"/>
            <ac:picMk id="12" creationId="{96CA6DA7-2D83-45B6-ABDD-6212900F75DF}"/>
          </ac:picMkLst>
        </pc:picChg>
      </pc:sldChg>
      <pc:sldChg chg="addSp modSp new mod">
        <pc:chgData name="Gemma Kingston" userId="516e4ccd-d517-4289-a556-d0a8bfe6701d" providerId="ADAL" clId="{C1394B1D-101C-433E-91C2-0BD607230778}" dt="2021-10-27T13:38:41.689" v="1987" actId="14100"/>
        <pc:sldMkLst>
          <pc:docMk/>
          <pc:sldMk cId="2300800902" sldId="290"/>
        </pc:sldMkLst>
        <pc:spChg chg="add mod">
          <ac:chgData name="Gemma Kingston" userId="516e4ccd-d517-4289-a556-d0a8bfe6701d" providerId="ADAL" clId="{C1394B1D-101C-433E-91C2-0BD607230778}" dt="2021-10-27T13:16:03.251" v="1906" actId="1076"/>
          <ac:spMkLst>
            <pc:docMk/>
            <pc:sldMk cId="2300800902" sldId="290"/>
            <ac:spMk id="2" creationId="{A5723781-091D-4ABA-AF20-60D2DE21CC22}"/>
          </ac:spMkLst>
        </pc:spChg>
        <pc:spChg chg="add mod">
          <ac:chgData name="Gemma Kingston" userId="516e4ccd-d517-4289-a556-d0a8bfe6701d" providerId="ADAL" clId="{C1394B1D-101C-433E-91C2-0BD607230778}" dt="2021-10-27T13:16:36.233" v="1914" actId="2711"/>
          <ac:spMkLst>
            <pc:docMk/>
            <pc:sldMk cId="2300800902" sldId="290"/>
            <ac:spMk id="5" creationId="{7D31EF26-1C71-406E-B301-880A13731E7A}"/>
          </ac:spMkLst>
        </pc:spChg>
        <pc:picChg chg="add mod">
          <ac:chgData name="Gemma Kingston" userId="516e4ccd-d517-4289-a556-d0a8bfe6701d" providerId="ADAL" clId="{C1394B1D-101C-433E-91C2-0BD607230778}" dt="2021-10-27T13:15:38.963" v="1903"/>
          <ac:picMkLst>
            <pc:docMk/>
            <pc:sldMk cId="2300800902" sldId="290"/>
            <ac:picMk id="3" creationId="{798825F3-5F4E-4403-B3E6-7BEFCCF4A9FD}"/>
          </ac:picMkLst>
        </pc:picChg>
        <pc:picChg chg="add mod">
          <ac:chgData name="Gemma Kingston" userId="516e4ccd-d517-4289-a556-d0a8bfe6701d" providerId="ADAL" clId="{C1394B1D-101C-433E-91C2-0BD607230778}" dt="2021-10-27T13:38:41.689" v="1987" actId="14100"/>
          <ac:picMkLst>
            <pc:docMk/>
            <pc:sldMk cId="2300800902" sldId="290"/>
            <ac:picMk id="6" creationId="{B9627965-D967-4591-9AEB-2E7EE89434C2}"/>
          </ac:picMkLst>
        </pc:picChg>
      </pc:sldChg>
      <pc:sldChg chg="addSp delSp modSp new del mod">
        <pc:chgData name="Gemma Kingston" userId="516e4ccd-d517-4289-a556-d0a8bfe6701d" providerId="ADAL" clId="{C1394B1D-101C-433E-91C2-0BD607230778}" dt="2021-10-27T13:15:34.330" v="1901" actId="47"/>
        <pc:sldMkLst>
          <pc:docMk/>
          <pc:sldMk cId="3379536685" sldId="290"/>
        </pc:sldMkLst>
        <pc:spChg chg="add del mod">
          <ac:chgData name="Gemma Kingston" userId="516e4ccd-d517-4289-a556-d0a8bfe6701d" providerId="ADAL" clId="{C1394B1D-101C-433E-91C2-0BD607230778}" dt="2021-10-27T13:15:31.320" v="1900" actId="478"/>
          <ac:spMkLst>
            <pc:docMk/>
            <pc:sldMk cId="3379536685" sldId="290"/>
            <ac:spMk id="4" creationId="{76F35130-13D9-4F2B-92C2-60C3EDE0266D}"/>
          </ac:spMkLst>
        </pc:spChg>
        <pc:picChg chg="add del mod">
          <ac:chgData name="Gemma Kingston" userId="516e4ccd-d517-4289-a556-d0a8bfe6701d" providerId="ADAL" clId="{C1394B1D-101C-433E-91C2-0BD607230778}" dt="2021-10-27T13:15:31.320" v="1900" actId="478"/>
          <ac:picMkLst>
            <pc:docMk/>
            <pc:sldMk cId="3379536685" sldId="290"/>
            <ac:picMk id="5" creationId="{609AA50A-8208-4951-ABDF-0E405467F714}"/>
          </ac:picMkLst>
        </pc:picChg>
      </pc:sldChg>
      <pc:sldChg chg="addSp modSp new mod">
        <pc:chgData name="Gemma Kingston" userId="516e4ccd-d517-4289-a556-d0a8bfe6701d" providerId="ADAL" clId="{C1394B1D-101C-433E-91C2-0BD607230778}" dt="2021-10-27T13:46:31.771" v="2015" actId="1076"/>
        <pc:sldMkLst>
          <pc:docMk/>
          <pc:sldMk cId="1227491300" sldId="291"/>
        </pc:sldMkLst>
        <pc:spChg chg="add mod">
          <ac:chgData name="Gemma Kingston" userId="516e4ccd-d517-4289-a556-d0a8bfe6701d" providerId="ADAL" clId="{C1394B1D-101C-433E-91C2-0BD607230778}" dt="2021-10-27T13:46:31.771" v="2015" actId="1076"/>
          <ac:spMkLst>
            <pc:docMk/>
            <pc:sldMk cId="1227491300" sldId="291"/>
            <ac:spMk id="4" creationId="{3A6817C0-4394-4E60-A0AD-239D047BD5E6}"/>
          </ac:spMkLst>
        </pc:spChg>
        <pc:picChg chg="add mod">
          <ac:chgData name="Gemma Kingston" userId="516e4ccd-d517-4289-a556-d0a8bfe6701d" providerId="ADAL" clId="{C1394B1D-101C-433E-91C2-0BD607230778}" dt="2021-10-27T13:16:18.388" v="1910"/>
          <ac:picMkLst>
            <pc:docMk/>
            <pc:sldMk cId="1227491300" sldId="291"/>
            <ac:picMk id="2" creationId="{ECDDD22A-D381-40FF-A463-6EBCBD1EB8F1}"/>
          </ac:picMkLst>
        </pc:picChg>
        <pc:picChg chg="add mod">
          <ac:chgData name="Gemma Kingston" userId="516e4ccd-d517-4289-a556-d0a8bfe6701d" providerId="ADAL" clId="{C1394B1D-101C-433E-91C2-0BD607230778}" dt="2021-10-27T13:38:48.122" v="1990"/>
          <ac:picMkLst>
            <pc:docMk/>
            <pc:sldMk cId="1227491300" sldId="291"/>
            <ac:picMk id="5" creationId="{E4446F06-E50A-405C-A5F0-5EF8399815EF}"/>
          </ac:picMkLst>
        </pc:picChg>
      </pc:sldChg>
      <pc:sldChg chg="addSp modSp new mod">
        <pc:chgData name="Gemma Kingston" userId="516e4ccd-d517-4289-a556-d0a8bfe6701d" providerId="ADAL" clId="{C1394B1D-101C-433E-91C2-0BD607230778}" dt="2021-10-27T13:48:09.096" v="2087" actId="20577"/>
        <pc:sldMkLst>
          <pc:docMk/>
          <pc:sldMk cId="4093422519" sldId="292"/>
        </pc:sldMkLst>
        <pc:spChg chg="add mod">
          <ac:chgData name="Gemma Kingston" userId="516e4ccd-d517-4289-a556-d0a8bfe6701d" providerId="ADAL" clId="{C1394B1D-101C-433E-91C2-0BD607230778}" dt="2021-10-27T13:48:09.096" v="2087" actId="20577"/>
          <ac:spMkLst>
            <pc:docMk/>
            <pc:sldMk cId="4093422519" sldId="292"/>
            <ac:spMk id="3" creationId="{A5C83DB1-A1CC-4BFF-9B81-8AEF9D0471B5}"/>
          </ac:spMkLst>
        </pc:spChg>
        <pc:picChg chg="add mod">
          <ac:chgData name="Gemma Kingston" userId="516e4ccd-d517-4289-a556-d0a8bfe6701d" providerId="ADAL" clId="{C1394B1D-101C-433E-91C2-0BD607230778}" dt="2021-10-27T13:46:56.355" v="2019" actId="14100"/>
          <ac:picMkLst>
            <pc:docMk/>
            <pc:sldMk cId="4093422519" sldId="292"/>
            <ac:picMk id="4" creationId="{E6AE5E77-1FED-4F40-95F5-642F8522BDC2}"/>
          </ac:picMkLst>
        </pc:picChg>
        <pc:picChg chg="add mod">
          <ac:chgData name="Gemma Kingston" userId="516e4ccd-d517-4289-a556-d0a8bfe6701d" providerId="ADAL" clId="{C1394B1D-101C-433E-91C2-0BD607230778}" dt="2021-10-27T13:38:49.959" v="1991"/>
          <ac:picMkLst>
            <pc:docMk/>
            <pc:sldMk cId="4093422519" sldId="292"/>
            <ac:picMk id="5" creationId="{CEA1740F-B51F-4E19-B216-1B792D20EEC4}"/>
          </ac:picMkLst>
        </pc:picChg>
      </pc:sldChg>
      <pc:sldChg chg="addSp delSp modSp new mod modAnim">
        <pc:chgData name="Gemma Kingston" userId="516e4ccd-d517-4289-a556-d0a8bfe6701d" providerId="ADAL" clId="{C1394B1D-101C-433E-91C2-0BD607230778}" dt="2021-10-27T13:48:34.170" v="2097" actId="2711"/>
        <pc:sldMkLst>
          <pc:docMk/>
          <pc:sldMk cId="2442088268" sldId="293"/>
        </pc:sldMkLst>
        <pc:spChg chg="add mod">
          <ac:chgData name="Gemma Kingston" userId="516e4ccd-d517-4289-a556-d0a8bfe6701d" providerId="ADAL" clId="{C1394B1D-101C-433E-91C2-0BD607230778}" dt="2021-10-27T13:17:33.324" v="1922"/>
          <ac:spMkLst>
            <pc:docMk/>
            <pc:sldMk cId="2442088268" sldId="293"/>
            <ac:spMk id="3" creationId="{13BE698E-4E02-403E-9EFF-A9D2BC80E16C}"/>
          </ac:spMkLst>
        </pc:spChg>
        <pc:spChg chg="add mod">
          <ac:chgData name="Gemma Kingston" userId="516e4ccd-d517-4289-a556-d0a8bfe6701d" providerId="ADAL" clId="{C1394B1D-101C-433E-91C2-0BD607230778}" dt="2021-10-27T13:48:34.170" v="2097" actId="2711"/>
          <ac:spMkLst>
            <pc:docMk/>
            <pc:sldMk cId="2442088268" sldId="293"/>
            <ac:spMk id="4" creationId="{466AAE07-FE9E-46BF-B84E-21D690FA766F}"/>
          </ac:spMkLst>
        </pc:spChg>
        <pc:spChg chg="add del mod">
          <ac:chgData name="Gemma Kingston" userId="516e4ccd-d517-4289-a556-d0a8bfe6701d" providerId="ADAL" clId="{C1394B1D-101C-433E-91C2-0BD607230778}" dt="2021-10-27T13:47:55.841" v="2079" actId="478"/>
          <ac:spMkLst>
            <pc:docMk/>
            <pc:sldMk cId="2442088268" sldId="293"/>
            <ac:spMk id="6" creationId="{407E522F-3D06-4776-9FFA-B901FF9E8137}"/>
          </ac:spMkLst>
        </pc:spChg>
        <pc:picChg chg="add mod">
          <ac:chgData name="Gemma Kingston" userId="516e4ccd-d517-4289-a556-d0a8bfe6701d" providerId="ADAL" clId="{C1394B1D-101C-433E-91C2-0BD607230778}" dt="2021-10-27T13:48:13.204" v="2088" actId="1076"/>
          <ac:picMkLst>
            <pc:docMk/>
            <pc:sldMk cId="2442088268" sldId="293"/>
            <ac:picMk id="2" creationId="{284EF626-0C13-43CA-941C-8D564A599674}"/>
          </ac:picMkLst>
        </pc:picChg>
        <pc:picChg chg="add mod">
          <ac:chgData name="Gemma Kingston" userId="516e4ccd-d517-4289-a556-d0a8bfe6701d" providerId="ADAL" clId="{C1394B1D-101C-433E-91C2-0BD607230778}" dt="2021-10-27T13:38:51.121" v="1992"/>
          <ac:picMkLst>
            <pc:docMk/>
            <pc:sldMk cId="2442088268" sldId="293"/>
            <ac:picMk id="7" creationId="{6EF28015-49D3-434E-8FD2-BABEAF8BFB85}"/>
          </ac:picMkLst>
        </pc:picChg>
      </pc:sldChg>
      <pc:sldChg chg="addSp modSp new mod">
        <pc:chgData name="Gemma Kingston" userId="516e4ccd-d517-4289-a556-d0a8bfe6701d" providerId="ADAL" clId="{C1394B1D-101C-433E-91C2-0BD607230778}" dt="2021-10-27T13:48:30.144" v="2096" actId="1076"/>
        <pc:sldMkLst>
          <pc:docMk/>
          <pc:sldMk cId="2449602377" sldId="294"/>
        </pc:sldMkLst>
        <pc:spChg chg="add mod">
          <ac:chgData name="Gemma Kingston" userId="516e4ccd-d517-4289-a556-d0a8bfe6701d" providerId="ADAL" clId="{C1394B1D-101C-433E-91C2-0BD607230778}" dt="2021-10-27T13:48:30.144" v="2096" actId="1076"/>
          <ac:spMkLst>
            <pc:docMk/>
            <pc:sldMk cId="2449602377" sldId="294"/>
            <ac:spMk id="2" creationId="{9FFC16A6-371E-4A89-A1A0-DC38B1045795}"/>
          </ac:spMkLst>
        </pc:spChg>
        <pc:picChg chg="add mod">
          <ac:chgData name="Gemma Kingston" userId="516e4ccd-d517-4289-a556-d0a8bfe6701d" providerId="ADAL" clId="{C1394B1D-101C-433E-91C2-0BD607230778}" dt="2021-10-27T13:17:52.673" v="1926"/>
          <ac:picMkLst>
            <pc:docMk/>
            <pc:sldMk cId="2449602377" sldId="294"/>
            <ac:picMk id="3" creationId="{12CC1583-A3FF-416B-A9DA-6EE1D3973E9B}"/>
          </ac:picMkLst>
        </pc:picChg>
        <pc:picChg chg="add mod">
          <ac:chgData name="Gemma Kingston" userId="516e4ccd-d517-4289-a556-d0a8bfe6701d" providerId="ADAL" clId="{C1394B1D-101C-433E-91C2-0BD607230778}" dt="2021-10-27T13:38:52.729" v="1993"/>
          <ac:picMkLst>
            <pc:docMk/>
            <pc:sldMk cId="2449602377" sldId="294"/>
            <ac:picMk id="4" creationId="{1B20055E-8A8A-444E-BA50-760EE77BADCB}"/>
          </ac:picMkLst>
        </pc:picChg>
      </pc:sldChg>
      <pc:sldChg chg="addSp modSp add mod ord">
        <pc:chgData name="Gemma Kingston" userId="516e4ccd-d517-4289-a556-d0a8bfe6701d" providerId="ADAL" clId="{C1394B1D-101C-433E-91C2-0BD607230778}" dt="2021-10-27T13:58:27.959" v="2293" actId="14100"/>
        <pc:sldMkLst>
          <pc:docMk/>
          <pc:sldMk cId="1690791020" sldId="295"/>
        </pc:sldMkLst>
        <pc:spChg chg="mod">
          <ac:chgData name="Gemma Kingston" userId="516e4ccd-d517-4289-a556-d0a8bfe6701d" providerId="ADAL" clId="{C1394B1D-101C-433E-91C2-0BD607230778}" dt="2021-10-27T13:39:42.385" v="2012" actId="20577"/>
          <ac:spMkLst>
            <pc:docMk/>
            <pc:sldMk cId="1690791020" sldId="295"/>
            <ac:spMk id="2" creationId="{ED7DDC3D-8143-4A6B-AB9A-DB77A039689C}"/>
          </ac:spMkLst>
        </pc:spChg>
        <pc:picChg chg="add mod">
          <ac:chgData name="Gemma Kingston" userId="516e4ccd-d517-4289-a556-d0a8bfe6701d" providerId="ADAL" clId="{C1394B1D-101C-433E-91C2-0BD607230778}" dt="2021-10-27T13:58:27.959" v="2293" actId="14100"/>
          <ac:picMkLst>
            <pc:docMk/>
            <pc:sldMk cId="1690791020" sldId="295"/>
            <ac:picMk id="8" creationId="{E2822387-DE4F-48AC-BB44-A9E9C449C98B}"/>
          </ac:picMkLst>
        </pc:picChg>
      </pc:sldChg>
      <pc:sldChg chg="addSp modSp new mod">
        <pc:chgData name="Gemma Kingston" userId="516e4ccd-d517-4289-a556-d0a8bfe6701d" providerId="ADAL" clId="{C1394B1D-101C-433E-91C2-0BD607230778}" dt="2021-10-27T13:49:19.639" v="2105" actId="2711"/>
        <pc:sldMkLst>
          <pc:docMk/>
          <pc:sldMk cId="3639017111" sldId="296"/>
        </pc:sldMkLst>
        <pc:spChg chg="add mod">
          <ac:chgData name="Gemma Kingston" userId="516e4ccd-d517-4289-a556-d0a8bfe6701d" providerId="ADAL" clId="{C1394B1D-101C-433E-91C2-0BD607230778}" dt="2021-10-27T13:49:14.011" v="2103" actId="1076"/>
          <ac:spMkLst>
            <pc:docMk/>
            <pc:sldMk cId="3639017111" sldId="296"/>
            <ac:spMk id="3" creationId="{F4C08C70-44F2-45A4-B689-DEF32DBF3FB6}"/>
          </ac:spMkLst>
        </pc:spChg>
        <pc:spChg chg="add mod">
          <ac:chgData name="Gemma Kingston" userId="516e4ccd-d517-4289-a556-d0a8bfe6701d" providerId="ADAL" clId="{C1394B1D-101C-433E-91C2-0BD607230778}" dt="2021-10-27T13:19:27.821" v="1941"/>
          <ac:spMkLst>
            <pc:docMk/>
            <pc:sldMk cId="3639017111" sldId="296"/>
            <ac:spMk id="4" creationId="{234C4563-044E-4B17-A0B9-E0AC5C6ADDA0}"/>
          </ac:spMkLst>
        </pc:spChg>
        <pc:spChg chg="add mod">
          <ac:chgData name="Gemma Kingston" userId="516e4ccd-d517-4289-a556-d0a8bfe6701d" providerId="ADAL" clId="{C1394B1D-101C-433E-91C2-0BD607230778}" dt="2021-10-27T13:49:19.639" v="2105" actId="2711"/>
          <ac:spMkLst>
            <pc:docMk/>
            <pc:sldMk cId="3639017111" sldId="296"/>
            <ac:spMk id="6" creationId="{E8DB0A48-1E9A-4570-A8C7-643DDC5A6562}"/>
          </ac:spMkLst>
        </pc:spChg>
        <pc:picChg chg="add mod">
          <ac:chgData name="Gemma Kingston" userId="516e4ccd-d517-4289-a556-d0a8bfe6701d" providerId="ADAL" clId="{C1394B1D-101C-433E-91C2-0BD607230778}" dt="2021-10-27T13:49:11.109" v="2102" actId="1076"/>
          <ac:picMkLst>
            <pc:docMk/>
            <pc:sldMk cId="3639017111" sldId="296"/>
            <ac:picMk id="2" creationId="{CBC7E59B-8229-43BD-BFCD-3B3181584ABD}"/>
          </ac:picMkLst>
        </pc:picChg>
        <pc:picChg chg="add mod">
          <ac:chgData name="Gemma Kingston" userId="516e4ccd-d517-4289-a556-d0a8bfe6701d" providerId="ADAL" clId="{C1394B1D-101C-433E-91C2-0BD607230778}" dt="2021-10-27T13:38:58.675" v="1995"/>
          <ac:picMkLst>
            <pc:docMk/>
            <pc:sldMk cId="3639017111" sldId="296"/>
            <ac:picMk id="7" creationId="{0B359F98-F362-481B-97AD-E0F90460ECAF}"/>
          </ac:picMkLst>
        </pc:picChg>
      </pc:sldChg>
      <pc:sldChg chg="new del">
        <pc:chgData name="Gemma Kingston" userId="516e4ccd-d517-4289-a556-d0a8bfe6701d" providerId="ADAL" clId="{C1394B1D-101C-433E-91C2-0BD607230778}" dt="2021-10-27T13:19:13.180" v="1939" actId="680"/>
        <pc:sldMkLst>
          <pc:docMk/>
          <pc:sldMk cId="3855832101" sldId="296"/>
        </pc:sldMkLst>
      </pc:sldChg>
      <pc:sldChg chg="addSp modSp new mod modAnim">
        <pc:chgData name="Gemma Kingston" userId="516e4ccd-d517-4289-a556-d0a8bfe6701d" providerId="ADAL" clId="{C1394B1D-101C-433E-91C2-0BD607230778}" dt="2021-10-27T13:49:37.912" v="2109" actId="6549"/>
        <pc:sldMkLst>
          <pc:docMk/>
          <pc:sldMk cId="3917436173" sldId="297"/>
        </pc:sldMkLst>
        <pc:spChg chg="add mod">
          <ac:chgData name="Gemma Kingston" userId="516e4ccd-d517-4289-a556-d0a8bfe6701d" providerId="ADAL" clId="{C1394B1D-101C-433E-91C2-0BD607230778}" dt="2021-10-27T13:49:31.415" v="2107" actId="1076"/>
          <ac:spMkLst>
            <pc:docMk/>
            <pc:sldMk cId="3917436173" sldId="297"/>
            <ac:spMk id="3" creationId="{9B3AE2B2-4EEB-4FBE-8280-EDDF9F17764A}"/>
          </ac:spMkLst>
        </pc:spChg>
        <pc:spChg chg="add mod">
          <ac:chgData name="Gemma Kingston" userId="516e4ccd-d517-4289-a556-d0a8bfe6701d" providerId="ADAL" clId="{C1394B1D-101C-433E-91C2-0BD607230778}" dt="2021-10-27T13:49:37.912" v="2109" actId="6549"/>
          <ac:spMkLst>
            <pc:docMk/>
            <pc:sldMk cId="3917436173" sldId="297"/>
            <ac:spMk id="5" creationId="{21ED1F61-495B-434B-BD1E-C56739666EA0}"/>
          </ac:spMkLst>
        </pc:spChg>
        <pc:picChg chg="add mod">
          <ac:chgData name="Gemma Kingston" userId="516e4ccd-d517-4289-a556-d0a8bfe6701d" providerId="ADAL" clId="{C1394B1D-101C-433E-91C2-0BD607230778}" dt="2021-10-27T13:19:55.710" v="1949"/>
          <ac:picMkLst>
            <pc:docMk/>
            <pc:sldMk cId="3917436173" sldId="297"/>
            <ac:picMk id="2" creationId="{5F487556-CA13-4A4F-A7AF-9B3DE7B74AF2}"/>
          </ac:picMkLst>
        </pc:picChg>
        <pc:picChg chg="add mod">
          <ac:chgData name="Gemma Kingston" userId="516e4ccd-d517-4289-a556-d0a8bfe6701d" providerId="ADAL" clId="{C1394B1D-101C-433E-91C2-0BD607230778}" dt="2021-10-27T13:39:00.165" v="1996"/>
          <ac:picMkLst>
            <pc:docMk/>
            <pc:sldMk cId="3917436173" sldId="297"/>
            <ac:picMk id="6" creationId="{4DF84FFB-E0E0-4D8A-A17A-64027D85C282}"/>
          </ac:picMkLst>
        </pc:picChg>
      </pc:sldChg>
      <pc:sldChg chg="addSp modSp new mod modAnim modNotesTx">
        <pc:chgData name="Gemma Kingston" userId="516e4ccd-d517-4289-a556-d0a8bfe6701d" providerId="ADAL" clId="{C1394B1D-101C-433E-91C2-0BD607230778}" dt="2021-10-27T13:50:14.309" v="2115" actId="1076"/>
        <pc:sldMkLst>
          <pc:docMk/>
          <pc:sldMk cId="3151980052" sldId="298"/>
        </pc:sldMkLst>
        <pc:spChg chg="add mod">
          <ac:chgData name="Gemma Kingston" userId="516e4ccd-d517-4289-a556-d0a8bfe6701d" providerId="ADAL" clId="{C1394B1D-101C-433E-91C2-0BD607230778}" dt="2021-10-27T13:20:13.034" v="1954"/>
          <ac:spMkLst>
            <pc:docMk/>
            <pc:sldMk cId="3151980052" sldId="298"/>
            <ac:spMk id="3" creationId="{58DD79F2-DFE0-4509-9346-35D5CB988AE4}"/>
          </ac:spMkLst>
        </pc:spChg>
        <pc:spChg chg="add mod">
          <ac:chgData name="Gemma Kingston" userId="516e4ccd-d517-4289-a556-d0a8bfe6701d" providerId="ADAL" clId="{C1394B1D-101C-433E-91C2-0BD607230778}" dt="2021-10-27T13:50:13.019" v="2114" actId="1076"/>
          <ac:spMkLst>
            <pc:docMk/>
            <pc:sldMk cId="3151980052" sldId="298"/>
            <ac:spMk id="6" creationId="{3CD67446-088C-4D56-9B08-A4C077E31F23}"/>
          </ac:spMkLst>
        </pc:spChg>
        <pc:picChg chg="add mod">
          <ac:chgData name="Gemma Kingston" userId="516e4ccd-d517-4289-a556-d0a8bfe6701d" providerId="ADAL" clId="{C1394B1D-101C-433E-91C2-0BD607230778}" dt="2021-10-27T13:20:13.034" v="1954"/>
          <ac:picMkLst>
            <pc:docMk/>
            <pc:sldMk cId="3151980052" sldId="298"/>
            <ac:picMk id="2" creationId="{08A58DB8-E7F7-4AB4-AB1D-3FB7C636DC51}"/>
          </ac:picMkLst>
        </pc:picChg>
        <pc:picChg chg="add mod">
          <ac:chgData name="Gemma Kingston" userId="516e4ccd-d517-4289-a556-d0a8bfe6701d" providerId="ADAL" clId="{C1394B1D-101C-433E-91C2-0BD607230778}" dt="2021-10-27T13:50:14.309" v="2115" actId="1076"/>
          <ac:picMkLst>
            <pc:docMk/>
            <pc:sldMk cId="3151980052" sldId="298"/>
            <ac:picMk id="4" creationId="{E741E45C-D696-40BC-B3C5-70C694D575C8}"/>
          </ac:picMkLst>
        </pc:picChg>
        <pc:picChg chg="add mod">
          <ac:chgData name="Gemma Kingston" userId="516e4ccd-d517-4289-a556-d0a8bfe6701d" providerId="ADAL" clId="{C1394B1D-101C-433E-91C2-0BD607230778}" dt="2021-10-27T13:39:01.627" v="1997"/>
          <ac:picMkLst>
            <pc:docMk/>
            <pc:sldMk cId="3151980052" sldId="298"/>
            <ac:picMk id="7" creationId="{74DF2D8D-6BF4-4EF6-9AEB-B2DEE9BE6EF6}"/>
          </ac:picMkLst>
        </pc:picChg>
      </pc:sldChg>
      <pc:sldChg chg="addSp modSp new mod modAnim">
        <pc:chgData name="Gemma Kingston" userId="516e4ccd-d517-4289-a556-d0a8bfe6701d" providerId="ADAL" clId="{C1394B1D-101C-433E-91C2-0BD607230778}" dt="2021-10-27T13:50:58.108" v="2125" actId="1076"/>
        <pc:sldMkLst>
          <pc:docMk/>
          <pc:sldMk cId="1034600303" sldId="299"/>
        </pc:sldMkLst>
        <pc:spChg chg="add mod">
          <ac:chgData name="Gemma Kingston" userId="516e4ccd-d517-4289-a556-d0a8bfe6701d" providerId="ADAL" clId="{C1394B1D-101C-433E-91C2-0BD607230778}" dt="2021-10-27T13:20:31.203" v="1958"/>
          <ac:spMkLst>
            <pc:docMk/>
            <pc:sldMk cId="1034600303" sldId="299"/>
            <ac:spMk id="5" creationId="{1C10C900-3156-4CB8-9D27-9DE726E7F216}"/>
          </ac:spMkLst>
        </pc:spChg>
        <pc:spChg chg="add mod">
          <ac:chgData name="Gemma Kingston" userId="516e4ccd-d517-4289-a556-d0a8bfe6701d" providerId="ADAL" clId="{C1394B1D-101C-433E-91C2-0BD607230778}" dt="2021-10-27T13:50:39.360" v="2122" actId="1076"/>
          <ac:spMkLst>
            <pc:docMk/>
            <pc:sldMk cId="1034600303" sldId="299"/>
            <ac:spMk id="7" creationId="{29D96020-6A7D-4485-BB54-C6A99AB86ABD}"/>
          </ac:spMkLst>
        </pc:spChg>
        <pc:picChg chg="add mod">
          <ac:chgData name="Gemma Kingston" userId="516e4ccd-d517-4289-a556-d0a8bfe6701d" providerId="ADAL" clId="{C1394B1D-101C-433E-91C2-0BD607230778}" dt="2021-10-27T13:20:31.203" v="1958"/>
          <ac:picMkLst>
            <pc:docMk/>
            <pc:sldMk cId="1034600303" sldId="299"/>
            <ac:picMk id="2" creationId="{7B2D6BD2-2D38-4E69-89D5-8E9AFA090B33}"/>
          </ac:picMkLst>
        </pc:picChg>
        <pc:picChg chg="add mod">
          <ac:chgData name="Gemma Kingston" userId="516e4ccd-d517-4289-a556-d0a8bfe6701d" providerId="ADAL" clId="{C1394B1D-101C-433E-91C2-0BD607230778}" dt="2021-10-27T13:50:58.108" v="2125" actId="1076"/>
          <ac:picMkLst>
            <pc:docMk/>
            <pc:sldMk cId="1034600303" sldId="299"/>
            <ac:picMk id="3" creationId="{FF0C16BF-7E78-4A78-A70A-4FAD8770B55E}"/>
          </ac:picMkLst>
        </pc:picChg>
        <pc:picChg chg="add mod">
          <ac:chgData name="Gemma Kingston" userId="516e4ccd-d517-4289-a556-d0a8bfe6701d" providerId="ADAL" clId="{C1394B1D-101C-433E-91C2-0BD607230778}" dt="2021-10-27T13:50:52.812" v="2123" actId="1076"/>
          <ac:picMkLst>
            <pc:docMk/>
            <pc:sldMk cId="1034600303" sldId="299"/>
            <ac:picMk id="4" creationId="{91BB7C32-A00F-4865-9E83-13EF58569E0F}"/>
          </ac:picMkLst>
        </pc:picChg>
        <pc:picChg chg="add mod">
          <ac:chgData name="Gemma Kingston" userId="516e4ccd-d517-4289-a556-d0a8bfe6701d" providerId="ADAL" clId="{C1394B1D-101C-433E-91C2-0BD607230778}" dt="2021-10-27T13:39:03.073" v="1998"/>
          <ac:picMkLst>
            <pc:docMk/>
            <pc:sldMk cId="1034600303" sldId="299"/>
            <ac:picMk id="8" creationId="{AEC76792-B971-425D-BB67-019D821AB4DB}"/>
          </ac:picMkLst>
        </pc:picChg>
      </pc:sldChg>
      <pc:sldChg chg="addSp modSp new mod modAnim">
        <pc:chgData name="Gemma Kingston" userId="516e4ccd-d517-4289-a556-d0a8bfe6701d" providerId="ADAL" clId="{C1394B1D-101C-433E-91C2-0BD607230778}" dt="2021-10-27T13:51:23.510" v="2131" actId="1076"/>
        <pc:sldMkLst>
          <pc:docMk/>
          <pc:sldMk cId="274004960" sldId="300"/>
        </pc:sldMkLst>
        <pc:spChg chg="add mod">
          <ac:chgData name="Gemma Kingston" userId="516e4ccd-d517-4289-a556-d0a8bfe6701d" providerId="ADAL" clId="{C1394B1D-101C-433E-91C2-0BD607230778}" dt="2021-10-27T13:20:47.699" v="1962"/>
          <ac:spMkLst>
            <pc:docMk/>
            <pc:sldMk cId="274004960" sldId="300"/>
            <ac:spMk id="4" creationId="{5819F1C6-2446-46FD-91E7-1A5CE80B9736}"/>
          </ac:spMkLst>
        </pc:spChg>
        <pc:spChg chg="add mod">
          <ac:chgData name="Gemma Kingston" userId="516e4ccd-d517-4289-a556-d0a8bfe6701d" providerId="ADAL" clId="{C1394B1D-101C-433E-91C2-0BD607230778}" dt="2021-10-27T13:51:23.510" v="2131" actId="1076"/>
          <ac:spMkLst>
            <pc:docMk/>
            <pc:sldMk cId="274004960" sldId="300"/>
            <ac:spMk id="6" creationId="{839B8EC0-10B4-48B3-AA3F-1CE6D236F16C}"/>
          </ac:spMkLst>
        </pc:spChg>
        <pc:picChg chg="add mod">
          <ac:chgData name="Gemma Kingston" userId="516e4ccd-d517-4289-a556-d0a8bfe6701d" providerId="ADAL" clId="{C1394B1D-101C-433E-91C2-0BD607230778}" dt="2021-10-27T13:20:47.699" v="1962"/>
          <ac:picMkLst>
            <pc:docMk/>
            <pc:sldMk cId="274004960" sldId="300"/>
            <ac:picMk id="2" creationId="{A7808FC2-2637-40B7-846C-3D7A6493766C}"/>
          </ac:picMkLst>
        </pc:picChg>
        <pc:picChg chg="add mod">
          <ac:chgData name="Gemma Kingston" userId="516e4ccd-d517-4289-a556-d0a8bfe6701d" providerId="ADAL" clId="{C1394B1D-101C-433E-91C2-0BD607230778}" dt="2021-10-27T13:51:12.808" v="2129" actId="1076"/>
          <ac:picMkLst>
            <pc:docMk/>
            <pc:sldMk cId="274004960" sldId="300"/>
            <ac:picMk id="3" creationId="{ACB115A7-028C-4018-9372-7F2FF63CBC60}"/>
          </ac:picMkLst>
        </pc:picChg>
        <pc:picChg chg="add mod">
          <ac:chgData name="Gemma Kingston" userId="516e4ccd-d517-4289-a556-d0a8bfe6701d" providerId="ADAL" clId="{C1394B1D-101C-433E-91C2-0BD607230778}" dt="2021-10-27T13:39:04.829" v="1999"/>
          <ac:picMkLst>
            <pc:docMk/>
            <pc:sldMk cId="274004960" sldId="300"/>
            <ac:picMk id="7" creationId="{5012A94D-E1AB-4497-AC76-F40012F6F45C}"/>
          </ac:picMkLst>
        </pc:picChg>
      </pc:sldChg>
      <pc:sldChg chg="addSp modSp new mod">
        <pc:chgData name="Gemma Kingston" userId="516e4ccd-d517-4289-a556-d0a8bfe6701d" providerId="ADAL" clId="{C1394B1D-101C-433E-91C2-0BD607230778}" dt="2021-10-27T13:56:52.060" v="2287" actId="14100"/>
        <pc:sldMkLst>
          <pc:docMk/>
          <pc:sldMk cId="62325591" sldId="301"/>
        </pc:sldMkLst>
        <pc:spChg chg="add mod">
          <ac:chgData name="Gemma Kingston" userId="516e4ccd-d517-4289-a556-d0a8bfe6701d" providerId="ADAL" clId="{C1394B1D-101C-433E-91C2-0BD607230778}" dt="2021-10-27T13:21:01.220" v="1965"/>
          <ac:spMkLst>
            <pc:docMk/>
            <pc:sldMk cId="62325591" sldId="301"/>
            <ac:spMk id="3" creationId="{DF0B6C60-6563-4695-AD5C-3AF7A54D5028}"/>
          </ac:spMkLst>
        </pc:spChg>
        <pc:spChg chg="add mod">
          <ac:chgData name="Gemma Kingston" userId="516e4ccd-d517-4289-a556-d0a8bfe6701d" providerId="ADAL" clId="{C1394B1D-101C-433E-91C2-0BD607230778}" dt="2021-10-27T13:56:52.060" v="2287" actId="14100"/>
          <ac:spMkLst>
            <pc:docMk/>
            <pc:sldMk cId="62325591" sldId="301"/>
            <ac:spMk id="4" creationId="{57EBD899-3F19-45C6-9D4F-CFBDE5E27CFF}"/>
          </ac:spMkLst>
        </pc:spChg>
        <pc:picChg chg="add mod">
          <ac:chgData name="Gemma Kingston" userId="516e4ccd-d517-4289-a556-d0a8bfe6701d" providerId="ADAL" clId="{C1394B1D-101C-433E-91C2-0BD607230778}" dt="2021-10-27T13:21:01.220" v="1965"/>
          <ac:picMkLst>
            <pc:docMk/>
            <pc:sldMk cId="62325591" sldId="301"/>
            <ac:picMk id="2" creationId="{AAF78B03-337B-40EE-803D-AD36FE677966}"/>
          </ac:picMkLst>
        </pc:picChg>
        <pc:picChg chg="add mod">
          <ac:chgData name="Gemma Kingston" userId="516e4ccd-d517-4289-a556-d0a8bfe6701d" providerId="ADAL" clId="{C1394B1D-101C-433E-91C2-0BD607230778}" dt="2021-10-27T13:39:05.753" v="2000"/>
          <ac:picMkLst>
            <pc:docMk/>
            <pc:sldMk cId="62325591" sldId="301"/>
            <ac:picMk id="5" creationId="{4A1AB3DB-50CD-4BB5-9BBB-E73041BD5C21}"/>
          </ac:picMkLst>
        </pc:picChg>
      </pc:sldChg>
      <pc:sldChg chg="addSp modSp new del mod">
        <pc:chgData name="Gemma Kingston" userId="516e4ccd-d517-4289-a556-d0a8bfe6701d" providerId="ADAL" clId="{C1394B1D-101C-433E-91C2-0BD607230778}" dt="2021-10-27T13:52:37.678" v="2159" actId="47"/>
        <pc:sldMkLst>
          <pc:docMk/>
          <pc:sldMk cId="3055213800" sldId="302"/>
        </pc:sldMkLst>
        <pc:spChg chg="add mod">
          <ac:chgData name="Gemma Kingston" userId="516e4ccd-d517-4289-a556-d0a8bfe6701d" providerId="ADAL" clId="{C1394B1D-101C-433E-91C2-0BD607230778}" dt="2021-10-27T13:52:34.859" v="2158" actId="1076"/>
          <ac:spMkLst>
            <pc:docMk/>
            <pc:sldMk cId="3055213800" sldId="302"/>
            <ac:spMk id="3" creationId="{E399D490-4171-4BF2-8F67-48049B89D51D}"/>
          </ac:spMkLst>
        </pc:spChg>
        <pc:picChg chg="add mod">
          <ac:chgData name="Gemma Kingston" userId="516e4ccd-d517-4289-a556-d0a8bfe6701d" providerId="ADAL" clId="{C1394B1D-101C-433E-91C2-0BD607230778}" dt="2021-10-27T13:51:33.130" v="2132" actId="14100"/>
          <ac:picMkLst>
            <pc:docMk/>
            <pc:sldMk cId="3055213800" sldId="302"/>
            <ac:picMk id="2" creationId="{75FA9F5C-4F1F-41BD-B30D-9A7B6C1E7BE9}"/>
          </ac:picMkLst>
        </pc:picChg>
        <pc:picChg chg="add mod">
          <ac:chgData name="Gemma Kingston" userId="516e4ccd-d517-4289-a556-d0a8bfe6701d" providerId="ADAL" clId="{C1394B1D-101C-433E-91C2-0BD607230778}" dt="2021-10-27T13:39:07.965" v="2001"/>
          <ac:picMkLst>
            <pc:docMk/>
            <pc:sldMk cId="3055213800" sldId="302"/>
            <ac:picMk id="4" creationId="{5E336521-BB47-4185-BF55-1933C6958E3B}"/>
          </ac:picMkLst>
        </pc:picChg>
      </pc:sldChg>
      <pc:sldChg chg="addSp modSp new mod">
        <pc:chgData name="Gemma Kingston" userId="516e4ccd-d517-4289-a556-d0a8bfe6701d" providerId="ADAL" clId="{C1394B1D-101C-433E-91C2-0BD607230778}" dt="2021-10-27T13:52:25.478" v="2157" actId="1076"/>
        <pc:sldMkLst>
          <pc:docMk/>
          <pc:sldMk cId="1520207863" sldId="303"/>
        </pc:sldMkLst>
        <pc:spChg chg="add mod">
          <ac:chgData name="Gemma Kingston" userId="516e4ccd-d517-4289-a556-d0a8bfe6701d" providerId="ADAL" clId="{C1394B1D-101C-433E-91C2-0BD607230778}" dt="2021-10-27T13:52:25.478" v="2157" actId="1076"/>
          <ac:spMkLst>
            <pc:docMk/>
            <pc:sldMk cId="1520207863" sldId="303"/>
            <ac:spMk id="3" creationId="{7F65110E-1EBC-4052-A9B7-558F4346BA44}"/>
          </ac:spMkLst>
        </pc:spChg>
        <pc:picChg chg="add mod">
          <ac:chgData name="Gemma Kingston" userId="516e4ccd-d517-4289-a556-d0a8bfe6701d" providerId="ADAL" clId="{C1394B1D-101C-433E-91C2-0BD607230778}" dt="2021-10-27T13:48:47.658" v="2098" actId="14100"/>
          <ac:picMkLst>
            <pc:docMk/>
            <pc:sldMk cId="1520207863" sldId="303"/>
            <ac:picMk id="2" creationId="{FFA6A86B-117C-4172-B812-1F0F355BB984}"/>
          </ac:picMkLst>
        </pc:picChg>
        <pc:picChg chg="add mod">
          <ac:chgData name="Gemma Kingston" userId="516e4ccd-d517-4289-a556-d0a8bfe6701d" providerId="ADAL" clId="{C1394B1D-101C-433E-91C2-0BD607230778}" dt="2021-10-27T13:38:54.804" v="1994"/>
          <ac:picMkLst>
            <pc:docMk/>
            <pc:sldMk cId="1520207863" sldId="303"/>
            <ac:picMk id="4" creationId="{11BFC582-EEBC-4057-8DD1-F7832E60D47E}"/>
          </ac:picMkLst>
        </pc:picChg>
      </pc:sldChg>
      <pc:sldChg chg="addSp modSp new del mod">
        <pc:chgData name="Gemma Kingston" userId="516e4ccd-d517-4289-a556-d0a8bfe6701d" providerId="ADAL" clId="{C1394B1D-101C-433E-91C2-0BD607230778}" dt="2021-10-27T13:49:03.456" v="2101" actId="47"/>
        <pc:sldMkLst>
          <pc:docMk/>
          <pc:sldMk cId="1024493509" sldId="304"/>
        </pc:sldMkLst>
        <pc:spChg chg="add">
          <ac:chgData name="Gemma Kingston" userId="516e4ccd-d517-4289-a556-d0a8bfe6701d" providerId="ADAL" clId="{C1394B1D-101C-433E-91C2-0BD607230778}" dt="2021-10-27T13:21:35.820" v="1972" actId="22"/>
          <ac:spMkLst>
            <pc:docMk/>
            <pc:sldMk cId="1024493509" sldId="304"/>
            <ac:spMk id="3" creationId="{00FE47CC-F90D-4C66-856A-8FECF966896F}"/>
          </ac:spMkLst>
        </pc:spChg>
        <pc:spChg chg="add">
          <ac:chgData name="Gemma Kingston" userId="516e4ccd-d517-4289-a556-d0a8bfe6701d" providerId="ADAL" clId="{C1394B1D-101C-433E-91C2-0BD607230778}" dt="2021-10-27T13:21:37.510" v="1973" actId="22"/>
          <ac:spMkLst>
            <pc:docMk/>
            <pc:sldMk cId="1024493509" sldId="304"/>
            <ac:spMk id="5" creationId="{C63B5585-E624-460C-AF1F-CEB427A5C788}"/>
          </ac:spMkLst>
        </pc:spChg>
        <pc:spChg chg="add mod">
          <ac:chgData name="Gemma Kingston" userId="516e4ccd-d517-4289-a556-d0a8bfe6701d" providerId="ADAL" clId="{C1394B1D-101C-433E-91C2-0BD607230778}" dt="2021-10-27T13:21:46.671" v="1975" actId="207"/>
          <ac:spMkLst>
            <pc:docMk/>
            <pc:sldMk cId="1024493509" sldId="304"/>
            <ac:spMk id="7" creationId="{B14A87D4-36DE-41B1-88CF-B3872EFFDD4E}"/>
          </ac:spMkLst>
        </pc:spChg>
        <pc:picChg chg="add mod">
          <ac:chgData name="Gemma Kingston" userId="516e4ccd-d517-4289-a556-d0a8bfe6701d" providerId="ADAL" clId="{C1394B1D-101C-433E-91C2-0BD607230778}" dt="2021-10-27T13:21:43.807" v="1974"/>
          <ac:picMkLst>
            <pc:docMk/>
            <pc:sldMk cId="1024493509" sldId="304"/>
            <ac:picMk id="6" creationId="{93CCE4E1-DFF7-47A6-A223-B8442A5EB6E7}"/>
          </ac:picMkLst>
        </pc:picChg>
      </pc:sldChg>
      <pc:sldChg chg="addSp modSp new mod setBg">
        <pc:chgData name="Gemma Kingston" userId="516e4ccd-d517-4289-a556-d0a8bfe6701d" providerId="ADAL" clId="{C1394B1D-101C-433E-91C2-0BD607230778}" dt="2021-10-27T13:54:12.773" v="2205" actId="20577"/>
        <pc:sldMkLst>
          <pc:docMk/>
          <pc:sldMk cId="1339790475" sldId="305"/>
        </pc:sldMkLst>
        <pc:spChg chg="add mod">
          <ac:chgData name="Gemma Kingston" userId="516e4ccd-d517-4289-a556-d0a8bfe6701d" providerId="ADAL" clId="{C1394B1D-101C-433E-91C2-0BD607230778}" dt="2021-10-27T13:21:53.236" v="1978" actId="26606"/>
          <ac:spMkLst>
            <pc:docMk/>
            <pc:sldMk cId="1339790475" sldId="305"/>
            <ac:spMk id="3" creationId="{F13294E3-146E-429A-BCEF-EC26AA3C0747}"/>
          </ac:spMkLst>
        </pc:spChg>
        <pc:spChg chg="add mod">
          <ac:chgData name="Gemma Kingston" userId="516e4ccd-d517-4289-a556-d0a8bfe6701d" providerId="ADAL" clId="{C1394B1D-101C-433E-91C2-0BD607230778}" dt="2021-10-27T13:54:12.773" v="2205" actId="20577"/>
          <ac:spMkLst>
            <pc:docMk/>
            <pc:sldMk cId="1339790475" sldId="305"/>
            <ac:spMk id="11" creationId="{BBFE4C60-5142-47D4-BEFF-3850E02149BC}"/>
          </ac:spMkLst>
        </pc:spChg>
        <pc:spChg chg="add">
          <ac:chgData name="Gemma Kingston" userId="516e4ccd-d517-4289-a556-d0a8bfe6701d" providerId="ADAL" clId="{C1394B1D-101C-433E-91C2-0BD607230778}" dt="2021-10-27T13:21:53.236" v="1978" actId="26606"/>
          <ac:spMkLst>
            <pc:docMk/>
            <pc:sldMk cId="1339790475" sldId="305"/>
            <ac:spMk id="12" creationId="{33E93247-6229-44AB-A550-739E971E690B}"/>
          </ac:spMkLst>
        </pc:spChg>
        <pc:picChg chg="add mod ord">
          <ac:chgData name="Gemma Kingston" userId="516e4ccd-d517-4289-a556-d0a8bfe6701d" providerId="ADAL" clId="{C1394B1D-101C-433E-91C2-0BD607230778}" dt="2021-10-27T13:21:53.236" v="1978" actId="26606"/>
          <ac:picMkLst>
            <pc:docMk/>
            <pc:sldMk cId="1339790475" sldId="305"/>
            <ac:picMk id="2" creationId="{829EDDB2-2ED4-4246-BB11-A75F64B3207F}"/>
          </ac:picMkLst>
        </pc:picChg>
        <pc:picChg chg="add mod">
          <ac:chgData name="Gemma Kingston" userId="516e4ccd-d517-4289-a556-d0a8bfe6701d" providerId="ADAL" clId="{C1394B1D-101C-433E-91C2-0BD607230778}" dt="2021-10-27T13:39:08.594" v="2002"/>
          <ac:picMkLst>
            <pc:docMk/>
            <pc:sldMk cId="1339790475" sldId="305"/>
            <ac:picMk id="9" creationId="{F331B755-1FAF-421E-875F-0134ADA383D9}"/>
          </ac:picMkLst>
        </pc:picChg>
        <pc:cxnChg chg="add">
          <ac:chgData name="Gemma Kingston" userId="516e4ccd-d517-4289-a556-d0a8bfe6701d" providerId="ADAL" clId="{C1394B1D-101C-433E-91C2-0BD607230778}" dt="2021-10-27T13:21:53.236" v="1978" actId="26606"/>
          <ac:cxnSpMkLst>
            <pc:docMk/>
            <pc:sldMk cId="1339790475" sldId="305"/>
            <ac:cxnSpMk id="8" creationId="{F64F9B95-9045-48D2-B9F3-2927E98F54AA}"/>
          </ac:cxnSpMkLst>
        </pc:cxnChg>
        <pc:cxnChg chg="add">
          <ac:chgData name="Gemma Kingston" userId="516e4ccd-d517-4289-a556-d0a8bfe6701d" providerId="ADAL" clId="{C1394B1D-101C-433E-91C2-0BD607230778}" dt="2021-10-27T13:21:53.236" v="1978" actId="26606"/>
          <ac:cxnSpMkLst>
            <pc:docMk/>
            <pc:sldMk cId="1339790475" sldId="305"/>
            <ac:cxnSpMk id="10" creationId="{085AA86F-6A4D-4BCB-A045-D992CDC2959B}"/>
          </ac:cxnSpMkLst>
        </pc:cxnChg>
        <pc:cxnChg chg="add">
          <ac:chgData name="Gemma Kingston" userId="516e4ccd-d517-4289-a556-d0a8bfe6701d" providerId="ADAL" clId="{C1394B1D-101C-433E-91C2-0BD607230778}" dt="2021-10-27T13:21:53.236" v="1978" actId="26606"/>
          <ac:cxnSpMkLst>
            <pc:docMk/>
            <pc:sldMk cId="1339790475" sldId="305"/>
            <ac:cxnSpMk id="14" creationId="{EE2E603F-4A95-4FE8-BB06-211DFD75DBEF}"/>
          </ac:cxnSpMkLst>
        </pc:cxnChg>
        <pc:cxnChg chg="add">
          <ac:chgData name="Gemma Kingston" userId="516e4ccd-d517-4289-a556-d0a8bfe6701d" providerId="ADAL" clId="{C1394B1D-101C-433E-91C2-0BD607230778}" dt="2021-10-27T13:21:53.236" v="1978" actId="26606"/>
          <ac:cxnSpMkLst>
            <pc:docMk/>
            <pc:sldMk cId="1339790475" sldId="305"/>
            <ac:cxnSpMk id="16" creationId="{D7CC41EB-2D81-4303-9171-6401B388BA35}"/>
          </ac:cxnSpMkLst>
        </pc:cxnChg>
      </pc:sldChg>
      <pc:sldChg chg="addSp delSp modSp new del mod">
        <pc:chgData name="Gemma Kingston" userId="516e4ccd-d517-4289-a556-d0a8bfe6701d" providerId="ADAL" clId="{C1394B1D-101C-433E-91C2-0BD607230778}" dt="2021-10-27T13:54:15.031" v="2206" actId="47"/>
        <pc:sldMkLst>
          <pc:docMk/>
          <pc:sldMk cId="909003214" sldId="306"/>
        </pc:sldMkLst>
        <pc:spChg chg="add del mod">
          <ac:chgData name="Gemma Kingston" userId="516e4ccd-d517-4289-a556-d0a8bfe6701d" providerId="ADAL" clId="{C1394B1D-101C-433E-91C2-0BD607230778}" dt="2021-10-27T13:52:43.394" v="2160" actId="21"/>
          <ac:spMkLst>
            <pc:docMk/>
            <pc:sldMk cId="909003214" sldId="306"/>
            <ac:spMk id="3" creationId="{499FAA2F-D7BE-4FE8-B4C2-F0A300462D7D}"/>
          </ac:spMkLst>
        </pc:spChg>
        <pc:picChg chg="add mod">
          <ac:chgData name="Gemma Kingston" userId="516e4ccd-d517-4289-a556-d0a8bfe6701d" providerId="ADAL" clId="{C1394B1D-101C-433E-91C2-0BD607230778}" dt="2021-10-27T13:54:02.457" v="2176" actId="1076"/>
          <ac:picMkLst>
            <pc:docMk/>
            <pc:sldMk cId="909003214" sldId="306"/>
            <ac:picMk id="5" creationId="{164425FA-F99E-4E36-81C6-9BDA0AA181CD}"/>
          </ac:picMkLst>
        </pc:picChg>
        <pc:picChg chg="add mod">
          <ac:chgData name="Gemma Kingston" userId="516e4ccd-d517-4289-a556-d0a8bfe6701d" providerId="ADAL" clId="{C1394B1D-101C-433E-91C2-0BD607230778}" dt="2021-10-27T13:39:10.073" v="2003"/>
          <ac:picMkLst>
            <pc:docMk/>
            <pc:sldMk cId="909003214" sldId="306"/>
            <ac:picMk id="6" creationId="{57B51A3C-11BD-4A39-849B-60DB0EB76329}"/>
          </ac:picMkLst>
        </pc:picChg>
      </pc:sldChg>
      <pc:sldChg chg="addSp modSp new del mod">
        <pc:chgData name="Gemma Kingston" userId="516e4ccd-d517-4289-a556-d0a8bfe6701d" providerId="ADAL" clId="{C1394B1D-101C-433E-91C2-0BD607230778}" dt="2021-10-27T13:57:02.959" v="2288" actId="47"/>
        <pc:sldMkLst>
          <pc:docMk/>
          <pc:sldMk cId="3414428238" sldId="307"/>
        </pc:sldMkLst>
        <pc:spChg chg="add mod">
          <ac:chgData name="Gemma Kingston" userId="516e4ccd-d517-4289-a556-d0a8bfe6701d" providerId="ADAL" clId="{C1394B1D-101C-433E-91C2-0BD607230778}" dt="2021-10-27T13:54:21.774" v="2207" actId="2711"/>
          <ac:spMkLst>
            <pc:docMk/>
            <pc:sldMk cId="3414428238" sldId="307"/>
            <ac:spMk id="3" creationId="{9D8F34CD-EE15-4173-862C-E9548E8779CD}"/>
          </ac:spMkLst>
        </pc:spChg>
        <pc:picChg chg="add mod">
          <ac:chgData name="Gemma Kingston" userId="516e4ccd-d517-4289-a556-d0a8bfe6701d" providerId="ADAL" clId="{C1394B1D-101C-433E-91C2-0BD607230778}" dt="2021-10-27T13:39:10.776" v="2004"/>
          <ac:picMkLst>
            <pc:docMk/>
            <pc:sldMk cId="3414428238" sldId="307"/>
            <ac:picMk id="4" creationId="{D5E62261-55DB-43BB-BB36-79617D7ED01C}"/>
          </ac:picMkLst>
        </pc:picChg>
      </pc:sldChg>
      <pc:sldChg chg="addSp delSp modSp add mod ord">
        <pc:chgData name="Gemma Kingston" userId="516e4ccd-d517-4289-a556-d0a8bfe6701d" providerId="ADAL" clId="{C1394B1D-101C-433E-91C2-0BD607230778}" dt="2021-10-27T13:56:40.110" v="2286"/>
        <pc:sldMkLst>
          <pc:docMk/>
          <pc:sldMk cId="2451087647" sldId="308"/>
        </pc:sldMkLst>
        <pc:spChg chg="mod">
          <ac:chgData name="Gemma Kingston" userId="516e4ccd-d517-4289-a556-d0a8bfe6701d" providerId="ADAL" clId="{C1394B1D-101C-433E-91C2-0BD607230778}" dt="2021-10-27T13:56:34.730" v="2285" actId="1076"/>
          <ac:spMkLst>
            <pc:docMk/>
            <pc:sldMk cId="2451087647" sldId="308"/>
            <ac:spMk id="4" creationId="{3A3F39EC-FFD2-4E2F-B640-24BD99F0779F}"/>
          </ac:spMkLst>
        </pc:spChg>
        <pc:picChg chg="add mod">
          <ac:chgData name="Gemma Kingston" userId="516e4ccd-d517-4289-a556-d0a8bfe6701d" providerId="ADAL" clId="{C1394B1D-101C-433E-91C2-0BD607230778}" dt="2021-10-27T13:56:40.110" v="2286"/>
          <ac:picMkLst>
            <pc:docMk/>
            <pc:sldMk cId="2451087647" sldId="308"/>
            <ac:picMk id="6" creationId="{DFC72440-740A-4AEB-8993-257C94B7B0D6}"/>
          </ac:picMkLst>
        </pc:picChg>
        <pc:picChg chg="del">
          <ac:chgData name="Gemma Kingston" userId="516e4ccd-d517-4289-a556-d0a8bfe6701d" providerId="ADAL" clId="{C1394B1D-101C-433E-91C2-0BD607230778}" dt="2021-10-27T13:55:16.766" v="2211" actId="478"/>
          <ac:picMkLst>
            <pc:docMk/>
            <pc:sldMk cId="2451087647" sldId="308"/>
            <ac:picMk id="9" creationId="{F8FA2BB0-F1E9-44BD-92B7-4F98D78A63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8FD6C-0211-4427-AFF4-E6C32E34E7BA}" type="datetimeFigureOut">
              <a:rPr lang="en-GB" smtClean="0"/>
              <a:t>28/10/2021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5C56D-B7A9-4E39-BD32-D4E87BBD99BB}" type="slidenum">
              <a:rPr lang="en-GB" smtClean="0"/>
              <a:t>‹#›</a:t>
            </a:fld>
            <a:endParaRPr lang="en-GB"/>
          </a:p>
        </p:txBody>
      </p:sp>
    </p:spTree>
    <p:extLst>
      <p:ext uri="{BB962C8B-B14F-4D97-AF65-F5344CB8AC3E}">
        <p14:creationId xmlns:p14="http://schemas.microsoft.com/office/powerpoint/2010/main" val="396637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(These are traditionally used to represent victims away from the frontline and a commitment to a peaceful future).</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EF25C56D-B7A9-4E39-BD32-D4E87BBD99BB}" type="slidenum">
              <a:rPr lang="en-GB" smtClean="0"/>
              <a:t>15</a:t>
            </a:fld>
            <a:endParaRPr lang="en-GB"/>
          </a:p>
        </p:txBody>
      </p:sp>
    </p:spTree>
    <p:extLst>
      <p:ext uri="{BB962C8B-B14F-4D97-AF65-F5344CB8AC3E}">
        <p14:creationId xmlns:p14="http://schemas.microsoft.com/office/powerpoint/2010/main" val="11391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(These are traditionally used to represent victims away from the frontline and a commitment to a peaceful future).</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EF25C56D-B7A9-4E39-BD32-D4E87BBD99BB}" type="slidenum">
              <a:rPr lang="en-GB" smtClean="0"/>
              <a:t>16</a:t>
            </a:fld>
            <a:endParaRPr lang="en-GB"/>
          </a:p>
        </p:txBody>
      </p:sp>
    </p:spTree>
    <p:extLst>
      <p:ext uri="{BB962C8B-B14F-4D97-AF65-F5344CB8AC3E}">
        <p14:creationId xmlns:p14="http://schemas.microsoft.com/office/powerpoint/2010/main" val="15950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25C56D-B7A9-4E39-BD32-D4E87BBD99BB}" type="slidenum">
              <a:rPr lang="en-GB" smtClean="0"/>
              <a:t>30</a:t>
            </a:fld>
            <a:endParaRPr lang="en-GB"/>
          </a:p>
        </p:txBody>
      </p:sp>
    </p:spTree>
    <p:extLst>
      <p:ext uri="{BB962C8B-B14F-4D97-AF65-F5344CB8AC3E}">
        <p14:creationId xmlns:p14="http://schemas.microsoft.com/office/powerpoint/2010/main" val="303036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13: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He was then signed by Northampton Town FC in 1911 for a ‘substantial fee’. He played 111 games for the team, playing the final game in the season in 1915, having signed up for a regiment nicknamed the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‘Football Battalion’,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the 23</a:t>
            </a:r>
            <a:r>
              <a:rPr lang="en-GB" sz="1200"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Middlesex Regiment. In November 1915, Walter shipped out to France to fight.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EF25C56D-B7A9-4E39-BD32-D4E87BBD99BB}" type="slidenum">
              <a:rPr lang="en-GB" smtClean="0"/>
              <a:t>32</a:t>
            </a:fld>
            <a:endParaRPr lang="en-GB"/>
          </a:p>
        </p:txBody>
      </p:sp>
    </p:spTree>
    <p:extLst>
      <p:ext uri="{BB962C8B-B14F-4D97-AF65-F5344CB8AC3E}">
        <p14:creationId xmlns:p14="http://schemas.microsoft.com/office/powerpoint/2010/main" val="12207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5993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369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304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8176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1681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957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0615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7507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7263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1980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10/28/2021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6305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10/28/2021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2339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e7w3-BL3OM"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v_ub7Be7o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ee the source image">
            <a:extLst>
              <a:ext uri="{FF2B5EF4-FFF2-40B4-BE49-F238E27FC236}">
                <a16:creationId xmlns:a16="http://schemas.microsoft.com/office/drawing/2014/main" id="{F857DD80-40B3-4376-8240-EF9B0AD6AAB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89" r="-1" b="-1"/>
          <a:stretch/>
        </p:blipFill>
        <p:spPr bwMode="auto">
          <a:xfrm>
            <a:off x="1" y="10"/>
            <a:ext cx="12192000" cy="685798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B41CB-36BB-444D-AF82-CA8B2E6A7F54}"/>
              </a:ext>
            </a:extLst>
          </p:cNvPr>
          <p:cNvSpPr>
            <a:spLocks noGrp="1"/>
          </p:cNvSpPr>
          <p:nvPr>
            <p:ph type="ctrTitle"/>
          </p:nvPr>
        </p:nvSpPr>
        <p:spPr>
          <a:xfrm>
            <a:off x="1833541" y="990599"/>
            <a:ext cx="5619054" cy="4849091"/>
          </a:xfrm>
        </p:spPr>
        <p:txBody>
          <a:bodyPr anchor="ctr">
            <a:normAutofit/>
          </a:bodyPr>
          <a:lstStyle/>
          <a:p>
            <a:pPr algn="r"/>
            <a:r>
              <a:rPr lang="en-GB" dirty="0">
                <a:solidFill>
                  <a:srgbClr val="FFFFFF"/>
                </a:solidFill>
              </a:rPr>
              <a:t>A season of Remembrance </a:t>
            </a:r>
          </a:p>
        </p:txBody>
      </p:sp>
      <p:sp>
        <p:nvSpPr>
          <p:cNvPr id="3" name="Subtitle 2">
            <a:extLst>
              <a:ext uri="{FF2B5EF4-FFF2-40B4-BE49-F238E27FC236}">
                <a16:creationId xmlns:a16="http://schemas.microsoft.com/office/drawing/2014/main" id="{5A3C9D8A-ED05-4038-A29B-2A3E5C4EA341}"/>
              </a:ext>
            </a:extLst>
          </p:cNvPr>
          <p:cNvSpPr>
            <a:spLocks noGrp="1"/>
          </p:cNvSpPr>
          <p:nvPr>
            <p:ph type="subTitle" idx="1"/>
          </p:nvPr>
        </p:nvSpPr>
        <p:spPr>
          <a:xfrm>
            <a:off x="1453928" y="5648251"/>
            <a:ext cx="9128253" cy="70059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Five Collective Worships on the theme of Remembrance for November 2021</a:t>
            </a:r>
          </a:p>
        </p:txBody>
      </p:sp>
      <p:cxnSp>
        <p:nvCxnSpPr>
          <p:cNvPr id="44" name="Straight Connector 43">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AF79F4A3-5FFC-4D98-A8CD-80169F94D9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00533" y="480060"/>
            <a:ext cx="3048000" cy="893064"/>
          </a:xfrm>
          <a:prstGeom prst="rect">
            <a:avLst/>
          </a:prstGeom>
        </p:spPr>
      </p:pic>
    </p:spTree>
    <p:extLst>
      <p:ext uri="{BB962C8B-B14F-4D97-AF65-F5344CB8AC3E}">
        <p14:creationId xmlns:p14="http://schemas.microsoft.com/office/powerpoint/2010/main" val="7011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4A584D-D19E-4C06-87C1-E6BF9504D34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425" r="2909"/>
          <a:stretch/>
        </p:blipFill>
        <p:spPr>
          <a:xfrm>
            <a:off x="20" y="10"/>
            <a:ext cx="7315180" cy="6857984"/>
          </a:xfrm>
          <a:prstGeom prst="rect">
            <a:avLst/>
          </a:prstGeom>
        </p:spPr>
      </p:pic>
      <p:cxnSp>
        <p:nvCxnSpPr>
          <p:cNvPr id="18"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BA29A0-68F4-4C2E-95D7-4423EC7FA2A7}"/>
              </a:ext>
            </a:extLst>
          </p:cNvPr>
          <p:cNvSpPr>
            <a:spLocks noGrp="1"/>
          </p:cNvSpPr>
          <p:nvPr>
            <p:ph idx="1"/>
          </p:nvPr>
        </p:nvSpPr>
        <p:spPr>
          <a:xfrm>
            <a:off x="7835048" y="497269"/>
            <a:ext cx="3705128" cy="66490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What is your earliest memory?</a:t>
            </a:r>
          </a:p>
        </p:txBody>
      </p:sp>
      <p:sp>
        <p:nvSpPr>
          <p:cNvPr id="12" name="Content Placeholder 2">
            <a:extLst>
              <a:ext uri="{FF2B5EF4-FFF2-40B4-BE49-F238E27FC236}">
                <a16:creationId xmlns:a16="http://schemas.microsoft.com/office/drawing/2014/main" id="{4B367A40-A9CF-431A-B2F3-17387580DC7B}"/>
              </a:ext>
            </a:extLst>
          </p:cNvPr>
          <p:cNvSpPr txBox="1">
            <a:spLocks/>
          </p:cNvSpPr>
          <p:nvPr/>
        </p:nvSpPr>
        <p:spPr>
          <a:xfrm>
            <a:off x="7901036" y="1837191"/>
            <a:ext cx="3705128" cy="9084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dirty="0">
                <a:latin typeface="Tahoma" panose="020B0604030504040204" pitchFamily="34" charset="0"/>
                <a:ea typeface="Tahoma" panose="020B0604030504040204" pitchFamily="34" charset="0"/>
                <a:cs typeface="Tahoma" panose="020B0604030504040204" pitchFamily="34" charset="0"/>
              </a:rPr>
              <a:t>Why do we remember some things and forget others?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6BD18A81-82B1-4783-9DF4-FD04C0FB1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320" y="3343335"/>
            <a:ext cx="4347201" cy="1690578"/>
          </a:xfrm>
          <a:prstGeom prst="rect">
            <a:avLst/>
          </a:prstGeom>
        </p:spPr>
      </p:pic>
      <p:sp>
        <p:nvSpPr>
          <p:cNvPr id="14" name="Content Placeholder 2">
            <a:extLst>
              <a:ext uri="{FF2B5EF4-FFF2-40B4-BE49-F238E27FC236}">
                <a16:creationId xmlns:a16="http://schemas.microsoft.com/office/drawing/2014/main" id="{1D324342-2D5B-4B48-913F-3E6897C12EF5}"/>
              </a:ext>
            </a:extLst>
          </p:cNvPr>
          <p:cNvSpPr txBox="1">
            <a:spLocks/>
          </p:cNvSpPr>
          <p:nvPr/>
        </p:nvSpPr>
        <p:spPr>
          <a:xfrm>
            <a:off x="7945356" y="5452303"/>
            <a:ext cx="3705128" cy="9084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dirty="0">
                <a:latin typeface="Tahoma" panose="020B0604030504040204" pitchFamily="34" charset="0"/>
                <a:ea typeface="Tahoma" panose="020B0604030504040204" pitchFamily="34" charset="0"/>
                <a:cs typeface="Tahoma" panose="020B0604030504040204" pitchFamily="34" charset="0"/>
              </a:rPr>
              <a:t>Why is it important to remember?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403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BA29A0-68F4-4C2E-95D7-4423EC7FA2A7}"/>
              </a:ext>
            </a:extLst>
          </p:cNvPr>
          <p:cNvSpPr>
            <a:spLocks noGrp="1"/>
          </p:cNvSpPr>
          <p:nvPr>
            <p:ph idx="1"/>
          </p:nvPr>
        </p:nvSpPr>
        <p:spPr>
          <a:xfrm>
            <a:off x="800100" y="1939279"/>
            <a:ext cx="3613708" cy="3391733"/>
          </a:xfrm>
        </p:spPr>
        <p:style>
          <a:lnRef idx="2">
            <a:schemeClr val="dk1"/>
          </a:lnRef>
          <a:fillRef idx="1">
            <a:schemeClr val="lt1"/>
          </a:fillRef>
          <a:effectRef idx="0">
            <a:schemeClr val="dk1"/>
          </a:effectRef>
          <a:fontRef idx="minor">
            <a:schemeClr val="dk1"/>
          </a:fontRef>
        </p:style>
        <p:txBody>
          <a:bodyPr>
            <a:normAutofit/>
          </a:bodyPr>
          <a:lstStyle/>
          <a:p>
            <a:pPr marL="0" indent="0">
              <a:lnSpc>
                <a:spcPct val="110000"/>
              </a:lnSpc>
              <a:buNone/>
            </a:pPr>
            <a:r>
              <a:rPr lang="en-US" sz="1600">
                <a:latin typeface="Tahoma" panose="020B0604030504040204" pitchFamily="34" charset="0"/>
                <a:ea typeface="Tahoma" panose="020B0604030504040204" pitchFamily="34" charset="0"/>
                <a:cs typeface="Tahoma" panose="020B0604030504040204" pitchFamily="34" charset="0"/>
              </a:rPr>
              <a:t>We have chosen to remember the wars of the present and the past. Because we have chosen to remember it means that we think it is something that we shouldn't forget. We remember the battles that took place and the men who died fighting. In choosing to remember the battles and the men who have given their lives we are also choosing to remember that peace should never be taken for granted. </a:t>
            </a:r>
            <a:endParaRPr lang="en-GB" sz="160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We Will Remember Them: Doorstep silence and downloadable poppy poster for  Remembrance Sunday - Chronicle Live">
            <a:extLst>
              <a:ext uri="{FF2B5EF4-FFF2-40B4-BE49-F238E27FC236}">
                <a16:creationId xmlns:a16="http://schemas.microsoft.com/office/drawing/2014/main" id="{BD27E4E0-A7CE-419A-891D-DB50E23F1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03" r="24864"/>
          <a:stretch/>
        </p:blipFill>
        <p:spPr bwMode="auto">
          <a:xfrm>
            <a:off x="4876800" y="10"/>
            <a:ext cx="73152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745D76-69CF-4F2E-B2F5-3DA51663342B}"/>
              </a:ext>
            </a:extLst>
          </p:cNvPr>
          <p:cNvSpPr txBox="1"/>
          <p:nvPr/>
        </p:nvSpPr>
        <p:spPr>
          <a:xfrm>
            <a:off x="5131323" y="235746"/>
            <a:ext cx="6096000" cy="2031325"/>
          </a:xfrm>
          <a:prstGeom prst="rect">
            <a:avLst/>
          </a:prstGeom>
          <a:noFill/>
        </p:spPr>
        <p:txBody>
          <a:bodyPr wrap="square">
            <a:spAutoFit/>
          </a:bodyPr>
          <a:lstStyle/>
          <a:p>
            <a:pPr algn="l" fontAlgn="base"/>
            <a: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They shall grow not old, as we that are left grow old: </a:t>
            </a:r>
            <a:b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l" fontAlgn="base"/>
            <a: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Age shall not weary them, nor the years condemn.</a:t>
            </a:r>
            <a:b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l" fontAlgn="base"/>
            <a: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the going down of the sun and in the morning</a:t>
            </a:r>
            <a:b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l" fontAlgn="base"/>
            <a:r>
              <a:rPr lang="en-GB"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We will remember them.</a:t>
            </a:r>
          </a:p>
        </p:txBody>
      </p:sp>
    </p:spTree>
    <p:extLst>
      <p:ext uri="{BB962C8B-B14F-4D97-AF65-F5344CB8AC3E}">
        <p14:creationId xmlns:p14="http://schemas.microsoft.com/office/powerpoint/2010/main" val="336653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1651B-FEB7-4559-93AA-FBFFC823C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24F75-B1B9-4702-93D9-F26ADAE43C02}"/>
              </a:ext>
            </a:extLst>
          </p:cNvPr>
          <p:cNvSpPr>
            <a:spLocks noGrp="1"/>
          </p:cNvSpPr>
          <p:nvPr>
            <p:ph type="title"/>
          </p:nvPr>
        </p:nvSpPr>
        <p:spPr>
          <a:xfrm>
            <a:off x="348210" y="274531"/>
            <a:ext cx="10691265" cy="1371030"/>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the bible say?</a:t>
            </a:r>
          </a:p>
        </p:txBody>
      </p:sp>
      <p:sp>
        <p:nvSpPr>
          <p:cNvPr id="3" name="TextBox 2">
            <a:extLst>
              <a:ext uri="{FF2B5EF4-FFF2-40B4-BE49-F238E27FC236}">
                <a16:creationId xmlns:a16="http://schemas.microsoft.com/office/drawing/2014/main" id="{F2380DC0-23D1-4DE1-A611-D50FB17E29D6}"/>
              </a:ext>
            </a:extLst>
          </p:cNvPr>
          <p:cNvSpPr txBox="1"/>
          <p:nvPr/>
        </p:nvSpPr>
        <p:spPr>
          <a:xfrm>
            <a:off x="348210" y="1308463"/>
            <a:ext cx="5015642"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God stops wars all over the world;</a:t>
            </a:r>
          </a:p>
          <a:p>
            <a:r>
              <a:rPr lang="en-GB" sz="2000" dirty="0">
                <a:latin typeface="Tahoma" panose="020B0604030504040204" pitchFamily="34" charset="0"/>
                <a:ea typeface="Tahoma" panose="020B0604030504040204" pitchFamily="34" charset="0"/>
                <a:cs typeface="Tahoma" panose="020B0604030504040204" pitchFamily="34" charset="0"/>
              </a:rPr>
              <a:t>    he breaks bows, destroys spears,</a:t>
            </a:r>
          </a:p>
          <a:p>
            <a:r>
              <a:rPr lang="en-GB" sz="2000" dirty="0">
                <a:latin typeface="Tahoma" panose="020B0604030504040204" pitchFamily="34" charset="0"/>
                <a:ea typeface="Tahoma" panose="020B0604030504040204" pitchFamily="34" charset="0"/>
                <a:cs typeface="Tahoma" panose="020B0604030504040204" pitchFamily="34" charset="0"/>
              </a:rPr>
              <a:t>    and sets shields on fire.</a:t>
            </a:r>
          </a:p>
          <a:p>
            <a:r>
              <a:rPr lang="en-GB" sz="2000" dirty="0">
                <a:latin typeface="Tahoma" panose="020B0604030504040204" pitchFamily="34" charset="0"/>
                <a:ea typeface="Tahoma" panose="020B0604030504040204" pitchFamily="34" charset="0"/>
                <a:cs typeface="Tahoma" panose="020B0604030504040204" pitchFamily="34" charset="0"/>
              </a:rPr>
              <a:t>“Stop fighting,” he says, “and know that I am God,</a:t>
            </a:r>
          </a:p>
          <a:p>
            <a:r>
              <a:rPr lang="en-GB" sz="2000" dirty="0">
                <a:latin typeface="Tahoma" panose="020B0604030504040204" pitchFamily="34" charset="0"/>
                <a:ea typeface="Tahoma" panose="020B0604030504040204" pitchFamily="34" charset="0"/>
                <a:cs typeface="Tahoma" panose="020B0604030504040204" pitchFamily="34" charset="0"/>
              </a:rPr>
              <a:t>    supreme among the nations,</a:t>
            </a:r>
          </a:p>
          <a:p>
            <a:r>
              <a:rPr lang="en-GB" sz="2000" dirty="0">
                <a:latin typeface="Tahoma" panose="020B0604030504040204" pitchFamily="34" charset="0"/>
                <a:ea typeface="Tahoma" panose="020B0604030504040204" pitchFamily="34" charset="0"/>
                <a:cs typeface="Tahoma" panose="020B0604030504040204" pitchFamily="34" charset="0"/>
              </a:rPr>
              <a:t>    supreme over the world.”</a:t>
            </a:r>
          </a:p>
          <a:p>
            <a:r>
              <a:rPr lang="en-GB" sz="2000" dirty="0">
                <a:latin typeface="Tahoma" panose="020B0604030504040204" pitchFamily="34" charset="0"/>
                <a:ea typeface="Tahoma" panose="020B0604030504040204" pitchFamily="34" charset="0"/>
                <a:cs typeface="Tahoma" panose="020B0604030504040204" pitchFamily="34" charset="0"/>
              </a:rPr>
              <a:t> The Lord Almighty is with us;</a:t>
            </a:r>
          </a:p>
          <a:p>
            <a:r>
              <a:rPr lang="en-GB" sz="2000" dirty="0">
                <a:latin typeface="Tahoma" panose="020B0604030504040204" pitchFamily="34" charset="0"/>
                <a:ea typeface="Tahoma" panose="020B0604030504040204" pitchFamily="34" charset="0"/>
                <a:cs typeface="Tahoma" panose="020B0604030504040204" pitchFamily="34" charset="0"/>
              </a:rPr>
              <a:t>    the God of Jacob is our refuge.</a:t>
            </a:r>
          </a:p>
          <a:p>
            <a:pPr algn="r"/>
            <a:endParaRPr lang="en-GB" sz="2000" dirty="0">
              <a:latin typeface="Tahoma" panose="020B0604030504040204" pitchFamily="34" charset="0"/>
              <a:ea typeface="Tahoma" panose="020B0604030504040204" pitchFamily="34" charset="0"/>
              <a:cs typeface="Tahoma" panose="020B0604030504040204" pitchFamily="34" charset="0"/>
            </a:endParaRPr>
          </a:p>
          <a:p>
            <a:pPr algn="r"/>
            <a:r>
              <a:rPr lang="en-GB" sz="2000" dirty="0">
                <a:latin typeface="Tahoma" panose="020B0604030504040204" pitchFamily="34" charset="0"/>
                <a:ea typeface="Tahoma" panose="020B0604030504040204" pitchFamily="34" charset="0"/>
                <a:cs typeface="Tahoma" panose="020B0604030504040204" pitchFamily="34" charset="0"/>
              </a:rPr>
              <a:t>Psalm 46:8-11</a:t>
            </a:r>
          </a:p>
          <a:p>
            <a:pPr algn="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a:extLst>
              <a:ext uri="{FF2B5EF4-FFF2-40B4-BE49-F238E27FC236}">
                <a16:creationId xmlns:a16="http://schemas.microsoft.com/office/drawing/2014/main" id="{9D7CD6C1-C287-4008-9047-8443B46EC997}"/>
              </a:ext>
            </a:extLst>
          </p:cNvPr>
          <p:cNvSpPr txBox="1">
            <a:spLocks/>
          </p:cNvSpPr>
          <p:nvPr/>
        </p:nvSpPr>
        <p:spPr>
          <a:xfrm>
            <a:off x="7945356" y="5452303"/>
            <a:ext cx="3705128" cy="9084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dirty="0">
                <a:latin typeface="Tahoma" panose="020B0604030504040204" pitchFamily="34" charset="0"/>
                <a:ea typeface="Tahoma" panose="020B0604030504040204" pitchFamily="34" charset="0"/>
                <a:cs typeface="Tahoma" panose="020B0604030504040204" pitchFamily="34" charset="0"/>
              </a:rPr>
              <a:t>What is the important message for Christians to remember?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414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2E60B5-28B3-432B-9727-9D6A8C0A5B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876777E-D694-454B-BCCC-3A81C388BD8F}"/>
              </a:ext>
            </a:extLst>
          </p:cNvPr>
          <p:cNvSpPr txBox="1">
            <a:spLocks/>
          </p:cNvSpPr>
          <p:nvPr/>
        </p:nvSpPr>
        <p:spPr>
          <a:xfrm>
            <a:off x="750367" y="365915"/>
            <a:ext cx="10691265" cy="92911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a:latin typeface="Tahoma" panose="020B0604030504040204" pitchFamily="34" charset="0"/>
                <a:ea typeface="Tahoma" panose="020B0604030504040204" pitchFamily="34" charset="0"/>
                <a:cs typeface="Tahoma" panose="020B0604030504040204" pitchFamily="34" charset="0"/>
              </a:rPr>
              <a:t>Time to think or time to pray</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5ED913E3-3C11-4B4D-B512-68384E04CD0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80C893-3148-4ECC-B9ED-24D8387B183E}"/>
              </a:ext>
            </a:extLst>
          </p:cNvPr>
          <p:cNvSpPr>
            <a:spLocks noGrp="1"/>
          </p:cNvSpPr>
          <p:nvPr>
            <p:ph type="title"/>
          </p:nvPr>
        </p:nvSpPr>
        <p:spPr>
          <a:xfrm>
            <a:off x="700635" y="922096"/>
            <a:ext cx="10691265" cy="738853"/>
          </a:xfrm>
        </p:spPr>
        <p:style>
          <a:lnRef idx="2">
            <a:schemeClr val="dk1"/>
          </a:lnRef>
          <a:fillRef idx="1">
            <a:schemeClr val="lt1"/>
          </a:fillRef>
          <a:effectRef idx="0">
            <a:schemeClr val="dk1"/>
          </a:effectRef>
          <a:fontRef idx="minor">
            <a:schemeClr val="dk1"/>
          </a:fontRef>
        </p:style>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Time to think or time to pray</a:t>
            </a:r>
          </a:p>
        </p:txBody>
      </p:sp>
      <p:sp>
        <p:nvSpPr>
          <p:cNvPr id="4" name="Content Placeholder 3">
            <a:extLst>
              <a:ext uri="{FF2B5EF4-FFF2-40B4-BE49-F238E27FC236}">
                <a16:creationId xmlns:a16="http://schemas.microsoft.com/office/drawing/2014/main" id="{3A3F39EC-FFD2-4E2F-B640-24BD99F0779F}"/>
              </a:ext>
            </a:extLst>
          </p:cNvPr>
          <p:cNvSpPr txBox="1">
            <a:spLocks noGrp="1"/>
          </p:cNvSpPr>
          <p:nvPr>
            <p:ph idx="1"/>
          </p:nvPr>
        </p:nvSpPr>
        <p:spPr>
          <a:xfrm>
            <a:off x="6353479" y="2407383"/>
            <a:ext cx="5088153" cy="29723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Dear God </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We take time this remembrance week to be thankful. May we never take it for granted. Help us to choose to remember those who were and are not as fortunate as to live in peaceful times. May our remembrance be seen in our actions as we seek to learn the lessons from our past. </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Amen</a:t>
            </a:r>
          </a:p>
        </p:txBody>
      </p:sp>
    </p:spTree>
    <p:extLst>
      <p:ext uri="{BB962C8B-B14F-4D97-AF65-F5344CB8AC3E}">
        <p14:creationId xmlns:p14="http://schemas.microsoft.com/office/powerpoint/2010/main" val="345736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9963F59F-0017-46B6-9F79-8A89CE0A20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C3D-8143-4A6B-AB9A-DB77A039689C}"/>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rPr>
              <a:t>Worship 3 – the peace poppy</a:t>
            </a:r>
          </a:p>
        </p:txBody>
      </p:sp>
    </p:spTree>
    <p:extLst>
      <p:ext uri="{BB962C8B-B14F-4D97-AF65-F5344CB8AC3E}">
        <p14:creationId xmlns:p14="http://schemas.microsoft.com/office/powerpoint/2010/main" val="221502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434E06-9DFF-4035-B41D-18D7A0FEB02F}"/>
              </a:ext>
            </a:extLst>
          </p:cNvPr>
          <p:cNvSpPr txBox="1"/>
          <p:nvPr/>
        </p:nvSpPr>
        <p:spPr>
          <a:xfrm>
            <a:off x="5664164" y="1047418"/>
            <a:ext cx="5825448" cy="387114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defTabSz="914400">
              <a:spcBef>
                <a:spcPct val="0"/>
              </a:spcBef>
              <a:spcAft>
                <a:spcPts val="600"/>
              </a:spcAft>
            </a:pPr>
            <a:r>
              <a:rPr lang="en-US" sz="5400" b="1" cap="all" spc="30" dirty="0">
                <a:solidFill>
                  <a:schemeClr val="tx1"/>
                </a:solidFill>
                <a:latin typeface="Tahoma" panose="020B0604030504040204" pitchFamily="34" charset="0"/>
                <a:ea typeface="Tahoma" panose="020B0604030504040204" pitchFamily="34" charset="0"/>
                <a:cs typeface="Tahoma" panose="020B0604030504040204" pitchFamily="34" charset="0"/>
              </a:rPr>
              <a:t>What do you think is the meaning of a white poppy? </a:t>
            </a:r>
          </a:p>
        </p:txBody>
      </p:sp>
      <p:pic>
        <p:nvPicPr>
          <p:cNvPr id="2050" name="Picture 2" descr="Single White Poster - White poppy - desenio.co.uk">
            <a:extLst>
              <a:ext uri="{FF2B5EF4-FFF2-40B4-BE49-F238E27FC236}">
                <a16:creationId xmlns:a16="http://schemas.microsoft.com/office/drawing/2014/main" id="{BB3B08C5-D167-4499-8846-87C3E2F4AE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
          <a:stretch/>
        </p:blipFill>
        <p:spPr bwMode="auto">
          <a:xfrm>
            <a:off x="1" y="10"/>
            <a:ext cx="4876799"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64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D89B0-079F-4ED7-9DB0-1D565382C0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952" y="934123"/>
            <a:ext cx="5540638" cy="3613960"/>
          </a:xfrm>
          <a:prstGeom prst="rect">
            <a:avLst/>
          </a:prstGeom>
        </p:spPr>
      </p:pic>
      <p:sp>
        <p:nvSpPr>
          <p:cNvPr id="3" name="TextBox 2">
            <a:extLst>
              <a:ext uri="{FF2B5EF4-FFF2-40B4-BE49-F238E27FC236}">
                <a16:creationId xmlns:a16="http://schemas.microsoft.com/office/drawing/2014/main" id="{E9434E06-9DFF-4035-B41D-18D7A0FEB02F}"/>
              </a:ext>
            </a:extLst>
          </p:cNvPr>
          <p:cNvSpPr txBox="1"/>
          <p:nvPr/>
        </p:nvSpPr>
        <p:spPr>
          <a:xfrm>
            <a:off x="647952" y="4846659"/>
            <a:ext cx="5540638"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A white poppy represents peace.</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E77AC746-8A30-4792-B864-DB2F4A889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890" y="0"/>
            <a:ext cx="2457450" cy="2857500"/>
          </a:xfrm>
          <a:prstGeom prst="rect">
            <a:avLst/>
          </a:prstGeom>
        </p:spPr>
      </p:pic>
      <p:pic>
        <p:nvPicPr>
          <p:cNvPr id="5" name="Picture 4">
            <a:extLst>
              <a:ext uri="{FF2B5EF4-FFF2-40B4-BE49-F238E27FC236}">
                <a16:creationId xmlns:a16="http://schemas.microsoft.com/office/drawing/2014/main" id="{46E014BA-2507-4350-A980-C83632478C5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60711" y="2971190"/>
            <a:ext cx="5248273" cy="2952687"/>
          </a:xfrm>
          <a:prstGeom prst="rect">
            <a:avLst/>
          </a:prstGeom>
        </p:spPr>
      </p:pic>
    </p:spTree>
    <p:extLst>
      <p:ext uri="{BB962C8B-B14F-4D97-AF65-F5344CB8AC3E}">
        <p14:creationId xmlns:p14="http://schemas.microsoft.com/office/powerpoint/2010/main" val="364874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DA2D57-EB03-40F9-92C9-EC83FEBD8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18" y="1316460"/>
            <a:ext cx="10401300" cy="5276850"/>
          </a:xfrm>
          <a:prstGeom prst="rect">
            <a:avLst/>
          </a:prstGeom>
        </p:spPr>
      </p:pic>
      <p:sp>
        <p:nvSpPr>
          <p:cNvPr id="2" name="Title 1">
            <a:extLst>
              <a:ext uri="{FF2B5EF4-FFF2-40B4-BE49-F238E27FC236}">
                <a16:creationId xmlns:a16="http://schemas.microsoft.com/office/drawing/2014/main" id="{B6B7FDDD-45C4-4948-876E-542E42B5A9A4}"/>
              </a:ext>
            </a:extLst>
          </p:cNvPr>
          <p:cNvSpPr>
            <a:spLocks noGrp="1"/>
          </p:cNvSpPr>
          <p:nvPr>
            <p:ph type="title"/>
          </p:nvPr>
        </p:nvSpPr>
        <p:spPr>
          <a:xfrm>
            <a:off x="700635" y="823172"/>
            <a:ext cx="10691265" cy="840716"/>
          </a:xfrm>
        </p:spPr>
        <p:style>
          <a:lnRef idx="2">
            <a:schemeClr val="dk1"/>
          </a:lnRef>
          <a:fillRef idx="1">
            <a:schemeClr val="lt1"/>
          </a:fillRef>
          <a:effectRef idx="0">
            <a:schemeClr val="dk1"/>
          </a:effectRef>
          <a:fontRef idx="minor">
            <a:schemeClr val="dk1"/>
          </a:fontRef>
        </p:style>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What did </a:t>
            </a:r>
            <a:r>
              <a:rPr lang="en-GB" dirty="0" err="1">
                <a:latin typeface="Tahoma" panose="020B0604030504040204" pitchFamily="34" charset="0"/>
                <a:ea typeface="Tahoma" panose="020B0604030504040204" pitchFamily="34" charset="0"/>
                <a:cs typeface="Tahoma" panose="020B0604030504040204" pitchFamily="34" charset="0"/>
              </a:rPr>
              <a:t>jesus</a:t>
            </a:r>
            <a:r>
              <a:rPr lang="en-GB" dirty="0">
                <a:latin typeface="Tahoma" panose="020B0604030504040204" pitchFamily="34" charset="0"/>
                <a:ea typeface="Tahoma" panose="020B0604030504040204" pitchFamily="34" charset="0"/>
                <a:cs typeface="Tahoma" panose="020B0604030504040204" pitchFamily="34" charset="0"/>
              </a:rPr>
              <a:t> teach about peace?</a:t>
            </a:r>
          </a:p>
        </p:txBody>
      </p:sp>
      <p:sp>
        <p:nvSpPr>
          <p:cNvPr id="4" name="TextBox 3">
            <a:extLst>
              <a:ext uri="{FF2B5EF4-FFF2-40B4-BE49-F238E27FC236}">
                <a16:creationId xmlns:a16="http://schemas.microsoft.com/office/drawing/2014/main" id="{A22B4AF9-A6F6-43EF-8483-8B1E019729C5}"/>
              </a:ext>
            </a:extLst>
          </p:cNvPr>
          <p:cNvSpPr txBox="1"/>
          <p:nvPr/>
        </p:nvSpPr>
        <p:spPr>
          <a:xfrm>
            <a:off x="10092135" y="1342454"/>
            <a:ext cx="1729077" cy="646331"/>
          </a:xfrm>
          <a:prstGeom prst="rect">
            <a:avLst/>
          </a:prstGeom>
          <a:noFill/>
        </p:spPr>
        <p:txBody>
          <a:bodyPr wrap="square">
            <a:spAutoFit/>
          </a:bodyPr>
          <a:lstStyle/>
          <a:p>
            <a:r>
              <a:rPr lang="en-GB" dirty="0"/>
              <a:t> </a:t>
            </a:r>
            <a:r>
              <a:rPr lang="en-GB" b="1" dirty="0">
                <a:hlinkClick r:id="rId3"/>
              </a:rPr>
              <a:t>Click here</a:t>
            </a:r>
            <a:endParaRPr lang="en-GB" b="1" dirty="0"/>
          </a:p>
          <a:p>
            <a:endParaRPr lang="en-GB" dirty="0"/>
          </a:p>
        </p:txBody>
      </p:sp>
    </p:spTree>
    <p:extLst>
      <p:ext uri="{BB962C8B-B14F-4D97-AF65-F5344CB8AC3E}">
        <p14:creationId xmlns:p14="http://schemas.microsoft.com/office/powerpoint/2010/main" val="158351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1651B-FEB7-4559-93AA-FBFFC823C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24F75-B1B9-4702-93D9-F26ADAE43C02}"/>
              </a:ext>
            </a:extLst>
          </p:cNvPr>
          <p:cNvSpPr>
            <a:spLocks noGrp="1"/>
          </p:cNvSpPr>
          <p:nvPr>
            <p:ph type="title"/>
          </p:nvPr>
        </p:nvSpPr>
        <p:spPr>
          <a:xfrm>
            <a:off x="348210" y="274531"/>
            <a:ext cx="10691265" cy="1371030"/>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the bible say?</a:t>
            </a:r>
          </a:p>
        </p:txBody>
      </p:sp>
      <p:sp>
        <p:nvSpPr>
          <p:cNvPr id="3" name="TextBox 2">
            <a:extLst>
              <a:ext uri="{FF2B5EF4-FFF2-40B4-BE49-F238E27FC236}">
                <a16:creationId xmlns:a16="http://schemas.microsoft.com/office/drawing/2014/main" id="{F2380DC0-23D1-4DE1-A611-D50FB17E29D6}"/>
              </a:ext>
            </a:extLst>
          </p:cNvPr>
          <p:cNvSpPr txBox="1"/>
          <p:nvPr/>
        </p:nvSpPr>
        <p:spPr>
          <a:xfrm>
            <a:off x="470759" y="1402730"/>
            <a:ext cx="50156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b="0" i="0" u="none" strike="noStrike" baseline="0" dirty="0">
                <a:latin typeface="Tahoma" panose="020B0604030504040204" pitchFamily="34" charset="0"/>
              </a:rPr>
              <a:t>Jesus said - I leave you peace. My peace I give to you. I do not give it to you as the world does. So don’t let your hearts be troubled. Don’t be afraid.</a:t>
            </a:r>
          </a:p>
          <a:p>
            <a:r>
              <a:rPr lang="en-GB" sz="1800" b="0" i="0" u="none" strike="noStrike" baseline="0" dirty="0">
                <a:latin typeface="Tahoma" panose="020B0604030504040204" pitchFamily="34" charset="0"/>
              </a:rPr>
              <a:t>John 14:27</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9421D6C3-784C-4F3B-9765-5A58A007AC69}"/>
              </a:ext>
            </a:extLst>
          </p:cNvPr>
          <p:cNvSpPr txBox="1"/>
          <p:nvPr/>
        </p:nvSpPr>
        <p:spPr>
          <a:xfrm>
            <a:off x="593307" y="3546591"/>
            <a:ext cx="4770545" cy="2031325"/>
          </a:xfrm>
          <a:prstGeom prst="rect">
            <a:avLst/>
          </a:prstGeom>
          <a:noFill/>
        </p:spPr>
        <p:txBody>
          <a:bodyPr wrap="square">
            <a:spAutoFit/>
          </a:bodyPr>
          <a:lstStyle/>
          <a:p>
            <a:r>
              <a:rPr lang="en-GB" sz="1800" b="0" i="0" u="none" strike="noStrike" baseline="0" dirty="0">
                <a:latin typeface="Tahoma" panose="020B0604030504040204" pitchFamily="34" charset="0"/>
              </a:rPr>
              <a:t>Christians have God’s peace available to them, a peace that is greater than anything the world offers. Being worried, anxious and scared can stop us from living peaceful lives. God promises to leave his peace with his people so they don’t need to be afraid or worried</a:t>
            </a:r>
            <a:endParaRPr lang="en-GB" dirty="0"/>
          </a:p>
        </p:txBody>
      </p:sp>
    </p:spTree>
    <p:extLst>
      <p:ext uri="{BB962C8B-B14F-4D97-AF65-F5344CB8AC3E}">
        <p14:creationId xmlns:p14="http://schemas.microsoft.com/office/powerpoint/2010/main" val="301043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D1D5F-E4FA-4525-90BC-C5B8D4969667}"/>
              </a:ext>
            </a:extLst>
          </p:cNvPr>
          <p:cNvSpPr>
            <a:spLocks noGrp="1"/>
          </p:cNvSpPr>
          <p:nvPr>
            <p:ph type="title"/>
          </p:nvPr>
        </p:nvSpPr>
        <p:spPr>
          <a:xfrm>
            <a:off x="690587" y="907128"/>
            <a:ext cx="6699564" cy="1378871"/>
          </a:xfrm>
        </p:spPr>
        <p:txBody>
          <a:bodyPr>
            <a:normAutofit/>
          </a:bodyPr>
          <a:lstStyle/>
          <a:p>
            <a:r>
              <a:rPr lang="en-GB" dirty="0"/>
              <a:t>The Gift of peace</a:t>
            </a:r>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324815-CD27-4780-8EA1-40427A0DC255}"/>
              </a:ext>
            </a:extLst>
          </p:cNvPr>
          <p:cNvSpPr>
            <a:spLocks noGrp="1"/>
          </p:cNvSpPr>
          <p:nvPr>
            <p:ph idx="1"/>
          </p:nvPr>
        </p:nvSpPr>
        <p:spPr>
          <a:xfrm>
            <a:off x="695326" y="2285999"/>
            <a:ext cx="6766748" cy="3649080"/>
          </a:xfrm>
        </p:spPr>
        <p:txBody>
          <a:bodyPr>
            <a:normAutofit/>
          </a:bodyPr>
          <a:lstStyle/>
          <a:p>
            <a:pPr marL="0" indent="0">
              <a:lnSpc>
                <a:spcPct val="110000"/>
              </a:lnSpc>
              <a:buNone/>
            </a:pPr>
            <a:r>
              <a:rPr lang="en-US" sz="1700">
                <a:latin typeface="Tahoma" panose="020B0604030504040204" pitchFamily="34" charset="0"/>
                <a:ea typeface="Tahoma" panose="020B0604030504040204" pitchFamily="34" charset="0"/>
                <a:cs typeface="Tahoma" panose="020B0604030504040204" pitchFamily="34" charset="0"/>
              </a:rPr>
              <a:t>The peace at the end of the Second World War must have seemed like a gift. The war lasted five years. It not only affected the soldiers fighting, but planes bombed towns and cities across Europe. All of those affected by the war must have felt peace was never going to come. The eventual peace at the end of the Second World War cost the lives of an estimated 20-70 million people as well as the cost of rebuilding towns and cities due to the bombing. </a:t>
            </a:r>
          </a:p>
          <a:p>
            <a:pPr marL="0" indent="0">
              <a:lnSpc>
                <a:spcPct val="110000"/>
              </a:lnSpc>
              <a:buNone/>
            </a:pPr>
            <a:r>
              <a:rPr lang="en-US" sz="1700">
                <a:latin typeface="Tahoma" panose="020B0604030504040204" pitchFamily="34" charset="0"/>
                <a:ea typeface="Tahoma" panose="020B0604030504040204" pitchFamily="34" charset="0"/>
                <a:cs typeface="Tahoma" panose="020B0604030504040204" pitchFamily="34" charset="0"/>
              </a:rPr>
              <a:t>In Europe and across much of the World, the majority of families would have known someone who had died in the conflict, someone they thought important who died as a result of the war. Some gifts are lasting reminders of what we hold to be important. </a:t>
            </a:r>
            <a:endParaRPr lang="en-GB" sz="170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group of hands holding a heart&#10;&#10;Description automatically generated with low confidence">
            <a:extLst>
              <a:ext uri="{FF2B5EF4-FFF2-40B4-BE49-F238E27FC236}">
                <a16:creationId xmlns:a16="http://schemas.microsoft.com/office/drawing/2014/main" id="{4D390D44-E349-4FE3-9D51-0C52AE63F95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50912" r="15650"/>
          <a:stretch/>
        </p:blipFill>
        <p:spPr>
          <a:xfrm>
            <a:off x="8115300" y="10"/>
            <a:ext cx="4076700" cy="6857990"/>
          </a:xfrm>
          <a:prstGeom prst="rect">
            <a:avLst/>
          </a:prstGeom>
        </p:spPr>
      </p:pic>
    </p:spTree>
    <p:extLst>
      <p:ext uri="{BB962C8B-B14F-4D97-AF65-F5344CB8AC3E}">
        <p14:creationId xmlns:p14="http://schemas.microsoft.com/office/powerpoint/2010/main" val="119881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9963F59F-0017-46B6-9F79-8A89CE0A20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C3D-8143-4A6B-AB9A-DB77A039689C}"/>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Worship 1 – THE meaning of the POPPY</a:t>
            </a:r>
          </a:p>
        </p:txBody>
      </p:sp>
    </p:spTree>
    <p:extLst>
      <p:ext uri="{BB962C8B-B14F-4D97-AF65-F5344CB8AC3E}">
        <p14:creationId xmlns:p14="http://schemas.microsoft.com/office/powerpoint/2010/main" val="44634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2E60B5-28B3-432B-9727-9D6A8C0A5B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80C893-3148-4ECC-B9ED-24D8387B183E}"/>
              </a:ext>
            </a:extLst>
          </p:cNvPr>
          <p:cNvSpPr>
            <a:spLocks noGrp="1"/>
          </p:cNvSpPr>
          <p:nvPr>
            <p:ph type="title"/>
          </p:nvPr>
        </p:nvSpPr>
        <p:spPr>
          <a:xfrm>
            <a:off x="750367" y="780694"/>
            <a:ext cx="10691265" cy="738853"/>
          </a:xfrm>
        </p:spPr>
        <p:style>
          <a:lnRef idx="2">
            <a:schemeClr val="dk1"/>
          </a:lnRef>
          <a:fillRef idx="1">
            <a:schemeClr val="lt1"/>
          </a:fillRef>
          <a:effectRef idx="0">
            <a:schemeClr val="dk1"/>
          </a:effectRef>
          <a:fontRef idx="minor">
            <a:schemeClr val="dk1"/>
          </a:fontRef>
        </p:style>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Time to think or time to pray</a:t>
            </a:r>
          </a:p>
        </p:txBody>
      </p:sp>
      <p:sp>
        <p:nvSpPr>
          <p:cNvPr id="4" name="Content Placeholder 3">
            <a:extLst>
              <a:ext uri="{FF2B5EF4-FFF2-40B4-BE49-F238E27FC236}">
                <a16:creationId xmlns:a16="http://schemas.microsoft.com/office/drawing/2014/main" id="{3A3F39EC-FFD2-4E2F-B640-24BD99F0779F}"/>
              </a:ext>
            </a:extLst>
          </p:cNvPr>
          <p:cNvSpPr txBox="1">
            <a:spLocks noGrp="1"/>
          </p:cNvSpPr>
          <p:nvPr>
            <p:ph idx="1"/>
          </p:nvPr>
        </p:nvSpPr>
        <p:spPr>
          <a:xfrm>
            <a:off x="551311" y="1953180"/>
            <a:ext cx="5088153" cy="39757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Dear God </a:t>
            </a: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We know that Remembrance Day is the day we set aside to think of those who died in war. We are thankful for the relative peace we have enjoyed in the UK in the years since the world wars. We pray for peace in places around the world that are at war now. Help us all to learn the lessons from the actions of the past. Help us to change the bad and repeat that which is good. </a:t>
            </a: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Amen </a:t>
            </a:r>
            <a:endParaRPr lang="en-GB" dirty="0"/>
          </a:p>
        </p:txBody>
      </p:sp>
      <p:pic>
        <p:nvPicPr>
          <p:cNvPr id="9" name="Picture 8">
            <a:extLst>
              <a:ext uri="{FF2B5EF4-FFF2-40B4-BE49-F238E27FC236}">
                <a16:creationId xmlns:a16="http://schemas.microsoft.com/office/drawing/2014/main" id="{F8FA2BB0-F1E9-44BD-92B7-4F98D78A63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04662" y="1953180"/>
            <a:ext cx="5521811" cy="3975704"/>
          </a:xfrm>
          <a:prstGeom prst="rect">
            <a:avLst/>
          </a:prstGeom>
        </p:spPr>
      </p:pic>
    </p:spTree>
    <p:extLst>
      <p:ext uri="{BB962C8B-B14F-4D97-AF65-F5344CB8AC3E}">
        <p14:creationId xmlns:p14="http://schemas.microsoft.com/office/powerpoint/2010/main" val="362867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9963F59F-0017-46B6-9F79-8A89CE0A20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C3D-8143-4A6B-AB9A-DB77A039689C}"/>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rPr>
              <a:t>Worship 4 – William </a:t>
            </a:r>
            <a:r>
              <a:rPr lang="en-US" dirty="0" err="1">
                <a:solidFill>
                  <a:srgbClr val="FFFFFF"/>
                </a:solidFill>
              </a:rPr>
              <a:t>Coltman</a:t>
            </a:r>
            <a:endParaRPr lang="en-US" dirty="0">
              <a:solidFill>
                <a:srgbClr val="FFFFFF"/>
              </a:solidFill>
            </a:endParaRPr>
          </a:p>
        </p:txBody>
      </p:sp>
      <p:pic>
        <p:nvPicPr>
          <p:cNvPr id="8" name="Picture 7">
            <a:extLst>
              <a:ext uri="{FF2B5EF4-FFF2-40B4-BE49-F238E27FC236}">
                <a16:creationId xmlns:a16="http://schemas.microsoft.com/office/drawing/2014/main" id="{0E4FF5CB-4E76-4780-9C29-DD0A40494EA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34350" y="160455"/>
            <a:ext cx="3781425" cy="1449269"/>
          </a:xfrm>
          <a:prstGeom prst="rect">
            <a:avLst/>
          </a:prstGeom>
          <a:noFill/>
          <a:ln>
            <a:noFill/>
          </a:ln>
        </p:spPr>
      </p:pic>
    </p:spTree>
    <p:extLst>
      <p:ext uri="{BB962C8B-B14F-4D97-AF65-F5344CB8AC3E}">
        <p14:creationId xmlns:p14="http://schemas.microsoft.com/office/powerpoint/2010/main" val="243851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5723781-091D-4ABA-AF20-60D2DE21CC22}"/>
              </a:ext>
            </a:extLst>
          </p:cNvPr>
          <p:cNvSpPr txBox="1">
            <a:spLocks noChangeArrowheads="1"/>
          </p:cNvSpPr>
          <p:nvPr/>
        </p:nvSpPr>
        <p:spPr bwMode="auto">
          <a:xfrm>
            <a:off x="6276183" y="1114425"/>
            <a:ext cx="2611438"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3600" b="1" dirty="0">
                <a:latin typeface="Tahoma" panose="020B0604030504040204" pitchFamily="34" charset="0"/>
                <a:ea typeface="Tahoma" panose="020B0604030504040204" pitchFamily="34" charset="0"/>
                <a:cs typeface="Tahoma" panose="020B0604030504040204" pitchFamily="34" charset="0"/>
              </a:rPr>
              <a:t>Lance Corporal William </a:t>
            </a:r>
            <a:r>
              <a:rPr lang="en-US" sz="3600" b="1" dirty="0" err="1">
                <a:latin typeface="Tahoma" panose="020B0604030504040204" pitchFamily="34" charset="0"/>
                <a:ea typeface="Tahoma" panose="020B0604030504040204" pitchFamily="34" charset="0"/>
                <a:cs typeface="Tahoma" panose="020B0604030504040204" pitchFamily="34" charset="0"/>
              </a:rPr>
              <a:t>Coltman</a:t>
            </a:r>
            <a:endParaRPr lang="en-US" sz="3600" b="1" dirty="0">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sz="2800" b="1" i="1" dirty="0">
                <a:latin typeface="Tahoma" panose="020B0604030504040204" pitchFamily="34" charset="0"/>
                <a:ea typeface="Tahoma" panose="020B0604030504040204" pitchFamily="34" charset="0"/>
                <a:cs typeface="Tahoma" panose="020B0604030504040204" pitchFamily="34" charset="0"/>
              </a:rPr>
              <a:t>(1891-1974)</a:t>
            </a:r>
          </a:p>
        </p:txBody>
      </p:sp>
      <p:pic>
        <p:nvPicPr>
          <p:cNvPr id="3" name="Picture 4">
            <a:extLst>
              <a:ext uri="{FF2B5EF4-FFF2-40B4-BE49-F238E27FC236}">
                <a16:creationId xmlns:a16="http://schemas.microsoft.com/office/drawing/2014/main" id="{798825F3-5F4E-4403-B3E6-7BEFCCF4A9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635000"/>
            <a:ext cx="3810000" cy="5588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7D31EF26-1C71-406E-B301-880A13731E7A}"/>
              </a:ext>
            </a:extLst>
          </p:cNvPr>
          <p:cNvSpPr txBox="1"/>
          <p:nvPr/>
        </p:nvSpPr>
        <p:spPr>
          <a:xfrm>
            <a:off x="5045697" y="4065384"/>
            <a:ext cx="6094428"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Like so many other young men, William </a:t>
            </a:r>
            <a:r>
              <a:rPr lang="en-GB" sz="1800" dirty="0" err="1">
                <a:effectLst/>
                <a:latin typeface="Tahoma" panose="020B0604030504040204" pitchFamily="34" charset="0"/>
                <a:ea typeface="Tahoma" panose="020B0604030504040204" pitchFamily="34" charset="0"/>
                <a:cs typeface="Tahoma" panose="020B0604030504040204" pitchFamily="34" charset="0"/>
              </a:rPr>
              <a:t>Coltman</a:t>
            </a:r>
            <a:r>
              <a:rPr lang="en-GB" sz="1800" dirty="0">
                <a:effectLst/>
                <a:latin typeface="Tahoma" panose="020B0604030504040204" pitchFamily="34" charset="0"/>
                <a:ea typeface="Tahoma" panose="020B0604030504040204" pitchFamily="34" charset="0"/>
                <a:cs typeface="Tahoma" panose="020B0604030504040204" pitchFamily="34" charset="0"/>
              </a:rPr>
              <a:t> joined up in January 1915, aged 26, initially as a rifleman in the North Staffordshire Regiment, but he never fired a shot. He was a Christian, and early on in the war, he made the decision that he wanted to be a ‘peacemaker’. He determined that he should not end lives, but try to save them.</a:t>
            </a:r>
          </a:p>
        </p:txBody>
      </p:sp>
      <p:pic>
        <p:nvPicPr>
          <p:cNvPr id="6" name="Picture 5">
            <a:extLst>
              <a:ext uri="{FF2B5EF4-FFF2-40B4-BE49-F238E27FC236}">
                <a16:creationId xmlns:a16="http://schemas.microsoft.com/office/drawing/2014/main" id="{B9627965-D967-4591-9AEB-2E7EE89434C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230080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DD22A-D381-40FF-A463-6EBCBD1EB8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77238" cy="6858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3A6817C0-4394-4E60-A0AD-239D047BD5E6}"/>
              </a:ext>
            </a:extLst>
          </p:cNvPr>
          <p:cNvSpPr txBox="1"/>
          <p:nvPr/>
        </p:nvSpPr>
        <p:spPr>
          <a:xfrm>
            <a:off x="8506120" y="1136514"/>
            <a:ext cx="3484775" cy="45849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And so, instead of fighting, he became a stretcher-bearer. The job of a stretcher-bearer was to rescue the injured men from where they fell, often trudging through the mud in ‘No-Man’s Land’ – through enemy fire from all sides. William was only 5’4” tall, but he didn’t let his size stop him, and he was well-known for carrying the wounded off the battlefield on his back! Most nights, he would venture out into enemy lines to see if any of his regiment were left behind.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4446F06-E50A-405C-A5F0-5EF8399815EF}"/>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122749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83DB1-A1CC-4BFF-9B81-8AEF9D0471B5}"/>
              </a:ext>
            </a:extLst>
          </p:cNvPr>
          <p:cNvSpPr txBox="1"/>
          <p:nvPr/>
        </p:nvSpPr>
        <p:spPr>
          <a:xfrm>
            <a:off x="8694165" y="1602804"/>
            <a:ext cx="322161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This sculpture is modelled on him, and shows him carrying a wounded soldier away from the battlefield on his shoulders.</a:t>
            </a:r>
          </a:p>
        </p:txBody>
      </p:sp>
      <p:pic>
        <p:nvPicPr>
          <p:cNvPr id="4" name="Picture 3">
            <a:extLst>
              <a:ext uri="{FF2B5EF4-FFF2-40B4-BE49-F238E27FC236}">
                <a16:creationId xmlns:a16="http://schemas.microsoft.com/office/drawing/2014/main" id="{E6AE5E77-1FED-4F40-95F5-642F8522BDC2}"/>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4316" y="130361"/>
            <a:ext cx="8406942" cy="6611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A1740F-B51F-4E19-B216-1B792D20EEC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409342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4EF626-0C13-43CA-941C-8D564A5996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9956" y="378874"/>
            <a:ext cx="8153400" cy="4267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13BE698E-4E02-403E-9EFF-A9D2BC80E16C}"/>
              </a:ext>
            </a:extLst>
          </p:cNvPr>
          <p:cNvSpPr txBox="1"/>
          <p:nvPr/>
        </p:nvSpPr>
        <p:spPr>
          <a:xfrm>
            <a:off x="234271" y="113007"/>
            <a:ext cx="3484974" cy="261610"/>
          </a:xfrm>
          <a:prstGeom prst="rect">
            <a:avLst/>
          </a:prstGeom>
          <a:noFill/>
        </p:spPr>
        <p:txBody>
          <a:bodyPr wrap="square" rtlCol="0">
            <a:spAutoFit/>
          </a:bodyPr>
          <a:lstStyle/>
          <a:p>
            <a:r>
              <a:rPr lang="en-GB" sz="1050" i="1" dirty="0">
                <a:latin typeface="Century Gothic" panose="020B0502020202020204" pitchFamily="34" charset="0"/>
              </a:rPr>
              <a:t>Photo © South Staffordshire Regiment Museum </a:t>
            </a:r>
          </a:p>
        </p:txBody>
      </p:sp>
      <p:sp>
        <p:nvSpPr>
          <p:cNvPr id="4" name="TextBox 3">
            <a:extLst>
              <a:ext uri="{FF2B5EF4-FFF2-40B4-BE49-F238E27FC236}">
                <a16:creationId xmlns:a16="http://schemas.microsoft.com/office/drawing/2014/main" id="{466AAE07-FE9E-46BF-B84E-21D690FA766F}"/>
              </a:ext>
            </a:extLst>
          </p:cNvPr>
          <p:cNvSpPr txBox="1"/>
          <p:nvPr/>
        </p:nvSpPr>
        <p:spPr>
          <a:xfrm>
            <a:off x="1432324" y="4730918"/>
            <a:ext cx="8291032"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2000" dirty="0">
                <a:latin typeface="Tahoma" panose="020B0604030504040204" pitchFamily="34" charset="0"/>
                <a:ea typeface="Tahoma" panose="020B0604030504040204" pitchFamily="34" charset="0"/>
                <a:cs typeface="Tahoma" panose="020B0604030504040204" pitchFamily="34" charset="0"/>
              </a:rPr>
              <a:t>He did this for three years and was awarded the Victoria Cross for his actions on October 3</a:t>
            </a:r>
            <a:r>
              <a:rPr lang="en-GB" sz="2000" baseline="30000" dirty="0">
                <a:latin typeface="Tahoma" panose="020B0604030504040204" pitchFamily="34" charset="0"/>
                <a:ea typeface="Tahoma" panose="020B0604030504040204" pitchFamily="34" charset="0"/>
                <a:cs typeface="Tahoma" panose="020B0604030504040204" pitchFamily="34" charset="0"/>
              </a:rPr>
              <a:t>rd</a:t>
            </a:r>
            <a:r>
              <a:rPr lang="en-GB" sz="2000" dirty="0">
                <a:latin typeface="Tahoma" panose="020B0604030504040204" pitchFamily="34" charset="0"/>
                <a:ea typeface="Tahoma" panose="020B0604030504040204" pitchFamily="34" charset="0"/>
                <a:cs typeface="Tahoma" panose="020B0604030504040204" pitchFamily="34" charset="0"/>
              </a:rPr>
              <a:t> &amp; 4</a:t>
            </a:r>
            <a:r>
              <a:rPr lang="en-GB" sz="2000" baseline="30000" dirty="0">
                <a:latin typeface="Tahoma" panose="020B0604030504040204" pitchFamily="34" charset="0"/>
                <a:ea typeface="Tahoma" panose="020B0604030504040204" pitchFamily="34" charset="0"/>
                <a:cs typeface="Tahoma" panose="020B0604030504040204" pitchFamily="34" charset="0"/>
              </a:rPr>
              <a:t>th</a:t>
            </a:r>
            <a:r>
              <a:rPr lang="en-GB" sz="2000" dirty="0">
                <a:latin typeface="Tahoma" panose="020B0604030504040204" pitchFamily="34" charset="0"/>
                <a:ea typeface="Tahoma" panose="020B0604030504040204" pitchFamily="34" charset="0"/>
                <a:cs typeface="Tahoma" panose="020B0604030504040204" pitchFamily="34" charset="0"/>
              </a:rPr>
              <a:t>, 1918. His official letter states that: </a:t>
            </a:r>
            <a:r>
              <a:rPr lang="en-GB" sz="2000" b="1" dirty="0">
                <a:latin typeface="Tahoma" panose="020B0604030504040204" pitchFamily="34" charset="0"/>
                <a:ea typeface="Tahoma" panose="020B0604030504040204" pitchFamily="34" charset="0"/>
                <a:cs typeface="Tahoma" panose="020B0604030504040204" pitchFamily="34" charset="0"/>
              </a:rPr>
              <a:t>‘This very gallant officer tended the wounded unceasingly for 48hours….He won many other medals too, yet never fired a single bullet.’ </a:t>
            </a:r>
            <a:r>
              <a:rPr lang="en-GB" sz="2000" dirty="0">
                <a:latin typeface="Tahoma" panose="020B0604030504040204" pitchFamily="34" charset="0"/>
                <a:ea typeface="Tahoma" panose="020B0604030504040204" pitchFamily="34" charset="0"/>
                <a:cs typeface="Tahoma" panose="020B0604030504040204" pitchFamily="34" charset="0"/>
              </a:rPr>
              <a:t>William </a:t>
            </a:r>
            <a:r>
              <a:rPr lang="en-GB" sz="2000" dirty="0" err="1">
                <a:latin typeface="Tahoma" panose="020B0604030504040204" pitchFamily="34" charset="0"/>
                <a:ea typeface="Tahoma" panose="020B0604030504040204" pitchFamily="34" charset="0"/>
                <a:cs typeface="Tahoma" panose="020B0604030504040204" pitchFamily="34" charset="0"/>
              </a:rPr>
              <a:t>Coltman</a:t>
            </a:r>
            <a:r>
              <a:rPr lang="en-GB" sz="2000" dirty="0">
                <a:latin typeface="Tahoma" panose="020B0604030504040204" pitchFamily="34" charset="0"/>
                <a:ea typeface="Tahoma" panose="020B0604030504040204" pitchFamily="34" charset="0"/>
                <a:cs typeface="Tahoma" panose="020B0604030504040204" pitchFamily="34" charset="0"/>
              </a:rPr>
              <a:t> was one of the few who survived WWI. </a:t>
            </a:r>
          </a:p>
        </p:txBody>
      </p:sp>
      <p:pic>
        <p:nvPicPr>
          <p:cNvPr id="7" name="Picture 6">
            <a:extLst>
              <a:ext uri="{FF2B5EF4-FFF2-40B4-BE49-F238E27FC236}">
                <a16:creationId xmlns:a16="http://schemas.microsoft.com/office/drawing/2014/main" id="{6EF28015-49D3-434E-8FD2-BABEAF8BFB85}"/>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244208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FFC16A6-371E-4A89-A1A0-DC38B1045795}"/>
              </a:ext>
            </a:extLst>
          </p:cNvPr>
          <p:cNvSpPr txBox="1">
            <a:spLocks noChangeArrowheads="1"/>
          </p:cNvSpPr>
          <p:nvPr/>
        </p:nvSpPr>
        <p:spPr bwMode="auto">
          <a:xfrm>
            <a:off x="6599679" y="1997839"/>
            <a:ext cx="3055938"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3600" b="1" dirty="0">
                <a:latin typeface="Tahoma" panose="020B0604030504040204" pitchFamily="34" charset="0"/>
                <a:ea typeface="Tahoma" panose="020B0604030504040204" pitchFamily="34" charset="0"/>
                <a:cs typeface="Tahoma" panose="020B0604030504040204" pitchFamily="34" charset="0"/>
              </a:rPr>
              <a:t>What can we learn from William </a:t>
            </a:r>
            <a:r>
              <a:rPr lang="en-US" sz="3600" b="1" dirty="0" err="1">
                <a:latin typeface="Tahoma" panose="020B0604030504040204" pitchFamily="34" charset="0"/>
                <a:ea typeface="Tahoma" panose="020B0604030504040204" pitchFamily="34" charset="0"/>
                <a:cs typeface="Tahoma" panose="020B0604030504040204" pitchFamily="34" charset="0"/>
              </a:rPr>
              <a:t>Coltman</a:t>
            </a:r>
            <a:r>
              <a:rPr lang="en-US" sz="3600" b="1" dirty="0">
                <a:latin typeface="Tahoma" panose="020B0604030504040204" pitchFamily="34" charset="0"/>
                <a:ea typeface="Tahoma" panose="020B0604030504040204" pitchFamily="34" charset="0"/>
                <a:cs typeface="Tahoma" panose="020B0604030504040204" pitchFamily="34" charset="0"/>
              </a:rPr>
              <a:t>?</a:t>
            </a:r>
            <a:endParaRPr lang="en-US" sz="2800" b="1" i="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4">
            <a:extLst>
              <a:ext uri="{FF2B5EF4-FFF2-40B4-BE49-F238E27FC236}">
                <a16:creationId xmlns:a16="http://schemas.microsoft.com/office/drawing/2014/main" id="{12CC1583-A3FF-416B-A9DA-6EE1D3973E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635000"/>
            <a:ext cx="3810000" cy="55880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B20055E-8A8A-444E-BA50-760EE77BADCB}"/>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244960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6A86B-117C-4172-B812-1F0F355BB98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65110E-1EBC-4052-A9B7-558F4346BA44}"/>
              </a:ext>
            </a:extLst>
          </p:cNvPr>
          <p:cNvSpPr txBox="1">
            <a:spLocks noChangeArrowheads="1"/>
          </p:cNvSpPr>
          <p:nvPr/>
        </p:nvSpPr>
        <p:spPr bwMode="auto">
          <a:xfrm>
            <a:off x="1524000" y="961551"/>
            <a:ext cx="9143999"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is-IS" sz="4800" b="1" dirty="0">
                <a:solidFill>
                  <a:schemeClr val="bg1"/>
                </a:solidFill>
                <a:latin typeface="Century Gothic" charset="0"/>
              </a:rPr>
              <a:t>Quiet reflection</a:t>
            </a:r>
          </a:p>
          <a:p>
            <a:pPr algn="ctr" eaLnBrk="1" hangingPunct="1"/>
            <a:endParaRPr lang="is-IS" sz="4800" b="1" dirty="0">
              <a:solidFill>
                <a:schemeClr val="bg1"/>
              </a:solidFill>
              <a:latin typeface="Century Gothic" charset="0"/>
            </a:endParaRPr>
          </a:p>
          <a:p>
            <a:pPr algn="ctr" eaLnBrk="1" hangingPunct="1"/>
            <a:r>
              <a:rPr lang="is-IS" sz="4800" b="1" dirty="0">
                <a:solidFill>
                  <a:schemeClr val="bg1"/>
                </a:solidFill>
                <a:latin typeface="Century Gothic" charset="0"/>
              </a:rPr>
              <a:t>‘At the going down of the sun, and in the morning, w</a:t>
            </a:r>
            <a:r>
              <a:rPr lang="en-US" sz="4800" b="1" dirty="0">
                <a:solidFill>
                  <a:schemeClr val="bg1"/>
                </a:solidFill>
                <a:latin typeface="Century Gothic" charset="0"/>
              </a:rPr>
              <a:t>e will remember them…’</a:t>
            </a:r>
            <a:endParaRPr lang="en-US" sz="3200" b="1" i="1" dirty="0">
              <a:solidFill>
                <a:schemeClr val="bg1"/>
              </a:solidFill>
              <a:latin typeface="Century Gothic" charset="0"/>
            </a:endParaRPr>
          </a:p>
        </p:txBody>
      </p:sp>
      <p:pic>
        <p:nvPicPr>
          <p:cNvPr id="4" name="Picture 3">
            <a:extLst>
              <a:ext uri="{FF2B5EF4-FFF2-40B4-BE49-F238E27FC236}">
                <a16:creationId xmlns:a16="http://schemas.microsoft.com/office/drawing/2014/main" id="{11BFC582-EEBC-4057-8DD1-F7832E60D47E}"/>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152020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2E60B5-28B3-432B-9727-9D6A8C0A5B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80C893-3148-4ECC-B9ED-24D8387B183E}"/>
              </a:ext>
            </a:extLst>
          </p:cNvPr>
          <p:cNvSpPr>
            <a:spLocks noGrp="1"/>
          </p:cNvSpPr>
          <p:nvPr>
            <p:ph type="title"/>
          </p:nvPr>
        </p:nvSpPr>
        <p:spPr>
          <a:xfrm>
            <a:off x="750367" y="780694"/>
            <a:ext cx="10691265" cy="738853"/>
          </a:xfrm>
        </p:spPr>
        <p:style>
          <a:lnRef idx="2">
            <a:schemeClr val="dk1"/>
          </a:lnRef>
          <a:fillRef idx="1">
            <a:schemeClr val="lt1"/>
          </a:fillRef>
          <a:effectRef idx="0">
            <a:schemeClr val="dk1"/>
          </a:effectRef>
          <a:fontRef idx="minor">
            <a:schemeClr val="dk1"/>
          </a:fontRef>
        </p:style>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Time to think or time to pray</a:t>
            </a:r>
          </a:p>
        </p:txBody>
      </p:sp>
      <p:sp>
        <p:nvSpPr>
          <p:cNvPr id="4" name="Content Placeholder 3">
            <a:extLst>
              <a:ext uri="{FF2B5EF4-FFF2-40B4-BE49-F238E27FC236}">
                <a16:creationId xmlns:a16="http://schemas.microsoft.com/office/drawing/2014/main" id="{3A3F39EC-FFD2-4E2F-B640-24BD99F0779F}"/>
              </a:ext>
            </a:extLst>
          </p:cNvPr>
          <p:cNvSpPr txBox="1">
            <a:spLocks noGrp="1"/>
          </p:cNvSpPr>
          <p:nvPr>
            <p:ph idx="1"/>
          </p:nvPr>
        </p:nvSpPr>
        <p:spPr>
          <a:xfrm>
            <a:off x="3322792" y="2094582"/>
            <a:ext cx="5088153" cy="33047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en-GB" sz="1800" dirty="0">
                <a:effectLst/>
                <a:latin typeface="Tahoma" panose="020B0604030504040204" pitchFamily="34" charset="0"/>
                <a:ea typeface="Tahoma" panose="020B0604030504040204" pitchFamily="34" charset="0"/>
                <a:cs typeface="Tahoma" panose="020B0604030504040204" pitchFamily="34" charset="0"/>
              </a:rPr>
              <a:t>Today we have heard about one WWI soldier whose life made a difference, and whose bravery and service is especially remembered by us.</a:t>
            </a:r>
          </a:p>
          <a:p>
            <a:pPr marL="0" indent="0" algn="ctr">
              <a:buNone/>
            </a:pPr>
            <a:r>
              <a:rPr lang="en-GB" sz="1800" dirty="0">
                <a:latin typeface="Tahoma" panose="020B0604030504040204" pitchFamily="34" charset="0"/>
                <a:ea typeface="Tahoma" panose="020B0604030504040204" pitchFamily="34" charset="0"/>
                <a:cs typeface="Tahoma" panose="020B0604030504040204" pitchFamily="34" charset="0"/>
              </a:rPr>
              <a:t>His example shows that e</a:t>
            </a:r>
            <a:r>
              <a:rPr lang="en-GB" sz="1800" dirty="0">
                <a:effectLst/>
                <a:latin typeface="Tahoma" panose="020B0604030504040204" pitchFamily="34" charset="0"/>
                <a:ea typeface="Tahoma" panose="020B0604030504040204" pitchFamily="34" charset="0"/>
                <a:cs typeface="Tahoma" panose="020B0604030504040204" pitchFamily="34" charset="0"/>
              </a:rPr>
              <a:t>ven in the midst of war, it is possible to live honourably.</a:t>
            </a:r>
          </a:p>
          <a:p>
            <a:pPr marL="0" indent="0" algn="ctr">
              <a:buNone/>
            </a:pPr>
            <a:r>
              <a:rPr lang="en-GB" sz="1800" dirty="0">
                <a:effectLst/>
                <a:latin typeface="Tahoma" panose="020B0604030504040204" pitchFamily="34" charset="0"/>
                <a:ea typeface="Tahoma" panose="020B0604030504040204" pitchFamily="34" charset="0"/>
                <a:cs typeface="Tahoma" panose="020B0604030504040204" pitchFamily="34" charset="0"/>
              </a:rPr>
              <a:t>Jesus called all who followed him to act in this way…but even if you’re not a follower of Jesus, acting peacefully is still good! </a:t>
            </a:r>
          </a:p>
        </p:txBody>
      </p:sp>
      <p:pic>
        <p:nvPicPr>
          <p:cNvPr id="6" name="Picture 5">
            <a:extLst>
              <a:ext uri="{FF2B5EF4-FFF2-40B4-BE49-F238E27FC236}">
                <a16:creationId xmlns:a16="http://schemas.microsoft.com/office/drawing/2014/main" id="{DFC72440-740A-4AEB-8993-257C94B7B0D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245108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9963F59F-0017-46B6-9F79-8A89CE0A20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C3D-8143-4A6B-AB9A-DB77A039689C}"/>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rPr>
              <a:t>Worship 5 – </a:t>
            </a:r>
            <a:r>
              <a:rPr lang="en-US" dirty="0" err="1">
                <a:solidFill>
                  <a:srgbClr val="FFFFFF"/>
                </a:solidFill>
              </a:rPr>
              <a:t>walter</a:t>
            </a:r>
            <a:r>
              <a:rPr lang="en-US" dirty="0">
                <a:solidFill>
                  <a:srgbClr val="FFFFFF"/>
                </a:solidFill>
              </a:rPr>
              <a:t> </a:t>
            </a:r>
            <a:r>
              <a:rPr lang="en-US" dirty="0" err="1">
                <a:solidFill>
                  <a:srgbClr val="FFFFFF"/>
                </a:solidFill>
              </a:rPr>
              <a:t>Tull</a:t>
            </a:r>
            <a:endParaRPr lang="en-US" dirty="0">
              <a:solidFill>
                <a:srgbClr val="FFFFFF"/>
              </a:solidFill>
            </a:endParaRPr>
          </a:p>
        </p:txBody>
      </p:sp>
      <p:pic>
        <p:nvPicPr>
          <p:cNvPr id="8" name="Picture 7">
            <a:extLst>
              <a:ext uri="{FF2B5EF4-FFF2-40B4-BE49-F238E27FC236}">
                <a16:creationId xmlns:a16="http://schemas.microsoft.com/office/drawing/2014/main" id="{E2822387-DE4F-48AC-BB44-A9E9C449C98B}"/>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34350" y="160455"/>
            <a:ext cx="3781425" cy="1449269"/>
          </a:xfrm>
          <a:prstGeom prst="rect">
            <a:avLst/>
          </a:prstGeom>
          <a:noFill/>
          <a:ln>
            <a:noFill/>
          </a:ln>
        </p:spPr>
      </p:pic>
    </p:spTree>
    <p:extLst>
      <p:ext uri="{BB962C8B-B14F-4D97-AF65-F5344CB8AC3E}">
        <p14:creationId xmlns:p14="http://schemas.microsoft.com/office/powerpoint/2010/main" val="169079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E76ED60-3470-4B89-8C62-A0A040FA89CE}"/>
              </a:ext>
            </a:extLst>
          </p:cNvPr>
          <p:cNvPicPr>
            <a:picLocks noChangeAspect="1"/>
          </p:cNvPicPr>
          <p:nvPr/>
        </p:nvPicPr>
        <p:blipFill rotWithShape="1">
          <a:blip r:embed="rId2">
            <a:extLst>
              <a:ext uri="{28A0092B-C50C-407E-A947-70E740481C1C}">
                <a14:useLocalDpi xmlns:a14="http://schemas.microsoft.com/office/drawing/2010/main" val="0"/>
              </a:ext>
            </a:extLst>
          </a:blip>
          <a:srcRect t="22679" r="2" b="26061"/>
          <a:stretch/>
        </p:blipFill>
        <p:spPr>
          <a:xfrm>
            <a:off x="666750" y="742042"/>
            <a:ext cx="10591800" cy="5429503"/>
          </a:xfrm>
          <a:prstGeom prst="rect">
            <a:avLst/>
          </a:prstGeom>
        </p:spPr>
      </p:pic>
      <p:sp>
        <p:nvSpPr>
          <p:cNvPr id="3" name="TextBox 2">
            <a:extLst>
              <a:ext uri="{FF2B5EF4-FFF2-40B4-BE49-F238E27FC236}">
                <a16:creationId xmlns:a16="http://schemas.microsoft.com/office/drawing/2014/main" id="{0CBFB9F4-014F-4303-9A12-F21D361FD24F}"/>
              </a:ext>
            </a:extLst>
          </p:cNvPr>
          <p:cNvSpPr txBox="1"/>
          <p:nvPr/>
        </p:nvSpPr>
        <p:spPr>
          <a:xfrm>
            <a:off x="2630275" y="5648325"/>
            <a:ext cx="7353300" cy="523220"/>
          </a:xfrm>
          <a:prstGeom prst="rect">
            <a:avLst/>
          </a:prstGeom>
          <a:noFill/>
        </p:spPr>
        <p:txBody>
          <a:bodyPr wrap="square" rtlCol="0">
            <a:spAutoFit/>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What does the poppy help us remember?</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09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CBC7E59B-8229-43BD-BFCD-3B3181584AB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50012" y="333766"/>
            <a:ext cx="5334322" cy="6159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C08C70-44F2-45A4-B689-DEF32DBF3FB6}"/>
              </a:ext>
            </a:extLst>
          </p:cNvPr>
          <p:cNvSpPr txBox="1">
            <a:spLocks noChangeArrowheads="1"/>
          </p:cNvSpPr>
          <p:nvPr/>
        </p:nvSpPr>
        <p:spPr bwMode="auto">
          <a:xfrm>
            <a:off x="6969409" y="1525688"/>
            <a:ext cx="3189335" cy="218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3600" b="1" dirty="0">
                <a:latin typeface="Tahoma" panose="020B0604030504040204" pitchFamily="34" charset="0"/>
                <a:ea typeface="Tahoma" panose="020B0604030504040204" pitchFamily="34" charset="0"/>
                <a:cs typeface="Tahoma" panose="020B0604030504040204" pitchFamily="34" charset="0"/>
              </a:rPr>
              <a:t>2</a:t>
            </a:r>
            <a:r>
              <a:rPr lang="en-US" sz="3600" b="1" baseline="30000" dirty="0">
                <a:latin typeface="Tahoma" panose="020B0604030504040204" pitchFamily="34" charset="0"/>
                <a:ea typeface="Tahoma" panose="020B0604030504040204" pitchFamily="34" charset="0"/>
                <a:cs typeface="Tahoma" panose="020B0604030504040204" pitchFamily="34" charset="0"/>
              </a:rPr>
              <a:t>nd</a:t>
            </a:r>
            <a:r>
              <a:rPr lang="en-US" sz="3600" b="1" dirty="0">
                <a:latin typeface="Tahoma" panose="020B0604030504040204" pitchFamily="34" charset="0"/>
                <a:ea typeface="Tahoma" panose="020B0604030504040204" pitchFamily="34" charset="0"/>
                <a:cs typeface="Tahoma" panose="020B0604030504040204" pitchFamily="34" charset="0"/>
              </a:rPr>
              <a:t> Lieutenant Walter </a:t>
            </a:r>
            <a:r>
              <a:rPr lang="en-US" sz="3600" b="1" dirty="0" err="1">
                <a:latin typeface="Tahoma" panose="020B0604030504040204" pitchFamily="34" charset="0"/>
                <a:ea typeface="Tahoma" panose="020B0604030504040204" pitchFamily="34" charset="0"/>
                <a:cs typeface="Tahoma" panose="020B0604030504040204" pitchFamily="34" charset="0"/>
              </a:rPr>
              <a:t>Tull</a:t>
            </a:r>
            <a:endParaRPr lang="en-US" sz="3600" b="1" dirty="0">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sz="2800" b="1" i="1" dirty="0">
                <a:latin typeface="Tahoma" panose="020B0604030504040204" pitchFamily="34" charset="0"/>
                <a:ea typeface="Tahoma" panose="020B0604030504040204" pitchFamily="34" charset="0"/>
                <a:cs typeface="Tahoma" panose="020B0604030504040204" pitchFamily="34" charset="0"/>
              </a:rPr>
              <a:t>(1888-1918)</a:t>
            </a:r>
          </a:p>
        </p:txBody>
      </p:sp>
      <p:sp>
        <p:nvSpPr>
          <p:cNvPr id="4" name="TextBox 3">
            <a:extLst>
              <a:ext uri="{FF2B5EF4-FFF2-40B4-BE49-F238E27FC236}">
                <a16:creationId xmlns:a16="http://schemas.microsoft.com/office/drawing/2014/main" id="{234C4563-044E-4B17-A0B9-E0AC5C6ADDA0}"/>
              </a:ext>
            </a:extLst>
          </p:cNvPr>
          <p:cNvSpPr txBox="1"/>
          <p:nvPr/>
        </p:nvSpPr>
        <p:spPr>
          <a:xfrm>
            <a:off x="234271" y="6493267"/>
            <a:ext cx="3484974" cy="261610"/>
          </a:xfrm>
          <a:prstGeom prst="rect">
            <a:avLst/>
          </a:prstGeom>
          <a:noFill/>
        </p:spPr>
        <p:txBody>
          <a:bodyPr wrap="square" rtlCol="0">
            <a:spAutoFit/>
          </a:bodyPr>
          <a:lstStyle/>
          <a:p>
            <a:r>
              <a:rPr lang="en-GB" sz="1050" i="1" dirty="0">
                <a:latin typeface="Century Gothic" panose="020B0502020202020204" pitchFamily="34" charset="0"/>
              </a:rPr>
              <a:t>Photos © </a:t>
            </a:r>
            <a:r>
              <a:rPr lang="en-GB" sz="1050" i="1" dirty="0" err="1">
                <a:latin typeface="Century Gothic" panose="020B0502020202020204" pitchFamily="34" charset="0"/>
              </a:rPr>
              <a:t>Tull</a:t>
            </a:r>
            <a:r>
              <a:rPr lang="en-GB" sz="1050" i="1" dirty="0">
                <a:latin typeface="Century Gothic" panose="020B0502020202020204" pitchFamily="34" charset="0"/>
              </a:rPr>
              <a:t> family archives &amp; National Archives</a:t>
            </a:r>
          </a:p>
        </p:txBody>
      </p:sp>
      <p:sp>
        <p:nvSpPr>
          <p:cNvPr id="6" name="TextBox 5">
            <a:extLst>
              <a:ext uri="{FF2B5EF4-FFF2-40B4-BE49-F238E27FC236}">
                <a16:creationId xmlns:a16="http://schemas.microsoft.com/office/drawing/2014/main" id="{E8DB0A48-1E9A-4570-A8C7-643DDC5A6562}"/>
              </a:ext>
            </a:extLst>
          </p:cNvPr>
          <p:cNvSpPr txBox="1"/>
          <p:nvPr/>
        </p:nvSpPr>
        <p:spPr>
          <a:xfrm>
            <a:off x="5950671" y="4099198"/>
            <a:ext cx="609442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Walter </a:t>
            </a:r>
            <a:r>
              <a:rPr lang="en-GB" sz="1800" dirty="0" err="1">
                <a:effectLst/>
                <a:latin typeface="Tahoma" panose="020B0604030504040204" pitchFamily="34" charset="0"/>
                <a:ea typeface="Tahoma" panose="020B0604030504040204" pitchFamily="34" charset="0"/>
                <a:cs typeface="Tahoma" panose="020B0604030504040204" pitchFamily="34" charset="0"/>
              </a:rPr>
              <a:t>Tull</a:t>
            </a:r>
            <a:r>
              <a:rPr lang="en-GB" sz="1800" dirty="0">
                <a:effectLst/>
                <a:latin typeface="Tahoma" panose="020B0604030504040204" pitchFamily="34" charset="0"/>
                <a:ea typeface="Tahoma" panose="020B0604030504040204" pitchFamily="34" charset="0"/>
                <a:cs typeface="Tahoma" panose="020B0604030504040204" pitchFamily="34" charset="0"/>
              </a:rPr>
              <a:t> was born in 1888, but his parents died within 2 years of each other, when Walter was just 9 years old. He was sent to an orphanage, a home for children without any parents, and it was here that he started playing football.  </a:t>
            </a:r>
          </a:p>
        </p:txBody>
      </p:sp>
      <p:pic>
        <p:nvPicPr>
          <p:cNvPr id="7" name="Picture 6">
            <a:extLst>
              <a:ext uri="{FF2B5EF4-FFF2-40B4-BE49-F238E27FC236}">
                <a16:creationId xmlns:a16="http://schemas.microsoft.com/office/drawing/2014/main" id="{0B359F98-F362-481B-97AD-E0F90460ECAF}"/>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3639017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lter Tull: Spurs kid">
            <a:extLst>
              <a:ext uri="{FF2B5EF4-FFF2-40B4-BE49-F238E27FC236}">
                <a16:creationId xmlns:a16="http://schemas.microsoft.com/office/drawing/2014/main" id="{5F487556-CA13-4A4F-A7AF-9B3DE7B74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315287"/>
            <a:ext cx="4142412" cy="62274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3AE2B2-4EEB-4FBE-8280-EDDF9F17764A}"/>
              </a:ext>
            </a:extLst>
          </p:cNvPr>
          <p:cNvSpPr txBox="1"/>
          <p:nvPr/>
        </p:nvSpPr>
        <p:spPr>
          <a:xfrm>
            <a:off x="5893944" y="1059343"/>
            <a:ext cx="3739793" cy="2062103"/>
          </a:xfrm>
          <a:prstGeom prst="rect">
            <a:avLst/>
          </a:prstGeom>
          <a:noFill/>
        </p:spPr>
        <p:txBody>
          <a:bodyPr wrap="square">
            <a:spAutoFit/>
          </a:bodyPr>
          <a:lstStyle/>
          <a:p>
            <a:pPr algn="ct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a:t>
            </a:r>
            <a:r>
              <a:rPr lang="en-GB" sz="3200" b="1" dirty="0" err="1">
                <a:effectLst/>
                <a:latin typeface="Century Gothic" panose="020B0502020202020204" pitchFamily="34" charset="0"/>
                <a:ea typeface="MS Mincho" panose="02020609040205080304" pitchFamily="49" charset="-128"/>
                <a:cs typeface="Times New Roman" panose="02020603050405020304" pitchFamily="18" charset="0"/>
              </a:rPr>
              <a:t>Tull</a:t>
            </a: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 is so clean in mind and method as to be a model for all…’ </a:t>
            </a:r>
            <a:endParaRPr lang="en-GB" sz="3200" b="1" dirty="0">
              <a:latin typeface="Century Gothic" panose="020B0502020202020204" pitchFamily="34" charset="0"/>
            </a:endParaRPr>
          </a:p>
        </p:txBody>
      </p:sp>
      <p:sp>
        <p:nvSpPr>
          <p:cNvPr id="5" name="TextBox 4">
            <a:extLst>
              <a:ext uri="{FF2B5EF4-FFF2-40B4-BE49-F238E27FC236}">
                <a16:creationId xmlns:a16="http://schemas.microsoft.com/office/drawing/2014/main" id="{21ED1F61-495B-434B-BD1E-C56739666EA0}"/>
              </a:ext>
            </a:extLst>
          </p:cNvPr>
          <p:cNvSpPr txBox="1"/>
          <p:nvPr/>
        </p:nvSpPr>
        <p:spPr>
          <a:xfrm>
            <a:off x="5270034" y="3952809"/>
            <a:ext cx="6096000"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Walter was spotted and signed by Tottenham Hotspur FC and became one of the first black professional football players. He played in front of crowds of many thousands, and although Walter often received racial abuse, he never retaliated. </a:t>
            </a:r>
            <a:r>
              <a:rPr lang="en-GB" sz="1800" b="1" dirty="0">
                <a:effectLst/>
                <a:latin typeface="Tahoma" panose="020B0604030504040204" pitchFamily="34" charset="0"/>
                <a:ea typeface="Tahoma" panose="020B0604030504040204" pitchFamily="34" charset="0"/>
                <a:cs typeface="Tahoma" panose="020B0604030504040204" pitchFamily="34" charset="0"/>
              </a:rPr>
              <a:t>One reporter wrote that</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n-GB" sz="1800" dirty="0" err="1">
                <a:effectLst/>
                <a:latin typeface="Tahoma" panose="020B0604030504040204" pitchFamily="34" charset="0"/>
                <a:ea typeface="Tahoma" panose="020B0604030504040204" pitchFamily="34" charset="0"/>
                <a:cs typeface="Tahoma" panose="020B0604030504040204" pitchFamily="34" charset="0"/>
              </a:rPr>
              <a:t>Tull</a:t>
            </a:r>
            <a:r>
              <a:rPr lang="en-GB" sz="1800" dirty="0">
                <a:effectLst/>
                <a:latin typeface="Tahoma" panose="020B0604030504040204" pitchFamily="34" charset="0"/>
                <a:ea typeface="Tahoma" panose="020B0604030504040204" pitchFamily="34" charset="0"/>
                <a:cs typeface="Tahoma" panose="020B0604030504040204" pitchFamily="34" charset="0"/>
              </a:rPr>
              <a:t> is so clean in mind and method as to be a model for all…’ </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4DF84FFB-E0E0-4D8A-A17A-64027D85C28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39174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08A58DB8-E7F7-4AB4-AB1D-3FB7C636DC5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321" y="292172"/>
            <a:ext cx="6165636" cy="34681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DD79F2-DFE0-4509-9346-35D5CB988AE4}"/>
              </a:ext>
            </a:extLst>
          </p:cNvPr>
          <p:cNvSpPr txBox="1"/>
          <p:nvPr/>
        </p:nvSpPr>
        <p:spPr>
          <a:xfrm>
            <a:off x="256855" y="3863086"/>
            <a:ext cx="4448709" cy="461665"/>
          </a:xfrm>
          <a:prstGeom prst="rect">
            <a:avLst/>
          </a:prstGeom>
          <a:noFill/>
        </p:spPr>
        <p:txBody>
          <a:bodyPr wrap="square" rtlCol="0">
            <a:spAutoFit/>
          </a:bodyPr>
          <a:lstStyle/>
          <a:p>
            <a:r>
              <a:rPr lang="en-GB" sz="2400" b="1" dirty="0">
                <a:latin typeface="Century Gothic" panose="020B0502020202020204" pitchFamily="34" charset="0"/>
              </a:rPr>
              <a:t>Northampton Town FC </a:t>
            </a:r>
          </a:p>
        </p:txBody>
      </p:sp>
      <p:pic>
        <p:nvPicPr>
          <p:cNvPr id="4" name="Picture 2" descr="See the source image">
            <a:extLst>
              <a:ext uri="{FF2B5EF4-FFF2-40B4-BE49-F238E27FC236}">
                <a16:creationId xmlns:a16="http://schemas.microsoft.com/office/drawing/2014/main" id="{E741E45C-D696-40BC-B3C5-70C694D575C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131693" y="2539294"/>
            <a:ext cx="4473487" cy="35709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D67446-088C-4D56-9B08-A4C077E31F23}"/>
              </a:ext>
            </a:extLst>
          </p:cNvPr>
          <p:cNvSpPr txBox="1"/>
          <p:nvPr/>
        </p:nvSpPr>
        <p:spPr>
          <a:xfrm>
            <a:off x="586820" y="4427495"/>
            <a:ext cx="6094428"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Tahoma" panose="020B0604030504040204" pitchFamily="34" charset="0"/>
                <a:cs typeface="Tahoma" panose="020B0604030504040204" pitchFamily="34" charset="0"/>
              </a:rPr>
              <a:t>He was then signed by Northampton Town FC in 1911 for a ‘substantial fee’. He played 111 games for the team, playing the final game in the season in 1915, having signed up for a regiment nicknamed the </a:t>
            </a:r>
            <a:r>
              <a:rPr lang="en-GB" sz="1800" b="1" dirty="0">
                <a:effectLst/>
                <a:latin typeface="Tahoma" panose="020B0604030504040204" pitchFamily="34" charset="0"/>
                <a:ea typeface="Tahoma" panose="020B0604030504040204" pitchFamily="34" charset="0"/>
                <a:cs typeface="Tahoma" panose="020B0604030504040204" pitchFamily="34" charset="0"/>
              </a:rPr>
              <a:t>‘Football Battalion’, </a:t>
            </a:r>
            <a:r>
              <a:rPr lang="en-GB" sz="1800" dirty="0">
                <a:effectLst/>
                <a:latin typeface="Tahoma" panose="020B0604030504040204" pitchFamily="34" charset="0"/>
                <a:ea typeface="Tahoma" panose="020B0604030504040204" pitchFamily="34" charset="0"/>
                <a:cs typeface="Tahoma" panose="020B0604030504040204" pitchFamily="34" charset="0"/>
              </a:rPr>
              <a:t>the 23</a:t>
            </a:r>
            <a:r>
              <a:rPr lang="en-GB" sz="1800" baseline="30000" dirty="0">
                <a:effectLst/>
                <a:latin typeface="Tahoma" panose="020B0604030504040204" pitchFamily="34" charset="0"/>
                <a:ea typeface="Tahoma" panose="020B0604030504040204" pitchFamily="34" charset="0"/>
                <a:cs typeface="Tahoma" panose="020B0604030504040204" pitchFamily="34" charset="0"/>
              </a:rPr>
              <a:t>rd</a:t>
            </a:r>
            <a:r>
              <a:rPr lang="en-GB" sz="1800" dirty="0">
                <a:effectLst/>
                <a:latin typeface="Tahoma" panose="020B0604030504040204" pitchFamily="34" charset="0"/>
                <a:ea typeface="Tahoma" panose="020B0604030504040204" pitchFamily="34" charset="0"/>
                <a:cs typeface="Tahoma" panose="020B0604030504040204" pitchFamily="34" charset="0"/>
              </a:rPr>
              <a:t> Middlesex Regiment. In November 1915, Walter shipped out to France to fight.</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74DF2D8D-6BF4-4EF6-9AEB-B2DEE9BE6EF6}"/>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315198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lter Tull in Uniform">
            <a:extLst>
              <a:ext uri="{FF2B5EF4-FFF2-40B4-BE49-F238E27FC236}">
                <a16:creationId xmlns:a16="http://schemas.microsoft.com/office/drawing/2014/main" id="{7B2D6BD2-2D38-4E69-89D5-8E9AFA090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42" y="402351"/>
            <a:ext cx="5857875" cy="3895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12" descr="See the source image">
            <a:extLst>
              <a:ext uri="{FF2B5EF4-FFF2-40B4-BE49-F238E27FC236}">
                <a16:creationId xmlns:a16="http://schemas.microsoft.com/office/drawing/2014/main" id="{FF0C16BF-7E78-4A78-A70A-4FAD8770B5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1258" y="3790746"/>
            <a:ext cx="1360459" cy="2774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BBC Schools-walter-tull">
            <a:extLst>
              <a:ext uri="{FF2B5EF4-FFF2-40B4-BE49-F238E27FC236}">
                <a16:creationId xmlns:a16="http://schemas.microsoft.com/office/drawing/2014/main" id="{91BB7C32-A00F-4865-9E83-13EF58569E0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8576" y="4276669"/>
            <a:ext cx="2971800" cy="1952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10C900-3156-4CB8-9D27-9DE726E7F216}"/>
              </a:ext>
            </a:extLst>
          </p:cNvPr>
          <p:cNvSpPr txBox="1"/>
          <p:nvPr/>
        </p:nvSpPr>
        <p:spPr>
          <a:xfrm>
            <a:off x="298576" y="6565621"/>
            <a:ext cx="3484974" cy="261610"/>
          </a:xfrm>
          <a:prstGeom prst="rect">
            <a:avLst/>
          </a:prstGeom>
          <a:noFill/>
        </p:spPr>
        <p:txBody>
          <a:bodyPr wrap="square" rtlCol="0">
            <a:spAutoFit/>
          </a:bodyPr>
          <a:lstStyle/>
          <a:p>
            <a:r>
              <a:rPr lang="en-GB" sz="1050" i="1" dirty="0">
                <a:latin typeface="Century Gothic" panose="020B0502020202020204" pitchFamily="34" charset="0"/>
              </a:rPr>
              <a:t>Photo © BBC </a:t>
            </a:r>
          </a:p>
        </p:txBody>
      </p:sp>
      <p:sp>
        <p:nvSpPr>
          <p:cNvPr id="7" name="TextBox 6">
            <a:extLst>
              <a:ext uri="{FF2B5EF4-FFF2-40B4-BE49-F238E27FC236}">
                <a16:creationId xmlns:a16="http://schemas.microsoft.com/office/drawing/2014/main" id="{29D96020-6A7D-4485-BB54-C6A99AB86ABD}"/>
              </a:ext>
            </a:extLst>
          </p:cNvPr>
          <p:cNvSpPr txBox="1"/>
          <p:nvPr/>
        </p:nvSpPr>
        <p:spPr>
          <a:xfrm>
            <a:off x="6650284" y="818051"/>
            <a:ext cx="5005633"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Walter had been highly regarded as a football player – respected for his integrity on the football field – and became equally popular with his battalion. He was the first black soldier to be promoted to officer status, very much against what was ‘normal’ at the time. It would be 23 years before this would be done again!</a:t>
            </a:r>
          </a:p>
          <a:p>
            <a:r>
              <a:rPr lang="en-GB" sz="1800" dirty="0">
                <a:effectLst/>
                <a:latin typeface="Tahoma" panose="020B0604030504040204" pitchFamily="34" charset="0"/>
                <a:ea typeface="Tahoma" panose="020B0604030504040204" pitchFamily="34" charset="0"/>
                <a:cs typeface="Tahoma" panose="020B0604030504040204" pitchFamily="34" charset="0"/>
              </a:rPr>
              <a:t>He was praised for his actions following a night-time raid into enemy territory and was recommended for the </a:t>
            </a:r>
            <a:r>
              <a:rPr lang="en-GB" sz="1800" b="1" dirty="0">
                <a:effectLst/>
                <a:latin typeface="Tahoma" panose="020B0604030504040204" pitchFamily="34" charset="0"/>
                <a:ea typeface="Tahoma" panose="020B0604030504040204" pitchFamily="34" charset="0"/>
                <a:cs typeface="Tahoma" panose="020B0604030504040204" pitchFamily="34" charset="0"/>
              </a:rPr>
              <a:t>Military Cross</a:t>
            </a:r>
            <a:r>
              <a:rPr lang="en-GB" sz="1800" dirty="0">
                <a:effectLst/>
                <a:latin typeface="Tahoma" panose="020B0604030504040204" pitchFamily="34" charset="0"/>
                <a:ea typeface="Tahoma" panose="020B0604030504040204" pitchFamily="34" charset="0"/>
                <a:cs typeface="Tahoma" panose="020B0604030504040204" pitchFamily="34" charset="0"/>
              </a:rPr>
              <a:t> because of his "gallantry and coolness". Walter sadly died in the final few months of the war, on March 25</a:t>
            </a:r>
            <a:r>
              <a:rPr lang="en-GB" sz="1800" baseline="30000" dirty="0">
                <a:effectLst/>
                <a:latin typeface="Tahoma" panose="020B0604030504040204" pitchFamily="34" charset="0"/>
                <a:ea typeface="Tahoma" panose="020B0604030504040204" pitchFamily="34" charset="0"/>
                <a:cs typeface="Tahoma" panose="020B0604030504040204" pitchFamily="34" charset="0"/>
              </a:rPr>
              <a:t>th</a:t>
            </a:r>
            <a:r>
              <a:rPr lang="en-GB" sz="1800" dirty="0">
                <a:effectLst/>
                <a:latin typeface="Tahoma" panose="020B0604030504040204" pitchFamily="34" charset="0"/>
                <a:ea typeface="Tahoma" panose="020B0604030504040204" pitchFamily="34" charset="0"/>
                <a:cs typeface="Tahoma" panose="020B0604030504040204" pitchFamily="34" charset="0"/>
              </a:rPr>
              <a:t> 1918. His Commanding Officer wrote to Walter’s elder brother Edward, saying “how popular he was throughout the battalion. He was brave and conscientious…the battalion and company have lost a faithful officer, and personally I have lost a friend.”</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AEC76792-B971-425D-BB67-019D821AB4DB}"/>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103460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The Walter Tull Memorial">
            <a:extLst>
              <a:ext uri="{FF2B5EF4-FFF2-40B4-BE49-F238E27FC236}">
                <a16:creationId xmlns:a16="http://schemas.microsoft.com/office/drawing/2014/main" id="{A7808FC2-2637-40B7-846C-3D7A6493766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72366" y="320515"/>
            <a:ext cx="7385145" cy="6008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4" descr="Walter Tull Coin">
            <a:extLst>
              <a:ext uri="{FF2B5EF4-FFF2-40B4-BE49-F238E27FC236}">
                <a16:creationId xmlns:a16="http://schemas.microsoft.com/office/drawing/2014/main" id="{ACB115A7-028C-4018-9372-7F2FF63CBC6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106646" y="3704643"/>
            <a:ext cx="2997744" cy="2992901"/>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19F1C6-2446-46FD-91E7-1A5CE80B9736}"/>
              </a:ext>
            </a:extLst>
          </p:cNvPr>
          <p:cNvSpPr txBox="1"/>
          <p:nvPr/>
        </p:nvSpPr>
        <p:spPr>
          <a:xfrm>
            <a:off x="234271" y="6493267"/>
            <a:ext cx="3484974" cy="261610"/>
          </a:xfrm>
          <a:prstGeom prst="rect">
            <a:avLst/>
          </a:prstGeom>
          <a:noFill/>
        </p:spPr>
        <p:txBody>
          <a:bodyPr wrap="square" rtlCol="0">
            <a:spAutoFit/>
          </a:bodyPr>
          <a:lstStyle/>
          <a:p>
            <a:r>
              <a:rPr lang="en-GB" sz="1050" i="1" dirty="0">
                <a:latin typeface="Century Gothic" panose="020B0502020202020204" pitchFamily="34" charset="0"/>
              </a:rPr>
              <a:t>Photo © BBC </a:t>
            </a:r>
          </a:p>
        </p:txBody>
      </p:sp>
      <p:sp>
        <p:nvSpPr>
          <p:cNvPr id="6" name="TextBox 5">
            <a:extLst>
              <a:ext uri="{FF2B5EF4-FFF2-40B4-BE49-F238E27FC236}">
                <a16:creationId xmlns:a16="http://schemas.microsoft.com/office/drawing/2014/main" id="{839B8EC0-10B4-48B3-AA3F-1CE6D236F16C}"/>
              </a:ext>
            </a:extLst>
          </p:cNvPr>
          <p:cNvSpPr txBox="1"/>
          <p:nvPr/>
        </p:nvSpPr>
        <p:spPr>
          <a:xfrm>
            <a:off x="7874622" y="963121"/>
            <a:ext cx="4041153" cy="2862322"/>
          </a:xfrm>
          <a:prstGeom prst="rect">
            <a:avLst/>
          </a:prstGeom>
          <a:noFill/>
        </p:spPr>
        <p:txBody>
          <a:bodyPr wrap="square">
            <a:spAutoFit/>
          </a:bodyPr>
          <a:lstStyle/>
          <a:p>
            <a:r>
              <a:rPr lang="en-GB" sz="1800" dirty="0">
                <a:effectLst/>
                <a:latin typeface="Tahoma" panose="020B0604030504040204" pitchFamily="34" charset="0"/>
                <a:ea typeface="Tahoma" panose="020B0604030504040204" pitchFamily="34" charset="0"/>
                <a:cs typeface="Tahoma" panose="020B0604030504040204" pitchFamily="34" charset="0"/>
              </a:rPr>
              <a:t>This memorial stands outside the Northampton FC ground, commemorating his life, and marking the significance of his quiet fight against racism.</a:t>
            </a:r>
          </a:p>
          <a:p>
            <a:r>
              <a:rPr lang="en-GB" sz="1800" dirty="0">
                <a:effectLst/>
                <a:latin typeface="Tahoma" panose="020B0604030504040204" pitchFamily="34" charset="0"/>
                <a:ea typeface="Tahoma" panose="020B0604030504040204" pitchFamily="34" charset="0"/>
                <a:cs typeface="Tahoma" panose="020B0604030504040204" pitchFamily="34" charset="0"/>
              </a:rPr>
              <a:t>His family are still waiting for his Military Cross medal….but </a:t>
            </a:r>
            <a:r>
              <a:rPr lang="en-GB" sz="1800" b="1" dirty="0">
                <a:effectLst/>
                <a:latin typeface="Tahoma" panose="020B0604030504040204" pitchFamily="34" charset="0"/>
                <a:ea typeface="Tahoma" panose="020B0604030504040204" pitchFamily="34" charset="0"/>
                <a:cs typeface="Tahoma" panose="020B0604030504040204" pitchFamily="34" charset="0"/>
              </a:rPr>
              <a:t>his face</a:t>
            </a:r>
            <a:r>
              <a:rPr lang="en-GB" sz="1800" dirty="0">
                <a:effectLst/>
                <a:latin typeface="Tahoma" panose="020B0604030504040204" pitchFamily="34" charset="0"/>
                <a:ea typeface="Tahoma" panose="020B0604030504040204" pitchFamily="34" charset="0"/>
                <a:cs typeface="Tahoma" panose="020B0604030504040204" pitchFamily="34" charset="0"/>
              </a:rPr>
              <a:t> did appear on a commemorative £5 coin in 2014! </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012A94D-E1AB-4497-AC76-F40012F6F45C}"/>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2740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AAF78B03-337B-40EE-803D-AD36FE67796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34272" y="292670"/>
            <a:ext cx="5334322" cy="6159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0B6C60-6563-4695-AD5C-3AF7A54D5028}"/>
              </a:ext>
            </a:extLst>
          </p:cNvPr>
          <p:cNvSpPr txBox="1"/>
          <p:nvPr/>
        </p:nvSpPr>
        <p:spPr>
          <a:xfrm>
            <a:off x="234271" y="6493267"/>
            <a:ext cx="3484974" cy="261610"/>
          </a:xfrm>
          <a:prstGeom prst="rect">
            <a:avLst/>
          </a:prstGeom>
          <a:noFill/>
        </p:spPr>
        <p:txBody>
          <a:bodyPr wrap="square" rtlCol="0">
            <a:spAutoFit/>
          </a:bodyPr>
          <a:lstStyle/>
          <a:p>
            <a:r>
              <a:rPr lang="en-GB" sz="1050" i="1" dirty="0">
                <a:latin typeface="Century Gothic" panose="020B0502020202020204" pitchFamily="34" charset="0"/>
              </a:rPr>
              <a:t>Photos © </a:t>
            </a:r>
            <a:r>
              <a:rPr lang="en-GB" sz="1050" i="1" dirty="0" err="1">
                <a:latin typeface="Century Gothic" panose="020B0502020202020204" pitchFamily="34" charset="0"/>
              </a:rPr>
              <a:t>Tull</a:t>
            </a:r>
            <a:r>
              <a:rPr lang="en-GB" sz="1050" i="1" dirty="0">
                <a:latin typeface="Century Gothic" panose="020B0502020202020204" pitchFamily="34" charset="0"/>
              </a:rPr>
              <a:t> family archives &amp; National Archives</a:t>
            </a:r>
          </a:p>
        </p:txBody>
      </p:sp>
      <p:sp>
        <p:nvSpPr>
          <p:cNvPr id="4" name="TextBox 3">
            <a:extLst>
              <a:ext uri="{FF2B5EF4-FFF2-40B4-BE49-F238E27FC236}">
                <a16:creationId xmlns:a16="http://schemas.microsoft.com/office/drawing/2014/main" id="{57EBD899-3F19-45C6-9D4F-CFBDE5E27CFF}"/>
              </a:ext>
            </a:extLst>
          </p:cNvPr>
          <p:cNvSpPr txBox="1">
            <a:spLocks noChangeArrowheads="1"/>
          </p:cNvSpPr>
          <p:nvPr/>
        </p:nvSpPr>
        <p:spPr bwMode="auto">
          <a:xfrm>
            <a:off x="5853790" y="2274838"/>
            <a:ext cx="435701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3600" b="1" dirty="0">
                <a:latin typeface="Century Gothic" charset="0"/>
              </a:rPr>
              <a:t>What can we learn from Walter </a:t>
            </a:r>
            <a:r>
              <a:rPr lang="en-US" sz="3600" b="1" dirty="0" err="1">
                <a:latin typeface="Century Gothic" charset="0"/>
              </a:rPr>
              <a:t>Tull</a:t>
            </a:r>
            <a:r>
              <a:rPr lang="en-US" sz="3600" b="1" dirty="0">
                <a:latin typeface="Century Gothic" charset="0"/>
              </a:rPr>
              <a:t>?</a:t>
            </a:r>
            <a:endParaRPr lang="en-US" sz="2800" b="1" i="1" dirty="0">
              <a:latin typeface="Century Gothic" charset="0"/>
            </a:endParaRPr>
          </a:p>
        </p:txBody>
      </p:sp>
      <p:pic>
        <p:nvPicPr>
          <p:cNvPr id="5" name="Picture 4">
            <a:extLst>
              <a:ext uri="{FF2B5EF4-FFF2-40B4-BE49-F238E27FC236}">
                <a16:creationId xmlns:a16="http://schemas.microsoft.com/office/drawing/2014/main" id="{4A1AB3DB-50CD-4BB5-9BBB-E73041BD5C21}"/>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Tree>
    <p:extLst>
      <p:ext uri="{BB962C8B-B14F-4D97-AF65-F5344CB8AC3E}">
        <p14:creationId xmlns:p14="http://schemas.microsoft.com/office/powerpoint/2010/main" val="62325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F13294E3-146E-429A-BCEF-EC26AA3C0747}"/>
              </a:ext>
            </a:extLst>
          </p:cNvPr>
          <p:cNvSpPr txBox="1">
            <a:spLocks noChangeArrowheads="1"/>
          </p:cNvSpPr>
          <p:nvPr/>
        </p:nvSpPr>
        <p:spPr bwMode="auto">
          <a:xfrm>
            <a:off x="647699" y="871758"/>
            <a:ext cx="5227171" cy="387114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defTabSz="914400" eaLnBrk="1" hangingPunct="1">
              <a:spcBef>
                <a:spcPct val="0"/>
              </a:spcBef>
              <a:spcAft>
                <a:spcPts val="600"/>
              </a:spcAft>
            </a:pPr>
            <a:r>
              <a:rPr lang="en-US" sz="5400" b="1" cap="all" spc="30" dirty="0">
                <a:latin typeface="+mj-lt"/>
                <a:ea typeface="+mj-ea"/>
                <a:cs typeface="+mj-cs"/>
              </a:rPr>
              <a:t>‘be a peacemaker’</a:t>
            </a:r>
          </a:p>
        </p:txBody>
      </p:sp>
      <p:cxnSp>
        <p:nvCxnSpPr>
          <p:cNvPr id="14" name="Straight Connector 13">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829EDDB2-2ED4-4246-BB11-A75F64B3207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9582" r="31098" b="1"/>
          <a:stretch/>
        </p:blipFill>
        <p:spPr bwMode="auto">
          <a:xfrm>
            <a:off x="6515100" y="10"/>
            <a:ext cx="5676900" cy="68579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331B755-1FAF-421E-875F-0134ADA383D9}"/>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16293" y="160456"/>
            <a:ext cx="1099482" cy="474544"/>
          </a:xfrm>
          <a:prstGeom prst="rect">
            <a:avLst/>
          </a:prstGeom>
          <a:noFill/>
          <a:ln>
            <a:noFill/>
          </a:ln>
        </p:spPr>
      </p:pic>
      <p:sp>
        <p:nvSpPr>
          <p:cNvPr id="11" name="TextBox 10">
            <a:extLst>
              <a:ext uri="{FF2B5EF4-FFF2-40B4-BE49-F238E27FC236}">
                <a16:creationId xmlns:a16="http://schemas.microsoft.com/office/drawing/2014/main" id="{BBFE4C60-5142-47D4-BEFF-3850E02149BC}"/>
              </a:ext>
            </a:extLst>
          </p:cNvPr>
          <p:cNvSpPr txBox="1"/>
          <p:nvPr/>
        </p:nvSpPr>
        <p:spPr>
          <a:xfrm>
            <a:off x="221132" y="2610683"/>
            <a:ext cx="6096000" cy="2031325"/>
          </a:xfrm>
          <a:prstGeom prst="rect">
            <a:avLst/>
          </a:prstGeom>
          <a:noFill/>
        </p:spPr>
        <p:txBody>
          <a:bodyPr wrap="square">
            <a:spAutoFit/>
          </a:bodyPr>
          <a:lstStyle/>
          <a:p>
            <a:pPr marL="0" lvl="0" indent="0">
              <a:buFont typeface="Symbol" panose="05050102010706020507" pitchFamily="18" charset="2"/>
              <a:buNone/>
            </a:pPr>
            <a:r>
              <a:rPr lang="en-GB" sz="1800" dirty="0">
                <a:effectLst/>
                <a:latin typeface="Tahoma" panose="020B0604030504040204" pitchFamily="34" charset="0"/>
                <a:ea typeface="Tahoma" panose="020B0604030504040204" pitchFamily="34" charset="0"/>
                <a:cs typeface="Tahoma" panose="020B0604030504040204" pitchFamily="34" charset="0"/>
              </a:rPr>
              <a:t>Jesus once talked about being a ‘peacemaker’ – and that our world would need people who would be prepared to act in ways that would bring peace. </a:t>
            </a:r>
          </a:p>
          <a:p>
            <a:pPr marL="0" lvl="0" indent="0">
              <a:buFont typeface="Symbol" panose="05050102010706020507" pitchFamily="18" charset="2"/>
              <a:buNone/>
            </a:pPr>
            <a:endParaRPr lang="en-GB" sz="1800" dirty="0">
              <a:effectLst/>
              <a:latin typeface="Tahoma" panose="020B0604030504040204" pitchFamily="34" charset="0"/>
              <a:ea typeface="Tahoma" panose="020B0604030504040204" pitchFamily="34" charset="0"/>
              <a:cs typeface="Tahoma" panose="020B0604030504040204" pitchFamily="34" charset="0"/>
            </a:endParaRPr>
          </a:p>
          <a:p>
            <a:r>
              <a:rPr lang="en-GB" sz="1800" dirty="0">
                <a:effectLst/>
                <a:latin typeface="Tahoma" panose="020B0604030504040204" pitchFamily="34" charset="0"/>
                <a:ea typeface="Tahoma" panose="020B0604030504040204" pitchFamily="34" charset="0"/>
                <a:cs typeface="Tahoma" panose="020B0604030504040204" pitchFamily="34" charset="0"/>
              </a:rPr>
              <a:t>I wonder what it might be like for </a:t>
            </a:r>
            <a:r>
              <a:rPr lang="en-GB" sz="1800" b="1" i="1" dirty="0">
                <a:effectLst/>
                <a:latin typeface="Tahoma" panose="020B0604030504040204" pitchFamily="34" charset="0"/>
                <a:ea typeface="Tahoma" panose="020B0604030504040204" pitchFamily="34" charset="0"/>
                <a:cs typeface="Tahoma" panose="020B0604030504040204" pitchFamily="34" charset="0"/>
              </a:rPr>
              <a:t>us </a:t>
            </a:r>
            <a:r>
              <a:rPr lang="en-GB" sz="1800" dirty="0">
                <a:effectLst/>
                <a:latin typeface="Tahoma" panose="020B0604030504040204" pitchFamily="34" charset="0"/>
                <a:ea typeface="Tahoma" panose="020B0604030504040204" pitchFamily="34" charset="0"/>
                <a:cs typeface="Tahoma" panose="020B0604030504040204" pitchFamily="34" charset="0"/>
              </a:rPr>
              <a:t>to try to live as peacemakers? </a:t>
            </a:r>
          </a:p>
          <a:p>
            <a:r>
              <a:rPr lang="en-GB" dirty="0">
                <a:latin typeface="Tahoma" panose="020B0604030504040204" pitchFamily="34" charset="0"/>
                <a:ea typeface="Tahoma" panose="020B0604030504040204" pitchFamily="34" charset="0"/>
                <a:cs typeface="Tahoma" panose="020B0604030504040204" pitchFamily="34" charset="0"/>
              </a:rPr>
              <a:t>How could we do this today?</a:t>
            </a:r>
          </a:p>
        </p:txBody>
      </p:sp>
    </p:spTree>
    <p:extLst>
      <p:ext uri="{BB962C8B-B14F-4D97-AF65-F5344CB8AC3E}">
        <p14:creationId xmlns:p14="http://schemas.microsoft.com/office/powerpoint/2010/main" val="133979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2"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54" name="Rectangle 7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wbiggin by the Sea Service of Remembrance - Newbiggin by the Sea Town  Council">
            <a:extLst>
              <a:ext uri="{FF2B5EF4-FFF2-40B4-BE49-F238E27FC236}">
                <a16:creationId xmlns:a16="http://schemas.microsoft.com/office/drawing/2014/main" id="{95B70A4D-B742-4380-ACC3-BA15BA929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9" r="23285" b="1"/>
          <a:stretch/>
        </p:blipFill>
        <p:spPr bwMode="auto">
          <a:xfrm>
            <a:off x="20" y="10"/>
            <a:ext cx="7315180" cy="6857984"/>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Connector 7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072C89-7BE6-4E45-822E-FB4826452C91}"/>
              </a:ext>
            </a:extLst>
          </p:cNvPr>
          <p:cNvSpPr txBox="1"/>
          <p:nvPr/>
        </p:nvSpPr>
        <p:spPr>
          <a:xfrm>
            <a:off x="7991572" y="1009653"/>
            <a:ext cx="3581303" cy="536825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defTabSz="914400">
              <a:lnSpc>
                <a:spcPct val="110000"/>
              </a:lnSpc>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It helps us remember something that happened a long, long time ago: the First World War. Many of the soldiers who fought in this war never came home. </a:t>
            </a:r>
          </a:p>
          <a:p>
            <a:pPr defTabSz="914400">
              <a:lnSpc>
                <a:spcPct val="110000"/>
              </a:lnSpc>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It was decided that there would be a special day every year for remembering. This was 11</a:t>
            </a:r>
            <a:r>
              <a:rPr lang="en-US" sz="1600" baseline="30000" dirty="0">
                <a:latin typeface="Tahoma" panose="020B0604030504040204" pitchFamily="34" charset="0"/>
                <a:ea typeface="Tahoma" panose="020B0604030504040204" pitchFamily="34" charset="0"/>
                <a:cs typeface="Tahoma" panose="020B0604030504040204" pitchFamily="34" charset="0"/>
              </a:rPr>
              <a:t>th</a:t>
            </a:r>
            <a:r>
              <a:rPr lang="en-US" sz="1600" dirty="0">
                <a:latin typeface="Tahoma" panose="020B0604030504040204" pitchFamily="34" charset="0"/>
                <a:ea typeface="Tahoma" panose="020B0604030504040204" pitchFamily="34" charset="0"/>
                <a:cs typeface="Tahoma" panose="020B0604030504040204" pitchFamily="34" charset="0"/>
              </a:rPr>
              <a:t> November, the day when the Armistice was signed (an armistice is an agreement to end fighting).This day was called Armistice Day or Remembrance Day. It was also decided that everyone should wear a red poppy on that day. This was because many hundreds of red poppies were growing in the battlefields where many of our soldiers lost their lives in this war.</a:t>
            </a:r>
          </a:p>
          <a:p>
            <a:pPr indent="-228600" defTabSz="914400">
              <a:lnSpc>
                <a:spcPct val="110000"/>
              </a:lnSpc>
              <a:spcAft>
                <a:spcPts val="600"/>
              </a:spcAft>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880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F2A69D-230A-49F3-8335-F143128DE69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 b="6952"/>
          <a:stretch/>
        </p:blipFill>
        <p:spPr>
          <a:xfrm>
            <a:off x="20" y="10"/>
            <a:ext cx="7315180" cy="6857984"/>
          </a:xfrm>
          <a:prstGeom prst="rect">
            <a:avLst/>
          </a:prstGeom>
        </p:spPr>
      </p:pic>
      <p:cxnSp>
        <p:nvCxnSpPr>
          <p:cNvPr id="23"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072C89-7BE6-4E45-822E-FB4826452C91}"/>
              </a:ext>
            </a:extLst>
          </p:cNvPr>
          <p:cNvSpPr txBox="1"/>
          <p:nvPr/>
        </p:nvSpPr>
        <p:spPr>
          <a:xfrm>
            <a:off x="7991572" y="1000125"/>
            <a:ext cx="3581303" cy="537778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p>
            <a:pPr defTabSz="914400">
              <a:lnSpc>
                <a:spcPct val="110000"/>
              </a:lnSpc>
              <a:spcAft>
                <a:spcPts val="600"/>
              </a:spcAft>
            </a:pPr>
            <a:r>
              <a:rPr lang="en-US" dirty="0">
                <a:latin typeface="Tahoma" panose="020B0604030504040204" pitchFamily="34" charset="0"/>
                <a:ea typeface="Tahoma" panose="020B0604030504040204" pitchFamily="34" charset="0"/>
                <a:cs typeface="Tahoma" panose="020B0604030504040204" pitchFamily="34" charset="0"/>
              </a:rPr>
              <a:t>From 1939 to 1945 there was another terrible world war: the Second World War. After this, it was decided to move Remembrance Day from November 11 to the second Sunday in November. This Sunday is called Remembrance Sunday. On Remembrance Sunday we remember the British and Commonwealth servicemen and women who died in two world wars. We also remember the men and women in the armed forces who have given their lives in all the wars that have taken place since the ending of the Second World War.  Wearing a red poppy will mean, ‘We are remembering together.’</a:t>
            </a:r>
          </a:p>
          <a:p>
            <a:pPr indent="-228600" defTabSz="914400">
              <a:lnSpc>
                <a:spcPct val="110000"/>
              </a:lnSpc>
              <a:spcAft>
                <a:spcPts val="600"/>
              </a:spcAft>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508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0617431-8D83-49B6-A723-775F0C69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 y="406149"/>
            <a:ext cx="11229443" cy="6045702"/>
          </a:xfrm>
          <a:prstGeom prst="rect">
            <a:avLst/>
          </a:prstGeom>
        </p:spPr>
      </p:pic>
      <p:sp>
        <p:nvSpPr>
          <p:cNvPr id="2" name="TextBox 1">
            <a:extLst>
              <a:ext uri="{FF2B5EF4-FFF2-40B4-BE49-F238E27FC236}">
                <a16:creationId xmlns:a16="http://schemas.microsoft.com/office/drawing/2014/main" id="{7B072C89-7BE6-4E45-822E-FB4826452C91}"/>
              </a:ext>
            </a:extLst>
          </p:cNvPr>
          <p:cNvSpPr txBox="1"/>
          <p:nvPr/>
        </p:nvSpPr>
        <p:spPr>
          <a:xfrm>
            <a:off x="919968" y="157958"/>
            <a:ext cx="10822589" cy="13126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p>
            <a:pPr defTabSz="914400">
              <a:lnSpc>
                <a:spcPct val="110000"/>
              </a:lnSpc>
              <a:spcAft>
                <a:spcPts val="600"/>
              </a:spcAft>
            </a:pPr>
            <a:r>
              <a:rPr lang="en-GB" dirty="0">
                <a:latin typeface="Tahoma" panose="020B0604030504040204" pitchFamily="34" charset="0"/>
                <a:ea typeface="Tahoma" panose="020B0604030504040204" pitchFamily="34" charset="0"/>
                <a:cs typeface="Tahoma" panose="020B0604030504040204" pitchFamily="34" charset="0"/>
              </a:rPr>
              <a:t>This week we will be remembering all those who have died in wars, their families and those who are still fighting for us and others today.  Many families have had to go through terrible suffering and sadness and this is the time to remember them and their loved ones.</a:t>
            </a:r>
          </a:p>
          <a:p>
            <a:pPr defTabSz="914400">
              <a:lnSpc>
                <a:spcPct val="110000"/>
              </a:lnSpc>
              <a:spcAft>
                <a:spcPts val="600"/>
              </a:spcAft>
            </a:pPr>
            <a:r>
              <a:rPr lang="en-GB" dirty="0">
                <a:latin typeface="Tahoma" panose="020B0604030504040204" pitchFamily="34" charset="0"/>
                <a:ea typeface="Tahoma" panose="020B0604030504040204" pitchFamily="34" charset="0"/>
                <a:cs typeface="Tahoma" panose="020B0604030504040204" pitchFamily="34" charset="0"/>
              </a:rPr>
              <a:t>Watch the clip and spend time thinking about the different feelings involved in remembrance.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7AB9887-6A88-49B2-98C6-95077EF5D805}"/>
              </a:ext>
            </a:extLst>
          </p:cNvPr>
          <p:cNvSpPr txBox="1"/>
          <p:nvPr/>
        </p:nvSpPr>
        <p:spPr>
          <a:xfrm>
            <a:off x="10341649" y="780461"/>
            <a:ext cx="1383382" cy="646331"/>
          </a:xfrm>
          <a:prstGeom prst="rect">
            <a:avLst/>
          </a:prstGeom>
          <a:noFill/>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3"/>
              </a:rPr>
              <a:t>Watch me</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128818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oem &amp;#39;In Flanders Fields&amp;#39; | Flanders Fields">
            <a:extLst>
              <a:ext uri="{FF2B5EF4-FFF2-40B4-BE49-F238E27FC236}">
                <a16:creationId xmlns:a16="http://schemas.microsoft.com/office/drawing/2014/main" id="{E6EA64E7-D26A-4606-9516-A6BBE178A6E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4147" r="4651" b="-1"/>
          <a:stretch/>
        </p:blipFill>
        <p:spPr bwMode="auto">
          <a:xfrm>
            <a:off x="4876800" y="10"/>
            <a:ext cx="73152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EEC07D-A3D4-4F10-868D-1D56450F4E0C}"/>
              </a:ext>
            </a:extLst>
          </p:cNvPr>
          <p:cNvSpPr>
            <a:spLocks noGrp="1"/>
          </p:cNvSpPr>
          <p:nvPr>
            <p:ph type="title"/>
          </p:nvPr>
        </p:nvSpPr>
        <p:spPr>
          <a:xfrm>
            <a:off x="695324" y="897752"/>
            <a:ext cx="3601757" cy="1955927"/>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Reflection</a:t>
            </a:r>
          </a:p>
        </p:txBody>
      </p:sp>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6A0919-447A-4FF1-9D7A-4C88F36FAF46}"/>
              </a:ext>
            </a:extLst>
          </p:cNvPr>
          <p:cNvSpPr>
            <a:spLocks noGrp="1"/>
          </p:cNvSpPr>
          <p:nvPr>
            <p:ph idx="1"/>
          </p:nvPr>
        </p:nvSpPr>
        <p:spPr>
          <a:xfrm>
            <a:off x="683373" y="1621653"/>
            <a:ext cx="3613708" cy="462375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nSpc>
                <a:spcPct val="110000"/>
              </a:lnSpc>
              <a:buNone/>
            </a:pPr>
            <a:r>
              <a:rPr lang="en-US" sz="1800" dirty="0">
                <a:latin typeface="Tahoma" panose="020B0604030504040204" pitchFamily="34" charset="0"/>
                <a:ea typeface="Tahoma" panose="020B0604030504040204" pitchFamily="34" charset="0"/>
                <a:cs typeface="Tahoma" panose="020B0604030504040204" pitchFamily="34" charset="0"/>
              </a:rPr>
              <a:t>Remembering the past, whether it is good or bad, can help us to make good choices in the future. If we know how good friends make us feel, then we should try to be good friends to others.</a:t>
            </a:r>
          </a:p>
          <a:p>
            <a:pPr marL="0" indent="0">
              <a:lnSpc>
                <a:spcPct val="110000"/>
              </a:lnSpc>
              <a:buNone/>
            </a:pPr>
            <a:r>
              <a:rPr lang="en-US" sz="1800" dirty="0">
                <a:latin typeface="Tahoma" panose="020B0604030504040204" pitchFamily="34" charset="0"/>
                <a:ea typeface="Tahoma" panose="020B0604030504040204" pitchFamily="34" charset="0"/>
                <a:cs typeface="Tahoma" panose="020B0604030504040204" pitchFamily="34" charset="0"/>
              </a:rPr>
              <a:t>What have you done in the past that you can learn from?</a:t>
            </a:r>
          </a:p>
          <a:p>
            <a:pPr marL="0" indent="0">
              <a:lnSpc>
                <a:spcPct val="110000"/>
              </a:lnSpc>
              <a:buNone/>
            </a:pPr>
            <a:r>
              <a:rPr lang="en-US" sz="1800" dirty="0">
                <a:latin typeface="Tahoma" panose="020B0604030504040204" pitchFamily="34" charset="0"/>
                <a:ea typeface="Tahoma" panose="020B0604030504040204" pitchFamily="34" charset="0"/>
                <a:cs typeface="Tahoma" panose="020B0604030504040204" pitchFamily="34" charset="0"/>
              </a:rPr>
              <a:t>Think about a time when you did something you knew you shouldn’t, how did it make you feel? Think about when you have done something well, how did that make you feel? </a:t>
            </a:r>
          </a:p>
          <a:p>
            <a:pPr marL="0" indent="0">
              <a:lnSpc>
                <a:spcPct val="110000"/>
              </a:lnSpc>
              <a:buNone/>
            </a:pPr>
            <a:r>
              <a:rPr lang="en-US" sz="1800" dirty="0">
                <a:latin typeface="Tahoma" panose="020B0604030504040204" pitchFamily="34" charset="0"/>
                <a:ea typeface="Tahoma" panose="020B0604030504040204" pitchFamily="34" charset="0"/>
                <a:cs typeface="Tahoma" panose="020B0604030504040204" pitchFamily="34" charset="0"/>
              </a:rPr>
              <a:t>Try to use both of these times to help you make the right choice today. </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659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FAD00-C11A-4ADC-9325-1D66C350EA4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80C893-3148-4ECC-B9ED-24D8387B183E}"/>
              </a:ext>
            </a:extLst>
          </p:cNvPr>
          <p:cNvSpPr>
            <a:spLocks noGrp="1"/>
          </p:cNvSpPr>
          <p:nvPr>
            <p:ph type="title"/>
          </p:nvPr>
        </p:nvSpPr>
        <p:spPr>
          <a:xfrm>
            <a:off x="750367" y="365915"/>
            <a:ext cx="10691265" cy="929119"/>
          </a:xfrm>
        </p:spPr>
        <p:style>
          <a:lnRef idx="2">
            <a:schemeClr val="dk1"/>
          </a:lnRef>
          <a:fillRef idx="1">
            <a:schemeClr val="lt1"/>
          </a:fillRef>
          <a:effectRef idx="0">
            <a:schemeClr val="dk1"/>
          </a:effectRef>
          <a:fontRef idx="minor">
            <a:schemeClr val="dk1"/>
          </a:fontRef>
        </p:style>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Time to think or time to pray</a:t>
            </a:r>
          </a:p>
        </p:txBody>
      </p:sp>
      <p:sp>
        <p:nvSpPr>
          <p:cNvPr id="4" name="Content Placeholder 3">
            <a:extLst>
              <a:ext uri="{FF2B5EF4-FFF2-40B4-BE49-F238E27FC236}">
                <a16:creationId xmlns:a16="http://schemas.microsoft.com/office/drawing/2014/main" id="{3A3F39EC-FFD2-4E2F-B640-24BD99F0779F}"/>
              </a:ext>
            </a:extLst>
          </p:cNvPr>
          <p:cNvSpPr txBox="1">
            <a:spLocks noGrp="1"/>
          </p:cNvSpPr>
          <p:nvPr>
            <p:ph idx="1"/>
          </p:nvPr>
        </p:nvSpPr>
        <p:spPr>
          <a:xfrm>
            <a:off x="1013241" y="2139309"/>
            <a:ext cx="10165515" cy="41928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Father God,  </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On this Remembrance day, we remember all those who have and are serving in our armed forces. We thank you God for all those who sacrificed their lives for us.</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We pray for all those who have been and are still affected by war,</a:t>
            </a:r>
            <a:r>
              <a:rPr lang="en-GB" sz="1400" b="1" dirty="0">
                <a:latin typeface="Tahoma" panose="020B0604030504040204" pitchFamily="34" charset="0"/>
                <a:ea typeface="Tahoma" panose="020B0604030504040204" pitchFamily="34" charset="0"/>
                <a:cs typeface="Tahoma" panose="020B0604030504040204" pitchFamily="34" charset="0"/>
              </a:rPr>
              <a:t> bring them your comfort and peace.</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For those families who have lost loved ones, </a:t>
            </a:r>
            <a:r>
              <a:rPr lang="en-GB" sz="1400" b="1" dirty="0">
                <a:latin typeface="Tahoma" panose="020B0604030504040204" pitchFamily="34" charset="0"/>
                <a:ea typeface="Tahoma" panose="020B0604030504040204" pitchFamily="34" charset="0"/>
                <a:cs typeface="Tahoma" panose="020B0604030504040204" pitchFamily="34" charset="0"/>
              </a:rPr>
              <a:t>bring them your comfort and peace</a:t>
            </a:r>
            <a:r>
              <a:rPr lang="en-GB"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We pray for all those who have had to flee their homes because of war or persecution, </a:t>
            </a:r>
            <a:r>
              <a:rPr lang="en-GB" sz="1400" b="1" dirty="0">
                <a:latin typeface="Tahoma" panose="020B0604030504040204" pitchFamily="34" charset="0"/>
                <a:ea typeface="Tahoma" panose="020B0604030504040204" pitchFamily="34" charset="0"/>
                <a:cs typeface="Tahoma" panose="020B0604030504040204" pitchFamily="34" charset="0"/>
              </a:rPr>
              <a:t>bring them your comfort and peace.</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We pray for protection and strength for all those who are currently serving as part of our armed forces, </a:t>
            </a:r>
            <a:r>
              <a:rPr lang="en-GB" sz="1400" b="1" dirty="0">
                <a:latin typeface="Tahoma" panose="020B0604030504040204" pitchFamily="34" charset="0"/>
                <a:ea typeface="Tahoma" panose="020B0604030504040204" pitchFamily="34" charset="0"/>
                <a:cs typeface="Tahoma" panose="020B0604030504040204" pitchFamily="34" charset="0"/>
              </a:rPr>
              <a:t>bring them your comfort and peace.</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We pray for all our world leaders that they will make wise decisions, </a:t>
            </a:r>
            <a:r>
              <a:rPr lang="en-GB" sz="1400" b="1" dirty="0">
                <a:latin typeface="Tahoma" panose="020B0604030504040204" pitchFamily="34" charset="0"/>
                <a:ea typeface="Tahoma" panose="020B0604030504040204" pitchFamily="34" charset="0"/>
                <a:cs typeface="Tahoma" panose="020B0604030504040204" pitchFamily="34" charset="0"/>
              </a:rPr>
              <a:t>bring them your comfort and peace</a:t>
            </a:r>
            <a:r>
              <a:rPr lang="en-GB" sz="14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We thank you God, that you know and love each of your children,  </a:t>
            </a:r>
            <a:r>
              <a:rPr lang="en-GB" sz="1400" b="1" dirty="0">
                <a:latin typeface="Tahoma" panose="020B0604030504040204" pitchFamily="34" charset="0"/>
                <a:ea typeface="Tahoma" panose="020B0604030504040204" pitchFamily="34" charset="0"/>
                <a:cs typeface="Tahoma" panose="020B0604030504040204" pitchFamily="34" charset="0"/>
              </a:rPr>
              <a:t>bring them all your comfort and peace today.</a:t>
            </a:r>
          </a:p>
          <a:p>
            <a:pPr marL="0" indent="0">
              <a:buNone/>
            </a:pPr>
            <a:r>
              <a:rPr lang="en-GB" sz="1400" dirty="0">
                <a:latin typeface="Tahoma" panose="020B0604030504040204" pitchFamily="34" charset="0"/>
                <a:ea typeface="Tahoma" panose="020B0604030504040204" pitchFamily="34" charset="0"/>
                <a:cs typeface="Tahoma" panose="020B0604030504040204" pitchFamily="34" charset="0"/>
              </a:rPr>
              <a:t>Amen</a:t>
            </a:r>
          </a:p>
        </p:txBody>
      </p:sp>
    </p:spTree>
    <p:extLst>
      <p:ext uri="{BB962C8B-B14F-4D97-AF65-F5344CB8AC3E}">
        <p14:creationId xmlns:p14="http://schemas.microsoft.com/office/powerpoint/2010/main" val="112127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9963F59F-0017-46B6-9F79-8A89CE0A20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DC3D-8143-4A6B-AB9A-DB77A039689C}"/>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rPr>
              <a:t>Worship 2 –we must remember </a:t>
            </a:r>
          </a:p>
        </p:txBody>
      </p:sp>
    </p:spTree>
    <p:extLst>
      <p:ext uri="{BB962C8B-B14F-4D97-AF65-F5344CB8AC3E}">
        <p14:creationId xmlns:p14="http://schemas.microsoft.com/office/powerpoint/2010/main" val="162549636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1311</TotalTime>
  <Words>2292</Words>
  <Application>Microsoft Office PowerPoint</Application>
  <PresentationFormat>Widescreen</PresentationFormat>
  <Paragraphs>112</Paragraphs>
  <Slides>36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Avenir Next LT Pro</vt:lpstr>
      <vt:lpstr>Calibri</vt:lpstr>
      <vt:lpstr>Calisto MT</vt:lpstr>
      <vt:lpstr>Cambria</vt:lpstr>
      <vt:lpstr>Century Gothic</vt:lpstr>
      <vt:lpstr>Symbol</vt:lpstr>
      <vt:lpstr>Tahoma</vt:lpstr>
      <vt:lpstr>Univers Condensed</vt:lpstr>
      <vt:lpstr>ChronicleVTI</vt:lpstr>
      <vt:lpstr>A season of Remembrance </vt:lpstr>
      <vt:lpstr>Worship 1 – THE meaning of the POPPY</vt:lpstr>
      <vt:lpstr>PowerPoint Presentation</vt:lpstr>
      <vt:lpstr>PowerPoint Presentation</vt:lpstr>
      <vt:lpstr>PowerPoint Presentation</vt:lpstr>
      <vt:lpstr>PowerPoint Presentation</vt:lpstr>
      <vt:lpstr>Reflection</vt:lpstr>
      <vt:lpstr>Time to think or time to pray</vt:lpstr>
      <vt:lpstr>Worship 2 –we must remember </vt:lpstr>
      <vt:lpstr>PowerPoint Presentation</vt:lpstr>
      <vt:lpstr>PowerPoint Presentation</vt:lpstr>
      <vt:lpstr>What does the bible say?</vt:lpstr>
      <vt:lpstr>Time to think or time to pray</vt:lpstr>
      <vt:lpstr>Worship 3 – the peace poppy</vt:lpstr>
      <vt:lpstr>PowerPoint Presentation</vt:lpstr>
      <vt:lpstr>PowerPoint Presentation</vt:lpstr>
      <vt:lpstr>What did jesus teach about peace?</vt:lpstr>
      <vt:lpstr>What does the bible say?</vt:lpstr>
      <vt:lpstr>The Gift of peace</vt:lpstr>
      <vt:lpstr>Time to think or time to pray</vt:lpstr>
      <vt:lpstr>Worship 4 – William Coltman</vt:lpstr>
      <vt:lpstr>PowerPoint Presentation</vt:lpstr>
      <vt:lpstr>PowerPoint Presentation</vt:lpstr>
      <vt:lpstr>PowerPoint Presentation</vt:lpstr>
      <vt:lpstr>PowerPoint Presentation</vt:lpstr>
      <vt:lpstr>PowerPoint Presentation</vt:lpstr>
      <vt:lpstr>PowerPoint Presentation</vt:lpstr>
      <vt:lpstr>Time to think or time to pray</vt:lpstr>
      <vt:lpstr>Worship 5 – walter Tull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dc:title>
  <dc:creator>Gemma Kingston</dc:creator>
  <cp:lastModifiedBy>Jacqui Studd</cp:lastModifiedBy>
  <cp:revision>11</cp:revision>
  <dcterms:created xsi:type="dcterms:W3CDTF">2021-09-05T17:27:29Z</dcterms:created>
  <dcterms:modified xsi:type="dcterms:W3CDTF">2021-10-28T08:41:02Z</dcterms:modified>
</cp:coreProperties>
</file>