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7"/>
  </p:notesMasterIdLst>
  <p:handoutMasterIdLst>
    <p:handoutMasterId r:id="rId48"/>
  </p:handoutMasterIdLst>
  <p:sldIdLst>
    <p:sldId id="617" r:id="rId5"/>
    <p:sldId id="620" r:id="rId6"/>
    <p:sldId id="302" r:id="rId7"/>
    <p:sldId id="656" r:id="rId8"/>
    <p:sldId id="657" r:id="rId9"/>
    <p:sldId id="658" r:id="rId10"/>
    <p:sldId id="659" r:id="rId11"/>
    <p:sldId id="621" r:id="rId12"/>
    <p:sldId id="664" r:id="rId13"/>
    <p:sldId id="665" r:id="rId14"/>
    <p:sldId id="666" r:id="rId15"/>
    <p:sldId id="667" r:id="rId16"/>
    <p:sldId id="624" r:id="rId17"/>
    <p:sldId id="652" r:id="rId18"/>
    <p:sldId id="653" r:id="rId19"/>
    <p:sldId id="654" r:id="rId20"/>
    <p:sldId id="655" r:id="rId21"/>
    <p:sldId id="668" r:id="rId22"/>
    <p:sldId id="660" r:id="rId23"/>
    <p:sldId id="661" r:id="rId24"/>
    <p:sldId id="662" r:id="rId25"/>
    <p:sldId id="663" r:id="rId26"/>
    <p:sldId id="669" r:id="rId27"/>
    <p:sldId id="623" r:id="rId28"/>
    <p:sldId id="626" r:id="rId29"/>
    <p:sldId id="628" r:id="rId30"/>
    <p:sldId id="627" r:id="rId31"/>
    <p:sldId id="637" r:id="rId32"/>
    <p:sldId id="638" r:id="rId33"/>
    <p:sldId id="639" r:id="rId34"/>
    <p:sldId id="640" r:id="rId35"/>
    <p:sldId id="641" r:id="rId36"/>
    <p:sldId id="625" r:id="rId37"/>
    <p:sldId id="674" r:id="rId38"/>
    <p:sldId id="675" r:id="rId39"/>
    <p:sldId id="676" r:id="rId40"/>
    <p:sldId id="677" r:id="rId41"/>
    <p:sldId id="642" r:id="rId42"/>
    <p:sldId id="670" r:id="rId43"/>
    <p:sldId id="671" r:id="rId44"/>
    <p:sldId id="672" r:id="rId45"/>
    <p:sldId id="673" r:id="rId4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8BB"/>
    <a:srgbClr val="216BFF"/>
    <a:srgbClr val="FC98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92753-E907-486B-9EA8-11F8A2A1EF6A}" v="1" dt="2025-01-07T14:21:07.832"/>
    <p1510:client id="{D97AA225-BE49-4F0F-BDF8-CE8E763E00F8}" v="51" dt="2025-01-07T14:35:35.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2" autoAdjust="0"/>
    <p:restoredTop sz="94660"/>
  </p:normalViewPr>
  <p:slideViewPr>
    <p:cSldViewPr snapToGrid="0" snapToObjects="1" showGuides="1">
      <p:cViewPr varScale="1">
        <p:scale>
          <a:sx n="81" d="100"/>
          <a:sy n="81" d="100"/>
        </p:scale>
        <p:origin x="1046" y="24"/>
      </p:cViewPr>
      <p:guideLst>
        <p:guide orient="horz" pos="214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Cutts" userId="51bfb001-f03a-404f-8ad8-3439ee5bd184" providerId="ADAL" clId="{68192753-E907-486B-9EA8-11F8A2A1EF6A}"/>
    <pc:docChg chg="undo custSel addSld delSld modSld sldOrd">
      <pc:chgData name="Rachel Cutts" userId="51bfb001-f03a-404f-8ad8-3439ee5bd184" providerId="ADAL" clId="{68192753-E907-486B-9EA8-11F8A2A1EF6A}" dt="2025-01-07T14:21:07.832" v="11194" actId="20577"/>
      <pc:docMkLst>
        <pc:docMk/>
      </pc:docMkLst>
      <pc:sldChg chg="del">
        <pc:chgData name="Rachel Cutts" userId="51bfb001-f03a-404f-8ad8-3439ee5bd184" providerId="ADAL" clId="{68192753-E907-486B-9EA8-11F8A2A1EF6A}" dt="2025-01-03T09:30:22.772" v="178" actId="47"/>
        <pc:sldMkLst>
          <pc:docMk/>
          <pc:sldMk cId="3812330839" sldId="258"/>
        </pc:sldMkLst>
      </pc:sldChg>
      <pc:sldChg chg="del">
        <pc:chgData name="Rachel Cutts" userId="51bfb001-f03a-404f-8ad8-3439ee5bd184" providerId="ADAL" clId="{68192753-E907-486B-9EA8-11F8A2A1EF6A}" dt="2025-01-03T09:30:23.778" v="179" actId="47"/>
        <pc:sldMkLst>
          <pc:docMk/>
          <pc:sldMk cId="966308253" sldId="259"/>
        </pc:sldMkLst>
      </pc:sldChg>
      <pc:sldChg chg="addSp modSp del mod modAnim">
        <pc:chgData name="Rachel Cutts" userId="51bfb001-f03a-404f-8ad8-3439ee5bd184" providerId="ADAL" clId="{68192753-E907-486B-9EA8-11F8A2A1EF6A}" dt="2025-01-03T15:24:22.976" v="11040" actId="47"/>
        <pc:sldMkLst>
          <pc:docMk/>
          <pc:sldMk cId="695689235" sldId="260"/>
        </pc:sldMkLst>
        <pc:spChg chg="add mod">
          <ac:chgData name="Rachel Cutts" userId="51bfb001-f03a-404f-8ad8-3439ee5bd184" providerId="ADAL" clId="{68192753-E907-486B-9EA8-11F8A2A1EF6A}" dt="2025-01-03T09:37:54.974" v="776" actId="1076"/>
          <ac:spMkLst>
            <pc:docMk/>
            <pc:sldMk cId="695689235" sldId="260"/>
            <ac:spMk id="3" creationId="{6AE62195-283D-B429-40D8-9970F75D4A2B}"/>
          </ac:spMkLst>
        </pc:spChg>
        <pc:spChg chg="add mod">
          <ac:chgData name="Rachel Cutts" userId="51bfb001-f03a-404f-8ad8-3439ee5bd184" providerId="ADAL" clId="{68192753-E907-486B-9EA8-11F8A2A1EF6A}" dt="2025-01-03T09:46:17.112" v="789" actId="1076"/>
          <ac:spMkLst>
            <pc:docMk/>
            <pc:sldMk cId="695689235" sldId="260"/>
            <ac:spMk id="4" creationId="{D7380ED0-8611-0C3D-83FB-8E2B37DA43C2}"/>
          </ac:spMkLst>
        </pc:spChg>
        <pc:spChg chg="mod">
          <ac:chgData name="Rachel Cutts" userId="51bfb001-f03a-404f-8ad8-3439ee5bd184" providerId="ADAL" clId="{68192753-E907-486B-9EA8-11F8A2A1EF6A}" dt="2025-01-03T10:10:33.820" v="1110" actId="207"/>
          <ac:spMkLst>
            <pc:docMk/>
            <pc:sldMk cId="695689235" sldId="260"/>
            <ac:spMk id="7" creationId="{BB43B4E1-5F57-432F-A959-364EE5FF4A76}"/>
          </ac:spMkLst>
        </pc:spChg>
        <pc:spChg chg="mod">
          <ac:chgData name="Rachel Cutts" userId="51bfb001-f03a-404f-8ad8-3439ee5bd184" providerId="ADAL" clId="{68192753-E907-486B-9EA8-11F8A2A1EF6A}" dt="2025-01-03T09:37:39.495" v="772" actId="1076"/>
          <ac:spMkLst>
            <pc:docMk/>
            <pc:sldMk cId="695689235" sldId="260"/>
            <ac:spMk id="12" creationId="{FBE48230-6BBE-4627-BD64-E05A4DB27DAC}"/>
          </ac:spMkLst>
        </pc:spChg>
        <pc:spChg chg="mod">
          <ac:chgData name="Rachel Cutts" userId="51bfb001-f03a-404f-8ad8-3439ee5bd184" providerId="ADAL" clId="{68192753-E907-486B-9EA8-11F8A2A1EF6A}" dt="2025-01-03T10:00:11.350" v="976" actId="20577"/>
          <ac:spMkLst>
            <pc:docMk/>
            <pc:sldMk cId="695689235" sldId="260"/>
            <ac:spMk id="13" creationId="{1E627C69-2B46-4EC1-A258-4B91F88ECF56}"/>
          </ac:spMkLst>
        </pc:spChg>
        <pc:picChg chg="mod">
          <ac:chgData name="Rachel Cutts" userId="51bfb001-f03a-404f-8ad8-3439ee5bd184" providerId="ADAL" clId="{68192753-E907-486B-9EA8-11F8A2A1EF6A}" dt="2025-01-03T09:46:54.619" v="799" actId="1076"/>
          <ac:picMkLst>
            <pc:docMk/>
            <pc:sldMk cId="695689235" sldId="260"/>
            <ac:picMk id="2" creationId="{F18151B1-D62A-4057-A977-D6A828C2E3E4}"/>
          </ac:picMkLst>
        </pc:picChg>
        <pc:cxnChg chg="add mod">
          <ac:chgData name="Rachel Cutts" userId="51bfb001-f03a-404f-8ad8-3439ee5bd184" providerId="ADAL" clId="{68192753-E907-486B-9EA8-11F8A2A1EF6A}" dt="2025-01-03T09:38:16.127" v="787" actId="1076"/>
          <ac:cxnSpMkLst>
            <pc:docMk/>
            <pc:sldMk cId="695689235" sldId="260"/>
            <ac:cxnSpMk id="6" creationId="{EBF0B40E-6F73-D8B3-62D1-BDAEE99AAFBD}"/>
          </ac:cxnSpMkLst>
        </pc:cxnChg>
      </pc:sldChg>
      <pc:sldChg chg="del">
        <pc:chgData name="Rachel Cutts" userId="51bfb001-f03a-404f-8ad8-3439ee5bd184" providerId="ADAL" clId="{68192753-E907-486B-9EA8-11F8A2A1EF6A}" dt="2025-01-03T09:30:25.494" v="180" actId="47"/>
        <pc:sldMkLst>
          <pc:docMk/>
          <pc:sldMk cId="2168503742" sldId="261"/>
        </pc:sldMkLst>
      </pc:sldChg>
      <pc:sldChg chg="del">
        <pc:chgData name="Rachel Cutts" userId="51bfb001-f03a-404f-8ad8-3439ee5bd184" providerId="ADAL" clId="{68192753-E907-486B-9EA8-11F8A2A1EF6A}" dt="2025-01-03T09:30:25.996" v="181" actId="47"/>
        <pc:sldMkLst>
          <pc:docMk/>
          <pc:sldMk cId="819074970" sldId="262"/>
        </pc:sldMkLst>
      </pc:sldChg>
      <pc:sldChg chg="del">
        <pc:chgData name="Rachel Cutts" userId="51bfb001-f03a-404f-8ad8-3439ee5bd184" providerId="ADAL" clId="{68192753-E907-486B-9EA8-11F8A2A1EF6A}" dt="2025-01-03T09:30:27.362" v="182" actId="47"/>
        <pc:sldMkLst>
          <pc:docMk/>
          <pc:sldMk cId="1139012254" sldId="264"/>
        </pc:sldMkLst>
      </pc:sldChg>
      <pc:sldChg chg="addSp delSp modSp del mod">
        <pc:chgData name="Rachel Cutts" userId="51bfb001-f03a-404f-8ad8-3439ee5bd184" providerId="ADAL" clId="{68192753-E907-486B-9EA8-11F8A2A1EF6A}" dt="2025-01-03T15:24:22.976" v="11040" actId="47"/>
        <pc:sldMkLst>
          <pc:docMk/>
          <pc:sldMk cId="2323631530" sldId="265"/>
        </pc:sldMkLst>
        <pc:spChg chg="mod">
          <ac:chgData name="Rachel Cutts" userId="51bfb001-f03a-404f-8ad8-3439ee5bd184" providerId="ADAL" clId="{68192753-E907-486B-9EA8-11F8A2A1EF6A}" dt="2025-01-03T09:48:20.873" v="848" actId="113"/>
          <ac:spMkLst>
            <pc:docMk/>
            <pc:sldMk cId="2323631530" sldId="265"/>
            <ac:spMk id="2" creationId="{B6AB8A25-BE53-49E3-AE49-EB207C37C819}"/>
          </ac:spMkLst>
        </pc:spChg>
        <pc:spChg chg="add mod">
          <ac:chgData name="Rachel Cutts" userId="51bfb001-f03a-404f-8ad8-3439ee5bd184" providerId="ADAL" clId="{68192753-E907-486B-9EA8-11F8A2A1EF6A}" dt="2025-01-03T10:01:41.276" v="1018" actId="14100"/>
          <ac:spMkLst>
            <pc:docMk/>
            <pc:sldMk cId="2323631530" sldId="265"/>
            <ac:spMk id="4" creationId="{EE8E10EB-F4CD-DFEE-AE1D-AEA981EC5BE7}"/>
          </ac:spMkLst>
        </pc:spChg>
        <pc:spChg chg="add mod">
          <ac:chgData name="Rachel Cutts" userId="51bfb001-f03a-404f-8ad8-3439ee5bd184" providerId="ADAL" clId="{68192753-E907-486B-9EA8-11F8A2A1EF6A}" dt="2025-01-03T09:48:34.023" v="853" actId="1076"/>
          <ac:spMkLst>
            <pc:docMk/>
            <pc:sldMk cId="2323631530" sldId="265"/>
            <ac:spMk id="5" creationId="{0F04B66A-26DB-65AD-6B05-60D46AF2F390}"/>
          </ac:spMkLst>
        </pc:spChg>
        <pc:spChg chg="add mod">
          <ac:chgData name="Rachel Cutts" userId="51bfb001-f03a-404f-8ad8-3439ee5bd184" providerId="ADAL" clId="{68192753-E907-486B-9EA8-11F8A2A1EF6A}" dt="2025-01-03T10:10:30.288" v="1109" actId="207"/>
          <ac:spMkLst>
            <pc:docMk/>
            <pc:sldMk cId="2323631530" sldId="265"/>
            <ac:spMk id="7" creationId="{F018DE27-5DAA-7EBF-5E21-E0D88E25C147}"/>
          </ac:spMkLst>
        </pc:spChg>
        <pc:spChg chg="del mod">
          <ac:chgData name="Rachel Cutts" userId="51bfb001-f03a-404f-8ad8-3439ee5bd184" providerId="ADAL" clId="{68192753-E907-486B-9EA8-11F8A2A1EF6A}" dt="2025-01-03T09:35:42.877" v="684" actId="21"/>
          <ac:spMkLst>
            <pc:docMk/>
            <pc:sldMk cId="2323631530" sldId="265"/>
            <ac:spMk id="10" creationId="{519ED00D-97CC-4C86-85E2-81F7140D0B73}"/>
          </ac:spMkLst>
        </pc:spChg>
        <pc:picChg chg="add mod">
          <ac:chgData name="Rachel Cutts" userId="51bfb001-f03a-404f-8ad8-3439ee5bd184" providerId="ADAL" clId="{68192753-E907-486B-9EA8-11F8A2A1EF6A}" dt="2025-01-03T09:48:38.008" v="854" actId="1076"/>
          <ac:picMkLst>
            <pc:docMk/>
            <pc:sldMk cId="2323631530" sldId="265"/>
            <ac:picMk id="6" creationId="{D788F00F-E5E0-795C-CF2A-65C7192DA84C}"/>
          </ac:picMkLst>
        </pc:picChg>
      </pc:sldChg>
      <pc:sldChg chg="modSp del mod">
        <pc:chgData name="Rachel Cutts" userId="51bfb001-f03a-404f-8ad8-3439ee5bd184" providerId="ADAL" clId="{68192753-E907-486B-9EA8-11F8A2A1EF6A}" dt="2025-01-03T15:24:22.976" v="11040" actId="47"/>
        <pc:sldMkLst>
          <pc:docMk/>
          <pc:sldMk cId="1748327183" sldId="266"/>
        </pc:sldMkLst>
        <pc:spChg chg="mod">
          <ac:chgData name="Rachel Cutts" userId="51bfb001-f03a-404f-8ad8-3439ee5bd184" providerId="ADAL" clId="{68192753-E907-486B-9EA8-11F8A2A1EF6A}" dt="2025-01-03T09:50:17.479" v="879" actId="1076"/>
          <ac:spMkLst>
            <pc:docMk/>
            <pc:sldMk cId="1748327183" sldId="266"/>
            <ac:spMk id="10" creationId="{5DC0F265-26DA-4786-A0C8-D7B812EB399D}"/>
          </ac:spMkLst>
        </pc:spChg>
        <pc:spChg chg="mod">
          <ac:chgData name="Rachel Cutts" userId="51bfb001-f03a-404f-8ad8-3439ee5bd184" providerId="ADAL" clId="{68192753-E907-486B-9EA8-11F8A2A1EF6A}" dt="2025-01-03T09:50:19.722" v="880" actId="14100"/>
          <ac:spMkLst>
            <pc:docMk/>
            <pc:sldMk cId="1748327183" sldId="266"/>
            <ac:spMk id="11" creationId="{3928549B-537C-43D6-8E43-C2CD397144A2}"/>
          </ac:spMkLst>
        </pc:spChg>
        <pc:spChg chg="mod">
          <ac:chgData name="Rachel Cutts" userId="51bfb001-f03a-404f-8ad8-3439ee5bd184" providerId="ADAL" clId="{68192753-E907-486B-9EA8-11F8A2A1EF6A}" dt="2025-01-03T09:58:42.892" v="908" actId="207"/>
          <ac:spMkLst>
            <pc:docMk/>
            <pc:sldMk cId="1748327183" sldId="266"/>
            <ac:spMk id="12" creationId="{5604AD5F-EC87-4954-B621-87DBB9CEFEC6}"/>
          </ac:spMkLst>
        </pc:spChg>
        <pc:spChg chg="mod">
          <ac:chgData name="Rachel Cutts" userId="51bfb001-f03a-404f-8ad8-3439ee5bd184" providerId="ADAL" clId="{68192753-E907-486B-9EA8-11F8A2A1EF6A}" dt="2025-01-03T09:50:42.913" v="883" actId="1076"/>
          <ac:spMkLst>
            <pc:docMk/>
            <pc:sldMk cId="1748327183" sldId="266"/>
            <ac:spMk id="13" creationId="{AAFC36D2-70A3-44AE-A803-810BAC33E7C7}"/>
          </ac:spMkLst>
        </pc:spChg>
        <pc:spChg chg="mod">
          <ac:chgData name="Rachel Cutts" userId="51bfb001-f03a-404f-8ad8-3439ee5bd184" providerId="ADAL" clId="{68192753-E907-486B-9EA8-11F8A2A1EF6A}" dt="2025-01-03T09:49:48.972" v="869" actId="1076"/>
          <ac:spMkLst>
            <pc:docMk/>
            <pc:sldMk cId="1748327183" sldId="266"/>
            <ac:spMk id="19" creationId="{9BFC81EF-90E6-4FFA-AD3A-DBC4F975DF7D}"/>
          </ac:spMkLst>
        </pc:spChg>
        <pc:spChg chg="mod">
          <ac:chgData name="Rachel Cutts" userId="51bfb001-f03a-404f-8ad8-3439ee5bd184" providerId="ADAL" clId="{68192753-E907-486B-9EA8-11F8A2A1EF6A}" dt="2025-01-03T10:10:26.709" v="1108" actId="207"/>
          <ac:spMkLst>
            <pc:docMk/>
            <pc:sldMk cId="1748327183" sldId="266"/>
            <ac:spMk id="20" creationId="{C99C64D9-0475-4A60-B6F3-BF0D7712C474}"/>
          </ac:spMkLst>
        </pc:spChg>
        <pc:picChg chg="mod">
          <ac:chgData name="Rachel Cutts" userId="51bfb001-f03a-404f-8ad8-3439ee5bd184" providerId="ADAL" clId="{68192753-E907-486B-9EA8-11F8A2A1EF6A}" dt="2025-01-03T09:50:45.884" v="884" actId="1076"/>
          <ac:picMkLst>
            <pc:docMk/>
            <pc:sldMk cId="1748327183" sldId="266"/>
            <ac:picMk id="18" creationId="{649C5726-3BBD-4AEB-BC96-F834B082B5C9}"/>
          </ac:picMkLst>
        </pc:picChg>
      </pc:sldChg>
      <pc:sldChg chg="modSp del mod">
        <pc:chgData name="Rachel Cutts" userId="51bfb001-f03a-404f-8ad8-3439ee5bd184" providerId="ADAL" clId="{68192753-E907-486B-9EA8-11F8A2A1EF6A}" dt="2025-01-03T15:24:22.976" v="11040" actId="47"/>
        <pc:sldMkLst>
          <pc:docMk/>
          <pc:sldMk cId="2942622295" sldId="267"/>
        </pc:sldMkLst>
        <pc:spChg chg="mod">
          <ac:chgData name="Rachel Cutts" userId="51bfb001-f03a-404f-8ad8-3439ee5bd184" providerId="ADAL" clId="{68192753-E907-486B-9EA8-11F8A2A1EF6A}" dt="2025-01-03T09:58:51.126" v="909" actId="207"/>
          <ac:spMkLst>
            <pc:docMk/>
            <pc:sldMk cId="2942622295" sldId="267"/>
            <ac:spMk id="11" creationId="{9D9D4FD9-0EAF-44BF-8E5D-D5BCEC3085FD}"/>
          </ac:spMkLst>
        </pc:spChg>
        <pc:spChg chg="mod">
          <ac:chgData name="Rachel Cutts" userId="51bfb001-f03a-404f-8ad8-3439ee5bd184" providerId="ADAL" clId="{68192753-E907-486B-9EA8-11F8A2A1EF6A}" dt="2025-01-03T10:10:22.238" v="1107" actId="207"/>
          <ac:spMkLst>
            <pc:docMk/>
            <pc:sldMk cId="2942622295" sldId="267"/>
            <ac:spMk id="12" creationId="{064C233D-1401-4AE4-85F1-6CFBEEFEC3F4}"/>
          </ac:spMkLst>
        </pc:spChg>
        <pc:spChg chg="mod">
          <ac:chgData name="Rachel Cutts" userId="51bfb001-f03a-404f-8ad8-3439ee5bd184" providerId="ADAL" clId="{68192753-E907-486B-9EA8-11F8A2A1EF6A}" dt="2025-01-03T09:52:12.973" v="906" actId="1076"/>
          <ac:spMkLst>
            <pc:docMk/>
            <pc:sldMk cId="2942622295" sldId="267"/>
            <ac:spMk id="18" creationId="{C1D10ADF-92C5-4E08-A6A3-BBF40795E154}"/>
          </ac:spMkLst>
        </pc:spChg>
        <pc:picChg chg="mod ord">
          <ac:chgData name="Rachel Cutts" userId="51bfb001-f03a-404f-8ad8-3439ee5bd184" providerId="ADAL" clId="{68192753-E907-486B-9EA8-11F8A2A1EF6A}" dt="2025-01-03T09:51:32.974" v="895" actId="167"/>
          <ac:picMkLst>
            <pc:docMk/>
            <pc:sldMk cId="2942622295" sldId="267"/>
            <ac:picMk id="10" creationId="{2C19E590-4756-43BC-BDB6-662224CC41E3}"/>
          </ac:picMkLst>
        </pc:picChg>
      </pc:sldChg>
      <pc:sldChg chg="delSp del mod">
        <pc:chgData name="Rachel Cutts" userId="51bfb001-f03a-404f-8ad8-3439ee5bd184" providerId="ADAL" clId="{68192753-E907-486B-9EA8-11F8A2A1EF6A}" dt="2025-01-03T09:58:56.643" v="911" actId="47"/>
        <pc:sldMkLst>
          <pc:docMk/>
          <pc:sldMk cId="2958886738" sldId="268"/>
        </pc:sldMkLst>
        <pc:picChg chg="del">
          <ac:chgData name="Rachel Cutts" userId="51bfb001-f03a-404f-8ad8-3439ee5bd184" providerId="ADAL" clId="{68192753-E907-486B-9EA8-11F8A2A1EF6A}" dt="2025-01-03T09:58:54.263" v="910" actId="478"/>
          <ac:picMkLst>
            <pc:docMk/>
            <pc:sldMk cId="2958886738" sldId="268"/>
            <ac:picMk id="3" creationId="{BEFC1B67-DE8A-4CF2-8650-EA992950BFA5}"/>
          </ac:picMkLst>
        </pc:picChg>
      </pc:sldChg>
      <pc:sldChg chg="del">
        <pc:chgData name="Rachel Cutts" userId="51bfb001-f03a-404f-8ad8-3439ee5bd184" providerId="ADAL" clId="{68192753-E907-486B-9EA8-11F8A2A1EF6A}" dt="2025-01-03T09:58:59.064" v="912" actId="47"/>
        <pc:sldMkLst>
          <pc:docMk/>
          <pc:sldMk cId="2721653906" sldId="269"/>
        </pc:sldMkLst>
      </pc:sldChg>
      <pc:sldChg chg="del">
        <pc:chgData name="Rachel Cutts" userId="51bfb001-f03a-404f-8ad8-3439ee5bd184" providerId="ADAL" clId="{68192753-E907-486B-9EA8-11F8A2A1EF6A}" dt="2025-01-03T09:59:00.227" v="913" actId="47"/>
        <pc:sldMkLst>
          <pc:docMk/>
          <pc:sldMk cId="2880770776" sldId="270"/>
        </pc:sldMkLst>
      </pc:sldChg>
      <pc:sldChg chg="del">
        <pc:chgData name="Rachel Cutts" userId="51bfb001-f03a-404f-8ad8-3439ee5bd184" providerId="ADAL" clId="{68192753-E907-486B-9EA8-11F8A2A1EF6A}" dt="2025-01-03T09:59:01.025" v="914" actId="47"/>
        <pc:sldMkLst>
          <pc:docMk/>
          <pc:sldMk cId="481591142" sldId="271"/>
        </pc:sldMkLst>
      </pc:sldChg>
      <pc:sldChg chg="del">
        <pc:chgData name="Rachel Cutts" userId="51bfb001-f03a-404f-8ad8-3439ee5bd184" providerId="ADAL" clId="{68192753-E907-486B-9EA8-11F8A2A1EF6A}" dt="2025-01-03T09:59:04.571" v="915" actId="47"/>
        <pc:sldMkLst>
          <pc:docMk/>
          <pc:sldMk cId="1776657589" sldId="272"/>
        </pc:sldMkLst>
      </pc:sldChg>
      <pc:sldChg chg="del">
        <pc:chgData name="Rachel Cutts" userId="51bfb001-f03a-404f-8ad8-3439ee5bd184" providerId="ADAL" clId="{68192753-E907-486B-9EA8-11F8A2A1EF6A}" dt="2025-01-03T09:59:05.567" v="916" actId="47"/>
        <pc:sldMkLst>
          <pc:docMk/>
          <pc:sldMk cId="857737709" sldId="273"/>
        </pc:sldMkLst>
      </pc:sldChg>
      <pc:sldChg chg="del">
        <pc:chgData name="Rachel Cutts" userId="51bfb001-f03a-404f-8ad8-3439ee5bd184" providerId="ADAL" clId="{68192753-E907-486B-9EA8-11F8A2A1EF6A}" dt="2025-01-03T09:59:06.768" v="918" actId="47"/>
        <pc:sldMkLst>
          <pc:docMk/>
          <pc:sldMk cId="1806112719" sldId="275"/>
        </pc:sldMkLst>
      </pc:sldChg>
      <pc:sldChg chg="del">
        <pc:chgData name="Rachel Cutts" userId="51bfb001-f03a-404f-8ad8-3439ee5bd184" providerId="ADAL" clId="{68192753-E907-486B-9EA8-11F8A2A1EF6A}" dt="2025-01-03T09:59:07.254" v="919" actId="47"/>
        <pc:sldMkLst>
          <pc:docMk/>
          <pc:sldMk cId="3817238538" sldId="276"/>
        </pc:sldMkLst>
      </pc:sldChg>
      <pc:sldChg chg="del">
        <pc:chgData name="Rachel Cutts" userId="51bfb001-f03a-404f-8ad8-3439ee5bd184" providerId="ADAL" clId="{68192753-E907-486B-9EA8-11F8A2A1EF6A}" dt="2025-01-03T09:59:07.584" v="920" actId="47"/>
        <pc:sldMkLst>
          <pc:docMk/>
          <pc:sldMk cId="2760572378" sldId="277"/>
        </pc:sldMkLst>
      </pc:sldChg>
      <pc:sldChg chg="del">
        <pc:chgData name="Rachel Cutts" userId="51bfb001-f03a-404f-8ad8-3439ee5bd184" providerId="ADAL" clId="{68192753-E907-486B-9EA8-11F8A2A1EF6A}" dt="2025-01-03T09:59:06.198" v="917" actId="47"/>
        <pc:sldMkLst>
          <pc:docMk/>
          <pc:sldMk cId="497911943" sldId="278"/>
        </pc:sldMkLst>
      </pc:sldChg>
      <pc:sldChg chg="del">
        <pc:chgData name="Rachel Cutts" userId="51bfb001-f03a-404f-8ad8-3439ee5bd184" providerId="ADAL" clId="{68192753-E907-486B-9EA8-11F8A2A1EF6A}" dt="2025-01-03T09:59:07.947" v="921" actId="47"/>
        <pc:sldMkLst>
          <pc:docMk/>
          <pc:sldMk cId="320168019" sldId="279"/>
        </pc:sldMkLst>
      </pc:sldChg>
      <pc:sldChg chg="del">
        <pc:chgData name="Rachel Cutts" userId="51bfb001-f03a-404f-8ad8-3439ee5bd184" providerId="ADAL" clId="{68192753-E907-486B-9EA8-11F8A2A1EF6A}" dt="2025-01-03T09:59:08.245" v="922" actId="47"/>
        <pc:sldMkLst>
          <pc:docMk/>
          <pc:sldMk cId="1028382940" sldId="280"/>
        </pc:sldMkLst>
      </pc:sldChg>
      <pc:sldChg chg="del">
        <pc:chgData name="Rachel Cutts" userId="51bfb001-f03a-404f-8ad8-3439ee5bd184" providerId="ADAL" clId="{68192753-E907-486B-9EA8-11F8A2A1EF6A}" dt="2025-01-03T09:59:08.657" v="923" actId="47"/>
        <pc:sldMkLst>
          <pc:docMk/>
          <pc:sldMk cId="2776154151" sldId="281"/>
        </pc:sldMkLst>
      </pc:sldChg>
      <pc:sldChg chg="del">
        <pc:chgData name="Rachel Cutts" userId="51bfb001-f03a-404f-8ad8-3439ee5bd184" providerId="ADAL" clId="{68192753-E907-486B-9EA8-11F8A2A1EF6A}" dt="2025-01-03T09:59:08.955" v="924" actId="47"/>
        <pc:sldMkLst>
          <pc:docMk/>
          <pc:sldMk cId="1229872606" sldId="282"/>
        </pc:sldMkLst>
      </pc:sldChg>
      <pc:sldChg chg="del">
        <pc:chgData name="Rachel Cutts" userId="51bfb001-f03a-404f-8ad8-3439ee5bd184" providerId="ADAL" clId="{68192753-E907-486B-9EA8-11F8A2A1EF6A}" dt="2025-01-03T09:59:09.257" v="925" actId="47"/>
        <pc:sldMkLst>
          <pc:docMk/>
          <pc:sldMk cId="2396474741" sldId="283"/>
        </pc:sldMkLst>
      </pc:sldChg>
      <pc:sldChg chg="del">
        <pc:chgData name="Rachel Cutts" userId="51bfb001-f03a-404f-8ad8-3439ee5bd184" providerId="ADAL" clId="{68192753-E907-486B-9EA8-11F8A2A1EF6A}" dt="2025-01-03T09:59:09.648" v="926" actId="47"/>
        <pc:sldMkLst>
          <pc:docMk/>
          <pc:sldMk cId="3667208652" sldId="284"/>
        </pc:sldMkLst>
      </pc:sldChg>
      <pc:sldChg chg="del">
        <pc:chgData name="Rachel Cutts" userId="51bfb001-f03a-404f-8ad8-3439ee5bd184" providerId="ADAL" clId="{68192753-E907-486B-9EA8-11F8A2A1EF6A}" dt="2025-01-03T09:59:10.031" v="927" actId="47"/>
        <pc:sldMkLst>
          <pc:docMk/>
          <pc:sldMk cId="1999020139" sldId="285"/>
        </pc:sldMkLst>
      </pc:sldChg>
      <pc:sldChg chg="del">
        <pc:chgData name="Rachel Cutts" userId="51bfb001-f03a-404f-8ad8-3439ee5bd184" providerId="ADAL" clId="{68192753-E907-486B-9EA8-11F8A2A1EF6A}" dt="2025-01-03T09:59:10.440" v="928" actId="47"/>
        <pc:sldMkLst>
          <pc:docMk/>
          <pc:sldMk cId="1944047807" sldId="286"/>
        </pc:sldMkLst>
      </pc:sldChg>
      <pc:sldChg chg="del">
        <pc:chgData name="Rachel Cutts" userId="51bfb001-f03a-404f-8ad8-3439ee5bd184" providerId="ADAL" clId="{68192753-E907-486B-9EA8-11F8A2A1EF6A}" dt="2025-01-03T09:59:10.819" v="929" actId="47"/>
        <pc:sldMkLst>
          <pc:docMk/>
          <pc:sldMk cId="193714473" sldId="287"/>
        </pc:sldMkLst>
      </pc:sldChg>
      <pc:sldChg chg="del">
        <pc:chgData name="Rachel Cutts" userId="51bfb001-f03a-404f-8ad8-3439ee5bd184" providerId="ADAL" clId="{68192753-E907-486B-9EA8-11F8A2A1EF6A}" dt="2025-01-03T09:59:11.516" v="930" actId="47"/>
        <pc:sldMkLst>
          <pc:docMk/>
          <pc:sldMk cId="2120322516" sldId="288"/>
        </pc:sldMkLst>
      </pc:sldChg>
      <pc:sldChg chg="del">
        <pc:chgData name="Rachel Cutts" userId="51bfb001-f03a-404f-8ad8-3439ee5bd184" providerId="ADAL" clId="{68192753-E907-486B-9EA8-11F8A2A1EF6A}" dt="2025-01-03T09:59:12.168" v="931" actId="47"/>
        <pc:sldMkLst>
          <pc:docMk/>
          <pc:sldMk cId="1147343056" sldId="290"/>
        </pc:sldMkLst>
      </pc:sldChg>
      <pc:sldChg chg="del">
        <pc:chgData name="Rachel Cutts" userId="51bfb001-f03a-404f-8ad8-3439ee5bd184" providerId="ADAL" clId="{68192753-E907-486B-9EA8-11F8A2A1EF6A}" dt="2025-01-03T09:59:20.913" v="932" actId="47"/>
        <pc:sldMkLst>
          <pc:docMk/>
          <pc:sldMk cId="189916605" sldId="291"/>
        </pc:sldMkLst>
      </pc:sldChg>
      <pc:sldChg chg="del">
        <pc:chgData name="Rachel Cutts" userId="51bfb001-f03a-404f-8ad8-3439ee5bd184" providerId="ADAL" clId="{68192753-E907-486B-9EA8-11F8A2A1EF6A}" dt="2025-01-03T09:59:21.777" v="933" actId="47"/>
        <pc:sldMkLst>
          <pc:docMk/>
          <pc:sldMk cId="4210422811" sldId="292"/>
        </pc:sldMkLst>
      </pc:sldChg>
      <pc:sldChg chg="del">
        <pc:chgData name="Rachel Cutts" userId="51bfb001-f03a-404f-8ad8-3439ee5bd184" providerId="ADAL" clId="{68192753-E907-486B-9EA8-11F8A2A1EF6A}" dt="2025-01-03T09:59:24.398" v="934" actId="47"/>
        <pc:sldMkLst>
          <pc:docMk/>
          <pc:sldMk cId="606490173" sldId="293"/>
        </pc:sldMkLst>
      </pc:sldChg>
      <pc:sldChg chg="del">
        <pc:chgData name="Rachel Cutts" userId="51bfb001-f03a-404f-8ad8-3439ee5bd184" providerId="ADAL" clId="{68192753-E907-486B-9EA8-11F8A2A1EF6A}" dt="2025-01-03T09:59:25.247" v="935" actId="47"/>
        <pc:sldMkLst>
          <pc:docMk/>
          <pc:sldMk cId="3325814040" sldId="294"/>
        </pc:sldMkLst>
      </pc:sldChg>
      <pc:sldChg chg="delSp del mod">
        <pc:chgData name="Rachel Cutts" userId="51bfb001-f03a-404f-8ad8-3439ee5bd184" providerId="ADAL" clId="{68192753-E907-486B-9EA8-11F8A2A1EF6A}" dt="2025-01-03T09:59:29.299" v="937" actId="47"/>
        <pc:sldMkLst>
          <pc:docMk/>
          <pc:sldMk cId="3613306037" sldId="296"/>
        </pc:sldMkLst>
        <pc:picChg chg="del">
          <ac:chgData name="Rachel Cutts" userId="51bfb001-f03a-404f-8ad8-3439ee5bd184" providerId="ADAL" clId="{68192753-E907-486B-9EA8-11F8A2A1EF6A}" dt="2025-01-03T09:59:28.012" v="936" actId="478"/>
          <ac:picMkLst>
            <pc:docMk/>
            <pc:sldMk cId="3613306037" sldId="296"/>
            <ac:picMk id="3" creationId="{BEFC1B67-DE8A-4CF2-8650-EA992950BFA5}"/>
          </ac:picMkLst>
        </pc:picChg>
      </pc:sldChg>
      <pc:sldChg chg="addSp delSp modSp del mod modAnim">
        <pc:chgData name="Rachel Cutts" userId="51bfb001-f03a-404f-8ad8-3439ee5bd184" providerId="ADAL" clId="{68192753-E907-486B-9EA8-11F8A2A1EF6A}" dt="2025-01-03T15:27:35.061" v="11044" actId="47"/>
        <pc:sldMkLst>
          <pc:docMk/>
          <pc:sldMk cId="3852792421" sldId="297"/>
        </pc:sldMkLst>
        <pc:spChg chg="add mod">
          <ac:chgData name="Rachel Cutts" userId="51bfb001-f03a-404f-8ad8-3439ee5bd184" providerId="ADAL" clId="{68192753-E907-486B-9EA8-11F8A2A1EF6A}" dt="2025-01-03T14:16:18.984" v="4773" actId="20577"/>
          <ac:spMkLst>
            <pc:docMk/>
            <pc:sldMk cId="3852792421" sldId="297"/>
            <ac:spMk id="2" creationId="{E1EFA533-B443-6944-1C44-4C21087A6257}"/>
          </ac:spMkLst>
        </pc:spChg>
        <pc:spChg chg="add mod">
          <ac:chgData name="Rachel Cutts" userId="51bfb001-f03a-404f-8ad8-3439ee5bd184" providerId="ADAL" clId="{68192753-E907-486B-9EA8-11F8A2A1EF6A}" dt="2025-01-03T10:10:10.114" v="1105"/>
          <ac:spMkLst>
            <pc:docMk/>
            <pc:sldMk cId="3852792421" sldId="297"/>
            <ac:spMk id="3" creationId="{4A2288DA-69E2-F2B3-4C96-34559A66B099}"/>
          </ac:spMkLst>
        </pc:spChg>
        <pc:spChg chg="add del mod">
          <ac:chgData name="Rachel Cutts" userId="51bfb001-f03a-404f-8ad8-3439ee5bd184" providerId="ADAL" clId="{68192753-E907-486B-9EA8-11F8A2A1EF6A}" dt="2025-01-03T14:15:34.206" v="4756" actId="478"/>
          <ac:spMkLst>
            <pc:docMk/>
            <pc:sldMk cId="3852792421" sldId="297"/>
            <ac:spMk id="4" creationId="{CA5910F6-3B4F-9750-AB4D-6CF0DC7C367B}"/>
          </ac:spMkLst>
        </pc:spChg>
        <pc:spChg chg="add mod">
          <ac:chgData name="Rachel Cutts" userId="51bfb001-f03a-404f-8ad8-3439ee5bd184" providerId="ADAL" clId="{68192753-E907-486B-9EA8-11F8A2A1EF6A}" dt="2025-01-03T14:16:12.475" v="4760" actId="1076"/>
          <ac:spMkLst>
            <pc:docMk/>
            <pc:sldMk cId="3852792421" sldId="297"/>
            <ac:spMk id="5" creationId="{31FF5B57-2C97-5495-0744-88287DB39FCF}"/>
          </ac:spMkLst>
        </pc:spChg>
        <pc:spChg chg="mod ord">
          <ac:chgData name="Rachel Cutts" userId="51bfb001-f03a-404f-8ad8-3439ee5bd184" providerId="ADAL" clId="{68192753-E907-486B-9EA8-11F8A2A1EF6A}" dt="2025-01-03T10:02:21.355" v="1030" actId="14100"/>
          <ac:spMkLst>
            <pc:docMk/>
            <pc:sldMk cId="3852792421" sldId="297"/>
            <ac:spMk id="12" creationId="{B2942E34-16EE-4D33-AFB9-A7322BFA0EC2}"/>
          </ac:spMkLst>
        </pc:spChg>
        <pc:spChg chg="mod ord">
          <ac:chgData name="Rachel Cutts" userId="51bfb001-f03a-404f-8ad8-3439ee5bd184" providerId="ADAL" clId="{68192753-E907-486B-9EA8-11F8A2A1EF6A}" dt="2025-01-03T14:13:26.237" v="4470" actId="1076"/>
          <ac:spMkLst>
            <pc:docMk/>
            <pc:sldMk cId="3852792421" sldId="297"/>
            <ac:spMk id="13" creationId="{F99E82E6-F94E-4943-BB92-559711FCEB50}"/>
          </ac:spMkLst>
        </pc:spChg>
        <pc:spChg chg="del mod">
          <ac:chgData name="Rachel Cutts" userId="51bfb001-f03a-404f-8ad8-3439ee5bd184" providerId="ADAL" clId="{68192753-E907-486B-9EA8-11F8A2A1EF6A}" dt="2025-01-03T13:51:24.534" v="4320" actId="478"/>
          <ac:spMkLst>
            <pc:docMk/>
            <pc:sldMk cId="3852792421" sldId="297"/>
            <ac:spMk id="18" creationId="{8C34AEC0-B975-420E-B39E-8AB122918D25}"/>
          </ac:spMkLst>
        </pc:spChg>
        <pc:picChg chg="del mod">
          <ac:chgData name="Rachel Cutts" userId="51bfb001-f03a-404f-8ad8-3439ee5bd184" providerId="ADAL" clId="{68192753-E907-486B-9EA8-11F8A2A1EF6A}" dt="2025-01-03T13:51:23.174" v="4319" actId="478"/>
          <ac:picMkLst>
            <pc:docMk/>
            <pc:sldMk cId="3852792421" sldId="297"/>
            <ac:picMk id="11" creationId="{A0397063-D50B-4618-8CD0-0AAEB24C9242}"/>
          </ac:picMkLst>
        </pc:picChg>
        <pc:picChg chg="add mod">
          <ac:chgData name="Rachel Cutts" userId="51bfb001-f03a-404f-8ad8-3439ee5bd184" providerId="ADAL" clId="{68192753-E907-486B-9EA8-11F8A2A1EF6A}" dt="2025-01-03T14:12:50.267" v="4374" actId="14100"/>
          <ac:picMkLst>
            <pc:docMk/>
            <pc:sldMk cId="3852792421" sldId="297"/>
            <ac:picMk id="10242" creationId="{6E87A5F8-97B2-644C-D19E-593C5918EC04}"/>
          </ac:picMkLst>
        </pc:picChg>
      </pc:sldChg>
      <pc:sldChg chg="addSp delSp modSp del mod">
        <pc:chgData name="Rachel Cutts" userId="51bfb001-f03a-404f-8ad8-3439ee5bd184" providerId="ADAL" clId="{68192753-E907-486B-9EA8-11F8A2A1EF6A}" dt="2025-01-03T15:27:35.061" v="11044" actId="47"/>
        <pc:sldMkLst>
          <pc:docMk/>
          <pc:sldMk cId="257557512" sldId="298"/>
        </pc:sldMkLst>
        <pc:spChg chg="mod">
          <ac:chgData name="Rachel Cutts" userId="51bfb001-f03a-404f-8ad8-3439ee5bd184" providerId="ADAL" clId="{68192753-E907-486B-9EA8-11F8A2A1EF6A}" dt="2025-01-03T14:21:15.595" v="4987" actId="14100"/>
          <ac:spMkLst>
            <pc:docMk/>
            <pc:sldMk cId="257557512" sldId="298"/>
            <ac:spMk id="2" creationId="{B6AB8A25-BE53-49E3-AE49-EB207C37C819}"/>
          </ac:spMkLst>
        </pc:spChg>
        <pc:spChg chg="add mod">
          <ac:chgData name="Rachel Cutts" userId="51bfb001-f03a-404f-8ad8-3439ee5bd184" providerId="ADAL" clId="{68192753-E907-486B-9EA8-11F8A2A1EF6A}" dt="2025-01-03T14:21:01.150" v="4982" actId="1076"/>
          <ac:spMkLst>
            <pc:docMk/>
            <pc:sldMk cId="257557512" sldId="298"/>
            <ac:spMk id="3" creationId="{F7A7289B-F817-C7A8-A540-B49D9DF7C7B2}"/>
          </ac:spMkLst>
        </pc:spChg>
        <pc:spChg chg="add mod">
          <ac:chgData name="Rachel Cutts" userId="51bfb001-f03a-404f-8ad8-3439ee5bd184" providerId="ADAL" clId="{68192753-E907-486B-9EA8-11F8A2A1EF6A}" dt="2025-01-03T10:00:44.591" v="981"/>
          <ac:spMkLst>
            <pc:docMk/>
            <pc:sldMk cId="257557512" sldId="298"/>
            <ac:spMk id="4" creationId="{94BD7F87-E5A0-2566-FEA3-335678F56424}"/>
          </ac:spMkLst>
        </pc:spChg>
        <pc:spChg chg="add mod">
          <ac:chgData name="Rachel Cutts" userId="51bfb001-f03a-404f-8ad8-3439ee5bd184" providerId="ADAL" clId="{68192753-E907-486B-9EA8-11F8A2A1EF6A}" dt="2025-01-03T14:20:58.064" v="4981" actId="1076"/>
          <ac:spMkLst>
            <pc:docMk/>
            <pc:sldMk cId="257557512" sldId="298"/>
            <ac:spMk id="5" creationId="{165FA36F-5D02-C450-DBE0-6C5F0B724A0F}"/>
          </ac:spMkLst>
        </pc:spChg>
        <pc:spChg chg="del mod">
          <ac:chgData name="Rachel Cutts" userId="51bfb001-f03a-404f-8ad8-3439ee5bd184" providerId="ADAL" clId="{68192753-E907-486B-9EA8-11F8A2A1EF6A}" dt="2025-01-03T10:06:04.778" v="1045" actId="21"/>
          <ac:spMkLst>
            <pc:docMk/>
            <pc:sldMk cId="257557512" sldId="298"/>
            <ac:spMk id="7" creationId="{9FCD8720-C758-4BF7-B4B0-AB78367755DC}"/>
          </ac:spMkLst>
        </pc:spChg>
        <pc:spChg chg="add mod">
          <ac:chgData name="Rachel Cutts" userId="51bfb001-f03a-404f-8ad8-3439ee5bd184" providerId="ADAL" clId="{68192753-E907-486B-9EA8-11F8A2A1EF6A}" dt="2025-01-03T14:21:30.127" v="4989"/>
          <ac:spMkLst>
            <pc:docMk/>
            <pc:sldMk cId="257557512" sldId="298"/>
            <ac:spMk id="7" creationId="{ED13C732-13AD-81F2-DC44-C8002D25299C}"/>
          </ac:spMkLst>
        </pc:spChg>
        <pc:spChg chg="add del mod">
          <ac:chgData name="Rachel Cutts" userId="51bfb001-f03a-404f-8ad8-3439ee5bd184" providerId="ADAL" clId="{68192753-E907-486B-9EA8-11F8A2A1EF6A}" dt="2025-01-03T13:51:37.186" v="4325" actId="478"/>
          <ac:spMkLst>
            <pc:docMk/>
            <pc:sldMk cId="257557512" sldId="298"/>
            <ac:spMk id="8" creationId="{DF6A29C4-7E49-7856-B0EF-5ED5BFC6581D}"/>
          </ac:spMkLst>
        </pc:spChg>
        <pc:picChg chg="add mod">
          <ac:chgData name="Rachel Cutts" userId="51bfb001-f03a-404f-8ad8-3439ee5bd184" providerId="ADAL" clId="{68192753-E907-486B-9EA8-11F8A2A1EF6A}" dt="2025-01-03T14:21:19.620" v="4988" actId="167"/>
          <ac:picMkLst>
            <pc:docMk/>
            <pc:sldMk cId="257557512" sldId="298"/>
            <ac:picMk id="4" creationId="{C091B6C6-F2A6-7A6F-95E1-C7FCA173995A}"/>
          </ac:picMkLst>
        </pc:picChg>
        <pc:picChg chg="add del mod">
          <ac:chgData name="Rachel Cutts" userId="51bfb001-f03a-404f-8ad8-3439ee5bd184" providerId="ADAL" clId="{68192753-E907-486B-9EA8-11F8A2A1EF6A}" dt="2025-01-03T13:51:26.009" v="4321" actId="478"/>
          <ac:picMkLst>
            <pc:docMk/>
            <pc:sldMk cId="257557512" sldId="298"/>
            <ac:picMk id="6" creationId="{7B00723F-4F8C-29DA-DC4C-E8943B3AB993}"/>
          </ac:picMkLst>
        </pc:picChg>
      </pc:sldChg>
      <pc:sldChg chg="addSp delSp modSp del mod delAnim modAnim">
        <pc:chgData name="Rachel Cutts" userId="51bfb001-f03a-404f-8ad8-3439ee5bd184" providerId="ADAL" clId="{68192753-E907-486B-9EA8-11F8A2A1EF6A}" dt="2025-01-03T15:27:35.061" v="11044" actId="47"/>
        <pc:sldMkLst>
          <pc:docMk/>
          <pc:sldMk cId="3210954862" sldId="299"/>
        </pc:sldMkLst>
        <pc:spChg chg="add mod">
          <ac:chgData name="Rachel Cutts" userId="51bfb001-f03a-404f-8ad8-3439ee5bd184" providerId="ADAL" clId="{68192753-E907-486B-9EA8-11F8A2A1EF6A}" dt="2025-01-03T10:10:04.761" v="1103"/>
          <ac:spMkLst>
            <pc:docMk/>
            <pc:sldMk cId="3210954862" sldId="299"/>
            <ac:spMk id="2" creationId="{B6EE9C4E-B95C-FA3E-27CA-DD81E161B379}"/>
          </ac:spMkLst>
        </pc:spChg>
        <pc:spChg chg="add mod">
          <ac:chgData name="Rachel Cutts" userId="51bfb001-f03a-404f-8ad8-3439ee5bd184" providerId="ADAL" clId="{68192753-E907-486B-9EA8-11F8A2A1EF6A}" dt="2025-01-03T14:21:31.347" v="4990"/>
          <ac:spMkLst>
            <pc:docMk/>
            <pc:sldMk cId="3210954862" sldId="299"/>
            <ac:spMk id="2" creationId="{F3F87C43-FC8F-0564-3959-EFE2C59DBA56}"/>
          </ac:spMkLst>
        </pc:spChg>
        <pc:spChg chg="add mod">
          <ac:chgData name="Rachel Cutts" userId="51bfb001-f03a-404f-8ad8-3439ee5bd184" providerId="ADAL" clId="{68192753-E907-486B-9EA8-11F8A2A1EF6A}" dt="2025-01-03T14:31:18.547" v="5345" actId="20577"/>
          <ac:spMkLst>
            <pc:docMk/>
            <pc:sldMk cId="3210954862" sldId="299"/>
            <ac:spMk id="3" creationId="{F2FB2DBD-FE94-AEAE-B39E-A15D689D9F4B}"/>
          </ac:spMkLst>
        </pc:spChg>
        <pc:spChg chg="add mod">
          <ac:chgData name="Rachel Cutts" userId="51bfb001-f03a-404f-8ad8-3439ee5bd184" providerId="ADAL" clId="{68192753-E907-486B-9EA8-11F8A2A1EF6A}" dt="2025-01-03T14:30:46.443" v="5327" actId="113"/>
          <ac:spMkLst>
            <pc:docMk/>
            <pc:sldMk cId="3210954862" sldId="299"/>
            <ac:spMk id="6" creationId="{EEF81430-7D33-4950-1106-48ECE1D66902}"/>
          </ac:spMkLst>
        </pc:spChg>
        <pc:spChg chg="add mod">
          <ac:chgData name="Rachel Cutts" userId="51bfb001-f03a-404f-8ad8-3439ee5bd184" providerId="ADAL" clId="{68192753-E907-486B-9EA8-11F8A2A1EF6A}" dt="2025-01-03T14:30:34.483" v="5323" actId="113"/>
          <ac:spMkLst>
            <pc:docMk/>
            <pc:sldMk cId="3210954862" sldId="299"/>
            <ac:spMk id="7" creationId="{6D231175-CB95-0290-7200-62965C42645D}"/>
          </ac:spMkLst>
        </pc:spChg>
        <pc:spChg chg="mod">
          <ac:chgData name="Rachel Cutts" userId="51bfb001-f03a-404f-8ad8-3439ee5bd184" providerId="ADAL" clId="{68192753-E907-486B-9EA8-11F8A2A1EF6A}" dt="2025-01-03T14:30:43.455" v="5326" actId="120"/>
          <ac:spMkLst>
            <pc:docMk/>
            <pc:sldMk cId="3210954862" sldId="299"/>
            <ac:spMk id="9" creationId="{E1CC95D4-1A44-4DD3-815F-7DFCD3D04E5B}"/>
          </ac:spMkLst>
        </pc:spChg>
        <pc:spChg chg="del">
          <ac:chgData name="Rachel Cutts" userId="51bfb001-f03a-404f-8ad8-3439ee5bd184" providerId="ADAL" clId="{68192753-E907-486B-9EA8-11F8A2A1EF6A}" dt="2025-01-03T10:06:47.049" v="1052" actId="478"/>
          <ac:spMkLst>
            <pc:docMk/>
            <pc:sldMk cId="3210954862" sldId="299"/>
            <ac:spMk id="11" creationId="{3928549B-537C-43D6-8E43-C2CD397144A2}"/>
          </ac:spMkLst>
        </pc:spChg>
        <pc:spChg chg="del mod">
          <ac:chgData name="Rachel Cutts" userId="51bfb001-f03a-404f-8ad8-3439ee5bd184" providerId="ADAL" clId="{68192753-E907-486B-9EA8-11F8A2A1EF6A}" dt="2025-01-03T14:29:29.075" v="5235" actId="478"/>
          <ac:spMkLst>
            <pc:docMk/>
            <pc:sldMk cId="3210954862" sldId="299"/>
            <ac:spMk id="12" creationId="{5604AD5F-EC87-4954-B621-87DBB9CEFEC6}"/>
          </ac:spMkLst>
        </pc:spChg>
        <pc:spChg chg="mod ord">
          <ac:chgData name="Rachel Cutts" userId="51bfb001-f03a-404f-8ad8-3439ee5bd184" providerId="ADAL" clId="{68192753-E907-486B-9EA8-11F8A2A1EF6A}" dt="2025-01-03T14:29:06.234" v="5227" actId="20577"/>
          <ac:spMkLst>
            <pc:docMk/>
            <pc:sldMk cId="3210954862" sldId="299"/>
            <ac:spMk id="13" creationId="{AAFC36D2-70A3-44AE-A803-810BAC33E7C7}"/>
          </ac:spMkLst>
        </pc:spChg>
        <pc:spChg chg="del mod">
          <ac:chgData name="Rachel Cutts" userId="51bfb001-f03a-404f-8ad8-3439ee5bd184" providerId="ADAL" clId="{68192753-E907-486B-9EA8-11F8A2A1EF6A}" dt="2025-01-03T10:07:19.019" v="1063" actId="21"/>
          <ac:spMkLst>
            <pc:docMk/>
            <pc:sldMk cId="3210954862" sldId="299"/>
            <ac:spMk id="19" creationId="{9BFC81EF-90E6-4FFA-AD3A-DBC4F975DF7D}"/>
          </ac:spMkLst>
        </pc:spChg>
        <pc:spChg chg="mod">
          <ac:chgData name="Rachel Cutts" userId="51bfb001-f03a-404f-8ad8-3439ee5bd184" providerId="ADAL" clId="{68192753-E907-486B-9EA8-11F8A2A1EF6A}" dt="2025-01-03T14:31:07.767" v="5333" actId="14100"/>
          <ac:spMkLst>
            <pc:docMk/>
            <pc:sldMk cId="3210954862" sldId="299"/>
            <ac:spMk id="20" creationId="{2314D2F6-A085-4FA2-B73B-6B6D2AC3DA86}"/>
          </ac:spMkLst>
        </pc:spChg>
        <pc:spChg chg="del mod">
          <ac:chgData name="Rachel Cutts" userId="51bfb001-f03a-404f-8ad8-3439ee5bd184" providerId="ADAL" clId="{68192753-E907-486B-9EA8-11F8A2A1EF6A}" dt="2025-01-03T13:51:42.587" v="4327" actId="478"/>
          <ac:spMkLst>
            <pc:docMk/>
            <pc:sldMk cId="3210954862" sldId="299"/>
            <ac:spMk id="21" creationId="{8414611F-43DE-47A3-8D67-16764216474E}"/>
          </ac:spMkLst>
        </pc:spChg>
        <pc:picChg chg="add mod">
          <ac:chgData name="Rachel Cutts" userId="51bfb001-f03a-404f-8ad8-3439ee5bd184" providerId="ADAL" clId="{68192753-E907-486B-9EA8-11F8A2A1EF6A}" dt="2025-01-03T14:21:48.108" v="4996" actId="167"/>
          <ac:picMkLst>
            <pc:docMk/>
            <pc:sldMk cId="3210954862" sldId="299"/>
            <ac:picMk id="4" creationId="{4878B877-B23D-B44E-4A54-6720661F8247}"/>
          </ac:picMkLst>
        </pc:picChg>
        <pc:picChg chg="del mod">
          <ac:chgData name="Rachel Cutts" userId="51bfb001-f03a-404f-8ad8-3439ee5bd184" providerId="ADAL" clId="{68192753-E907-486B-9EA8-11F8A2A1EF6A}" dt="2025-01-03T13:51:40.767" v="4326" actId="478"/>
          <ac:picMkLst>
            <pc:docMk/>
            <pc:sldMk cId="3210954862" sldId="299"/>
            <ac:picMk id="18" creationId="{971BC509-9758-4030-8E72-7127CCA75E2E}"/>
          </ac:picMkLst>
        </pc:picChg>
      </pc:sldChg>
      <pc:sldChg chg="addSp delSp modSp del mod">
        <pc:chgData name="Rachel Cutts" userId="51bfb001-f03a-404f-8ad8-3439ee5bd184" providerId="ADAL" clId="{68192753-E907-486B-9EA8-11F8A2A1EF6A}" dt="2025-01-03T15:27:35.061" v="11044" actId="47"/>
        <pc:sldMkLst>
          <pc:docMk/>
          <pc:sldMk cId="2603815063" sldId="300"/>
        </pc:sldMkLst>
        <pc:spChg chg="add mod">
          <ac:chgData name="Rachel Cutts" userId="51bfb001-f03a-404f-8ad8-3439ee5bd184" providerId="ADAL" clId="{68192753-E907-486B-9EA8-11F8A2A1EF6A}" dt="2025-01-03T10:07:49.289" v="1072"/>
          <ac:spMkLst>
            <pc:docMk/>
            <pc:sldMk cId="2603815063" sldId="300"/>
            <ac:spMk id="2" creationId="{BEEA92E0-F3FF-DB1E-B3C2-80F89FD36E5D}"/>
          </ac:spMkLst>
        </pc:spChg>
        <pc:spChg chg="add mod">
          <ac:chgData name="Rachel Cutts" userId="51bfb001-f03a-404f-8ad8-3439ee5bd184" providerId="ADAL" clId="{68192753-E907-486B-9EA8-11F8A2A1EF6A}" dt="2025-01-03T14:21:32.623" v="4991"/>
          <ac:spMkLst>
            <pc:docMk/>
            <pc:sldMk cId="2603815063" sldId="300"/>
            <ac:spMk id="3" creationId="{9D8FC360-8F91-2D14-ED55-2963709285EE}"/>
          </ac:spMkLst>
        </pc:spChg>
        <pc:spChg chg="del">
          <ac:chgData name="Rachel Cutts" userId="51bfb001-f03a-404f-8ad8-3439ee5bd184" providerId="ADAL" clId="{68192753-E907-486B-9EA8-11F8A2A1EF6A}" dt="2025-01-03T10:07:52.089" v="1073" actId="478"/>
          <ac:spMkLst>
            <pc:docMk/>
            <pc:sldMk cId="2603815063" sldId="300"/>
            <ac:spMk id="8" creationId="{A6CF93ED-B142-481D-A569-C03A5AF462E0}"/>
          </ac:spMkLst>
        </pc:spChg>
        <pc:spChg chg="del mod">
          <ac:chgData name="Rachel Cutts" userId="51bfb001-f03a-404f-8ad8-3439ee5bd184" providerId="ADAL" clId="{68192753-E907-486B-9EA8-11F8A2A1EF6A}" dt="2025-01-03T13:51:45.986" v="4329" actId="478"/>
          <ac:spMkLst>
            <pc:docMk/>
            <pc:sldMk cId="2603815063" sldId="300"/>
            <ac:spMk id="10" creationId="{6AE4E9C6-296A-4D95-BC6A-55B8AD575F45}"/>
          </ac:spMkLst>
        </pc:spChg>
        <pc:spChg chg="mod">
          <ac:chgData name="Rachel Cutts" userId="51bfb001-f03a-404f-8ad8-3439ee5bd184" providerId="ADAL" clId="{68192753-E907-486B-9EA8-11F8A2A1EF6A}" dt="2025-01-03T14:34:34.434" v="6181" actId="20577"/>
          <ac:spMkLst>
            <pc:docMk/>
            <pc:sldMk cId="2603815063" sldId="300"/>
            <ac:spMk id="18" creationId="{C1D10ADF-92C5-4E08-A6A3-BBF40795E154}"/>
          </ac:spMkLst>
        </pc:spChg>
        <pc:picChg chg="add mod">
          <ac:chgData name="Rachel Cutts" userId="51bfb001-f03a-404f-8ad8-3439ee5bd184" providerId="ADAL" clId="{68192753-E907-486B-9EA8-11F8A2A1EF6A}" dt="2025-01-03T14:21:42.543" v="4995" actId="1076"/>
          <ac:picMkLst>
            <pc:docMk/>
            <pc:sldMk cId="2603815063" sldId="300"/>
            <ac:picMk id="4" creationId="{623E7FA6-5A85-73D0-B65E-030226828266}"/>
          </ac:picMkLst>
        </pc:picChg>
        <pc:picChg chg="del mod">
          <ac:chgData name="Rachel Cutts" userId="51bfb001-f03a-404f-8ad8-3439ee5bd184" providerId="ADAL" clId="{68192753-E907-486B-9EA8-11F8A2A1EF6A}" dt="2025-01-03T13:51:44.044" v="4328" actId="478"/>
          <ac:picMkLst>
            <pc:docMk/>
            <pc:sldMk cId="2603815063" sldId="300"/>
            <ac:picMk id="12" creationId="{DF4FB4BC-986B-41F6-B4E1-C2EF771ED658}"/>
          </ac:picMkLst>
        </pc:picChg>
      </pc:sldChg>
      <pc:sldChg chg="addSp delSp modSp mod">
        <pc:chgData name="Rachel Cutts" userId="51bfb001-f03a-404f-8ad8-3439ee5bd184" providerId="ADAL" clId="{68192753-E907-486B-9EA8-11F8A2A1EF6A}" dt="2025-01-03T09:29:03.981" v="177" actId="207"/>
        <pc:sldMkLst>
          <pc:docMk/>
          <pc:sldMk cId="3643823082" sldId="302"/>
        </pc:sldMkLst>
        <pc:spChg chg="mod">
          <ac:chgData name="Rachel Cutts" userId="51bfb001-f03a-404f-8ad8-3439ee5bd184" providerId="ADAL" clId="{68192753-E907-486B-9EA8-11F8A2A1EF6A}" dt="2025-01-03T09:29:03.981" v="177" actId="207"/>
          <ac:spMkLst>
            <pc:docMk/>
            <pc:sldMk cId="3643823082" sldId="302"/>
            <ac:spMk id="2" creationId="{18B96FFE-3A7D-4CE7-AB96-6D1762C19732}"/>
          </ac:spMkLst>
        </pc:spChg>
        <pc:spChg chg="add mod">
          <ac:chgData name="Rachel Cutts" userId="51bfb001-f03a-404f-8ad8-3439ee5bd184" providerId="ADAL" clId="{68192753-E907-486B-9EA8-11F8A2A1EF6A}" dt="2025-01-03T09:28:45.581" v="175" actId="1076"/>
          <ac:spMkLst>
            <pc:docMk/>
            <pc:sldMk cId="3643823082" sldId="302"/>
            <ac:spMk id="6" creationId="{A23FFB8C-A6ED-0D83-FBC7-19D1B55636EE}"/>
          </ac:spMkLst>
        </pc:spChg>
        <pc:picChg chg="del">
          <ac:chgData name="Rachel Cutts" userId="51bfb001-f03a-404f-8ad8-3439ee5bd184" providerId="ADAL" clId="{68192753-E907-486B-9EA8-11F8A2A1EF6A}" dt="2025-01-03T09:27:47.382" v="146" actId="478"/>
          <ac:picMkLst>
            <pc:docMk/>
            <pc:sldMk cId="3643823082" sldId="302"/>
            <ac:picMk id="3" creationId="{BEFC1B67-DE8A-4CF2-8650-EA992950BFA5}"/>
          </ac:picMkLst>
        </pc:picChg>
        <pc:picChg chg="add mod">
          <ac:chgData name="Rachel Cutts" userId="51bfb001-f03a-404f-8ad8-3439ee5bd184" providerId="ADAL" clId="{68192753-E907-486B-9EA8-11F8A2A1EF6A}" dt="2025-01-03T09:27:57.612" v="148" actId="167"/>
          <ac:picMkLst>
            <pc:docMk/>
            <pc:sldMk cId="3643823082" sldId="302"/>
            <ac:picMk id="4" creationId="{13A68349-B067-B4A7-4D35-17A5A01EDB91}"/>
          </ac:picMkLst>
        </pc:picChg>
      </pc:sldChg>
      <pc:sldChg chg="addSp delSp modSp mod">
        <pc:chgData name="Rachel Cutts" userId="51bfb001-f03a-404f-8ad8-3439ee5bd184" providerId="ADAL" clId="{68192753-E907-486B-9EA8-11F8A2A1EF6A}" dt="2025-01-03T13:52:37.110" v="4340" actId="1076"/>
        <pc:sldMkLst>
          <pc:docMk/>
          <pc:sldMk cId="4163064144" sldId="617"/>
        </pc:sldMkLst>
        <pc:spChg chg="add mod">
          <ac:chgData name="Rachel Cutts" userId="51bfb001-f03a-404f-8ad8-3439ee5bd184" providerId="ADAL" clId="{68192753-E907-486B-9EA8-11F8A2A1EF6A}" dt="2025-01-03T10:22:08.054" v="1161" actId="1076"/>
          <ac:spMkLst>
            <pc:docMk/>
            <pc:sldMk cId="4163064144" sldId="617"/>
            <ac:spMk id="5" creationId="{E083C47A-0266-B580-1EE4-7FD776AEC462}"/>
          </ac:spMkLst>
        </pc:spChg>
        <pc:picChg chg="add mod">
          <ac:chgData name="Rachel Cutts" userId="51bfb001-f03a-404f-8ad8-3439ee5bd184" providerId="ADAL" clId="{68192753-E907-486B-9EA8-11F8A2A1EF6A}" dt="2025-01-03T13:52:37.110" v="4340" actId="1076"/>
          <ac:picMkLst>
            <pc:docMk/>
            <pc:sldMk cId="4163064144" sldId="617"/>
            <ac:picMk id="2" creationId="{313220F3-A063-A455-8CAD-8621824B1DB0}"/>
          </ac:picMkLst>
        </pc:picChg>
        <pc:picChg chg="add mod">
          <ac:chgData name="Rachel Cutts" userId="51bfb001-f03a-404f-8ad8-3439ee5bd184" providerId="ADAL" clId="{68192753-E907-486B-9EA8-11F8A2A1EF6A}" dt="2025-01-03T10:22:07.753" v="1160" actId="1076"/>
          <ac:picMkLst>
            <pc:docMk/>
            <pc:sldMk cId="4163064144" sldId="617"/>
            <ac:picMk id="6" creationId="{FAB78941-46BD-DBBF-6F80-A2CC91F42427}"/>
          </ac:picMkLst>
        </pc:picChg>
        <pc:picChg chg="add del mod">
          <ac:chgData name="Rachel Cutts" userId="51bfb001-f03a-404f-8ad8-3439ee5bd184" providerId="ADAL" clId="{68192753-E907-486B-9EA8-11F8A2A1EF6A}" dt="2025-01-03T13:52:16.894" v="4333" actId="478"/>
          <ac:picMkLst>
            <pc:docMk/>
            <pc:sldMk cId="4163064144" sldId="617"/>
            <ac:picMk id="7" creationId="{E038807C-B9C3-7C8C-0085-5CD38DB330D4}"/>
          </ac:picMkLst>
        </pc:picChg>
        <pc:picChg chg="add mod">
          <ac:chgData name="Rachel Cutts" userId="51bfb001-f03a-404f-8ad8-3439ee5bd184" providerId="ADAL" clId="{68192753-E907-486B-9EA8-11F8A2A1EF6A}" dt="2025-01-03T10:21:39.181" v="1152" actId="14100"/>
          <ac:picMkLst>
            <pc:docMk/>
            <pc:sldMk cId="4163064144" sldId="617"/>
            <ac:picMk id="8" creationId="{B53E00AA-A9BB-1DE4-10F1-8B988098FD9A}"/>
          </ac:picMkLst>
        </pc:picChg>
        <pc:picChg chg="del mod">
          <ac:chgData name="Rachel Cutts" userId="51bfb001-f03a-404f-8ad8-3439ee5bd184" providerId="ADAL" clId="{68192753-E907-486B-9EA8-11F8A2A1EF6A}" dt="2025-01-03T10:21:23.264" v="1148" actId="478"/>
          <ac:picMkLst>
            <pc:docMk/>
            <pc:sldMk cId="4163064144" sldId="617"/>
            <ac:picMk id="9" creationId="{874B6329-54A4-6B55-3E1B-D8C6B48BBAF4}"/>
          </ac:picMkLst>
        </pc:picChg>
      </pc:sldChg>
      <pc:sldChg chg="del">
        <pc:chgData name="Rachel Cutts" userId="51bfb001-f03a-404f-8ad8-3439ee5bd184" providerId="ADAL" clId="{68192753-E907-486B-9EA8-11F8A2A1EF6A}" dt="2025-01-03T09:24:08.696" v="0" actId="47"/>
        <pc:sldMkLst>
          <pc:docMk/>
          <pc:sldMk cId="62938667" sldId="618"/>
        </pc:sldMkLst>
      </pc:sldChg>
      <pc:sldChg chg="del">
        <pc:chgData name="Rachel Cutts" userId="51bfb001-f03a-404f-8ad8-3439ee5bd184" providerId="ADAL" clId="{68192753-E907-486B-9EA8-11F8A2A1EF6A}" dt="2025-01-03T09:24:09.715" v="1" actId="47"/>
        <pc:sldMkLst>
          <pc:docMk/>
          <pc:sldMk cId="2927151220" sldId="619"/>
        </pc:sldMkLst>
      </pc:sldChg>
      <pc:sldChg chg="delSp modSp mod">
        <pc:chgData name="Rachel Cutts" userId="51bfb001-f03a-404f-8ad8-3439ee5bd184" providerId="ADAL" clId="{68192753-E907-486B-9EA8-11F8A2A1EF6A}" dt="2025-01-03T17:09:38.523" v="11187" actId="1076"/>
        <pc:sldMkLst>
          <pc:docMk/>
          <pc:sldMk cId="2189407632" sldId="620"/>
        </pc:sldMkLst>
        <pc:spChg chg="mod">
          <ac:chgData name="Rachel Cutts" userId="51bfb001-f03a-404f-8ad8-3439ee5bd184" providerId="ADAL" clId="{68192753-E907-486B-9EA8-11F8A2A1EF6A}" dt="2025-01-03T17:09:38.523" v="11187" actId="1076"/>
          <ac:spMkLst>
            <pc:docMk/>
            <pc:sldMk cId="2189407632" sldId="620"/>
            <ac:spMk id="4" creationId="{B2F8B01E-DB4E-F18D-2EF3-AFEFE27BECF4}"/>
          </ac:spMkLst>
        </pc:spChg>
        <pc:spChg chg="del">
          <ac:chgData name="Rachel Cutts" userId="51bfb001-f03a-404f-8ad8-3439ee5bd184" providerId="ADAL" clId="{68192753-E907-486B-9EA8-11F8A2A1EF6A}" dt="2025-01-03T09:31:21.207" v="190" actId="21"/>
          <ac:spMkLst>
            <pc:docMk/>
            <pc:sldMk cId="2189407632" sldId="620"/>
            <ac:spMk id="6" creationId="{3546664B-9277-A700-A1AF-2E40BE7CE1BC}"/>
          </ac:spMkLst>
        </pc:spChg>
        <pc:spChg chg="mod">
          <ac:chgData name="Rachel Cutts" userId="51bfb001-f03a-404f-8ad8-3439ee5bd184" providerId="ADAL" clId="{68192753-E907-486B-9EA8-11F8A2A1EF6A}" dt="2025-01-03T10:10:43.420" v="1111" actId="1076"/>
          <ac:spMkLst>
            <pc:docMk/>
            <pc:sldMk cId="2189407632" sldId="620"/>
            <ac:spMk id="8" creationId="{A65C656B-8349-D98D-B08B-C189CB0128E3}"/>
          </ac:spMkLst>
        </pc:spChg>
      </pc:sldChg>
      <pc:sldChg chg="modSp add mod">
        <pc:chgData name="Rachel Cutts" userId="51bfb001-f03a-404f-8ad8-3439ee5bd184" providerId="ADAL" clId="{68192753-E907-486B-9EA8-11F8A2A1EF6A}" dt="2025-01-03T09:59:38.026" v="940" actId="20577"/>
        <pc:sldMkLst>
          <pc:docMk/>
          <pc:sldMk cId="4165845146" sldId="621"/>
        </pc:sldMkLst>
        <pc:spChg chg="mod">
          <ac:chgData name="Rachel Cutts" userId="51bfb001-f03a-404f-8ad8-3439ee5bd184" providerId="ADAL" clId="{68192753-E907-486B-9EA8-11F8A2A1EF6A}" dt="2025-01-03T09:59:38.026" v="940" actId="20577"/>
          <ac:spMkLst>
            <pc:docMk/>
            <pc:sldMk cId="4165845146" sldId="621"/>
            <ac:spMk id="2" creationId="{18B96FFE-3A7D-4CE7-AB96-6D1762C19732}"/>
          </ac:spMkLst>
        </pc:spChg>
      </pc:sldChg>
      <pc:sldChg chg="modSp add del mod">
        <pc:chgData name="Rachel Cutts" userId="51bfb001-f03a-404f-8ad8-3439ee5bd184" providerId="ADAL" clId="{68192753-E907-486B-9EA8-11F8A2A1EF6A}" dt="2025-01-03T15:28:08.095" v="11052" actId="47"/>
        <pc:sldMkLst>
          <pc:docMk/>
          <pc:sldMk cId="2642762747" sldId="622"/>
        </pc:sldMkLst>
        <pc:spChg chg="mod">
          <ac:chgData name="Rachel Cutts" userId="51bfb001-f03a-404f-8ad8-3439ee5bd184" providerId="ADAL" clId="{68192753-E907-486B-9EA8-11F8A2A1EF6A}" dt="2025-01-03T10:29:26.657" v="1240" actId="20577"/>
          <ac:spMkLst>
            <pc:docMk/>
            <pc:sldMk cId="2642762747" sldId="622"/>
            <ac:spMk id="2" creationId="{18B96FFE-3A7D-4CE7-AB96-6D1762C19732}"/>
          </ac:spMkLst>
        </pc:spChg>
      </pc:sldChg>
      <pc:sldChg chg="addSp modSp new modAnim">
        <pc:chgData name="Rachel Cutts" userId="51bfb001-f03a-404f-8ad8-3439ee5bd184" providerId="ADAL" clId="{68192753-E907-486B-9EA8-11F8A2A1EF6A}" dt="2025-01-03T11:05:17.659" v="2633"/>
        <pc:sldMkLst>
          <pc:docMk/>
          <pc:sldMk cId="2911598294" sldId="623"/>
        </pc:sldMkLst>
        <pc:spChg chg="add mod">
          <ac:chgData name="Rachel Cutts" userId="51bfb001-f03a-404f-8ad8-3439ee5bd184" providerId="ADAL" clId="{68192753-E907-486B-9EA8-11F8A2A1EF6A}" dt="2025-01-03T10:19:52.447" v="1132"/>
          <ac:spMkLst>
            <pc:docMk/>
            <pc:sldMk cId="2911598294" sldId="623"/>
            <ac:spMk id="2" creationId="{EFCAC67C-B8B4-86E4-B09E-CFAA6607AEF9}"/>
          </ac:spMkLst>
        </pc:spChg>
        <pc:spChg chg="add mod">
          <ac:chgData name="Rachel Cutts" userId="51bfb001-f03a-404f-8ad8-3439ee5bd184" providerId="ADAL" clId="{68192753-E907-486B-9EA8-11F8A2A1EF6A}" dt="2025-01-03T10:20:01.624" v="1134"/>
          <ac:spMkLst>
            <pc:docMk/>
            <pc:sldMk cId="2911598294" sldId="623"/>
            <ac:spMk id="3" creationId="{FC77009E-48D6-24C9-2A6B-D6A0F973C01F}"/>
          </ac:spMkLst>
        </pc:spChg>
        <pc:spChg chg="add mod">
          <ac:chgData name="Rachel Cutts" userId="51bfb001-f03a-404f-8ad8-3439ee5bd184" providerId="ADAL" clId="{68192753-E907-486B-9EA8-11F8A2A1EF6A}" dt="2025-01-03T10:20:06.157" v="1135"/>
          <ac:spMkLst>
            <pc:docMk/>
            <pc:sldMk cId="2911598294" sldId="623"/>
            <ac:spMk id="4" creationId="{35D48A42-A568-73A8-83D4-DA38F1BA9D17}"/>
          </ac:spMkLst>
        </pc:spChg>
        <pc:spChg chg="add mod">
          <ac:chgData name="Rachel Cutts" userId="51bfb001-f03a-404f-8ad8-3439ee5bd184" providerId="ADAL" clId="{68192753-E907-486B-9EA8-11F8A2A1EF6A}" dt="2025-01-03T11:05:17.659" v="2633"/>
          <ac:spMkLst>
            <pc:docMk/>
            <pc:sldMk cId="2911598294" sldId="623"/>
            <ac:spMk id="5" creationId="{A2F3374F-FE6B-F81B-25B7-335E1B8665AF}"/>
          </ac:spMkLst>
        </pc:spChg>
        <pc:picChg chg="add mod">
          <ac:chgData name="Rachel Cutts" userId="51bfb001-f03a-404f-8ad8-3439ee5bd184" providerId="ADAL" clId="{68192753-E907-486B-9EA8-11F8A2A1EF6A}" dt="2025-01-03T10:23:07.309" v="1181" actId="1076"/>
          <ac:picMkLst>
            <pc:docMk/>
            <pc:sldMk cId="2911598294" sldId="623"/>
            <ac:picMk id="2050" creationId="{5265635F-F4F9-3005-1DCD-0BE87DB3C03A}"/>
          </ac:picMkLst>
        </pc:picChg>
      </pc:sldChg>
      <pc:sldChg chg="modSp add mod ord">
        <pc:chgData name="Rachel Cutts" userId="51bfb001-f03a-404f-8ad8-3439ee5bd184" providerId="ADAL" clId="{68192753-E907-486B-9EA8-11F8A2A1EF6A}" dt="2025-01-03T10:29:29.623" v="1242" actId="20577"/>
        <pc:sldMkLst>
          <pc:docMk/>
          <pc:sldMk cId="1327298309" sldId="624"/>
        </pc:sldMkLst>
        <pc:spChg chg="mod">
          <ac:chgData name="Rachel Cutts" userId="51bfb001-f03a-404f-8ad8-3439ee5bd184" providerId="ADAL" clId="{68192753-E907-486B-9EA8-11F8A2A1EF6A}" dt="2025-01-03T10:29:29.623" v="1242" actId="20577"/>
          <ac:spMkLst>
            <pc:docMk/>
            <pc:sldMk cId="1327298309" sldId="624"/>
            <ac:spMk id="2" creationId="{18B96FFE-3A7D-4CE7-AB96-6D1762C19732}"/>
          </ac:spMkLst>
        </pc:spChg>
      </pc:sldChg>
      <pc:sldChg chg="modSp add mod">
        <pc:chgData name="Rachel Cutts" userId="51bfb001-f03a-404f-8ad8-3439ee5bd184" providerId="ADAL" clId="{68192753-E907-486B-9EA8-11F8A2A1EF6A}" dt="2025-01-03T15:28:36.385" v="11060" actId="20577"/>
        <pc:sldMkLst>
          <pc:docMk/>
          <pc:sldMk cId="2453699567" sldId="625"/>
        </pc:sldMkLst>
        <pc:spChg chg="mod">
          <ac:chgData name="Rachel Cutts" userId="51bfb001-f03a-404f-8ad8-3439ee5bd184" providerId="ADAL" clId="{68192753-E907-486B-9EA8-11F8A2A1EF6A}" dt="2025-01-03T15:28:36.385" v="11060" actId="20577"/>
          <ac:spMkLst>
            <pc:docMk/>
            <pc:sldMk cId="2453699567" sldId="625"/>
            <ac:spMk id="2" creationId="{18B96FFE-3A7D-4CE7-AB96-6D1762C19732}"/>
          </ac:spMkLst>
        </pc:spChg>
      </pc:sldChg>
      <pc:sldChg chg="addSp modSp new mod">
        <pc:chgData name="Rachel Cutts" userId="51bfb001-f03a-404f-8ad8-3439ee5bd184" providerId="ADAL" clId="{68192753-E907-486B-9EA8-11F8A2A1EF6A}" dt="2025-01-03T11:05:14.783" v="2632"/>
        <pc:sldMkLst>
          <pc:docMk/>
          <pc:sldMk cId="3144768635" sldId="626"/>
        </pc:sldMkLst>
        <pc:spChg chg="add mod">
          <ac:chgData name="Rachel Cutts" userId="51bfb001-f03a-404f-8ad8-3439ee5bd184" providerId="ADAL" clId="{68192753-E907-486B-9EA8-11F8A2A1EF6A}" dt="2025-01-03T10:28:08.915" v="1232" actId="113"/>
          <ac:spMkLst>
            <pc:docMk/>
            <pc:sldMk cId="3144768635" sldId="626"/>
            <ac:spMk id="3" creationId="{512E4536-0CDB-484E-E055-FC08E0313FF1}"/>
          </ac:spMkLst>
        </pc:spChg>
        <pc:spChg chg="add mod">
          <ac:chgData name="Rachel Cutts" userId="51bfb001-f03a-404f-8ad8-3439ee5bd184" providerId="ADAL" clId="{68192753-E907-486B-9EA8-11F8A2A1EF6A}" dt="2025-01-03T10:27:32.568" v="1190" actId="1076"/>
          <ac:spMkLst>
            <pc:docMk/>
            <pc:sldMk cId="3144768635" sldId="626"/>
            <ac:spMk id="4" creationId="{D160B76F-2D56-17BB-CA46-504A222F1458}"/>
          </ac:spMkLst>
        </pc:spChg>
        <pc:spChg chg="add mod">
          <ac:chgData name="Rachel Cutts" userId="51bfb001-f03a-404f-8ad8-3439ee5bd184" providerId="ADAL" clId="{68192753-E907-486B-9EA8-11F8A2A1EF6A}" dt="2025-01-03T10:27:30.104" v="1188" actId="1076"/>
          <ac:spMkLst>
            <pc:docMk/>
            <pc:sldMk cId="3144768635" sldId="626"/>
            <ac:spMk id="5" creationId="{051C115D-98C0-1974-3484-8022F7F25055}"/>
          </ac:spMkLst>
        </pc:spChg>
        <pc:spChg chg="add mod">
          <ac:chgData name="Rachel Cutts" userId="51bfb001-f03a-404f-8ad8-3439ee5bd184" providerId="ADAL" clId="{68192753-E907-486B-9EA8-11F8A2A1EF6A}" dt="2025-01-03T11:05:14.783" v="2632"/>
          <ac:spMkLst>
            <pc:docMk/>
            <pc:sldMk cId="3144768635" sldId="626"/>
            <ac:spMk id="7" creationId="{CB50CD50-AA2D-D9FB-20B8-33B4E4FFA008}"/>
          </ac:spMkLst>
        </pc:spChg>
        <pc:picChg chg="add mod">
          <ac:chgData name="Rachel Cutts" userId="51bfb001-f03a-404f-8ad8-3439ee5bd184" providerId="ADAL" clId="{68192753-E907-486B-9EA8-11F8A2A1EF6A}" dt="2025-01-03T10:28:16.833" v="1236" actId="1076"/>
          <ac:picMkLst>
            <pc:docMk/>
            <pc:sldMk cId="3144768635" sldId="626"/>
            <ac:picMk id="6" creationId="{7C11979D-7733-922E-8344-B1DBA8B1CC45}"/>
          </ac:picMkLst>
        </pc:picChg>
      </pc:sldChg>
      <pc:sldChg chg="addSp delSp modSp add mod">
        <pc:chgData name="Rachel Cutts" userId="51bfb001-f03a-404f-8ad8-3439ee5bd184" providerId="ADAL" clId="{68192753-E907-486B-9EA8-11F8A2A1EF6A}" dt="2025-01-03T17:10:02.320" v="11189" actId="1076"/>
        <pc:sldMkLst>
          <pc:docMk/>
          <pc:sldMk cId="620856191" sldId="627"/>
        </pc:sldMkLst>
        <pc:spChg chg="mod">
          <ac:chgData name="Rachel Cutts" userId="51bfb001-f03a-404f-8ad8-3439ee5bd184" providerId="ADAL" clId="{68192753-E907-486B-9EA8-11F8A2A1EF6A}" dt="2025-01-03T17:09:59.817" v="11188" actId="1076"/>
          <ac:spMkLst>
            <pc:docMk/>
            <pc:sldMk cId="620856191" sldId="627"/>
            <ac:spMk id="2" creationId="{BEEA92E0-F3FF-DB1E-B3C2-80F89FD36E5D}"/>
          </ac:spMkLst>
        </pc:spChg>
        <pc:spChg chg="add del">
          <ac:chgData name="Rachel Cutts" userId="51bfb001-f03a-404f-8ad8-3439ee5bd184" providerId="ADAL" clId="{68192753-E907-486B-9EA8-11F8A2A1EF6A}" dt="2025-01-03T11:05:09.099" v="2630" actId="22"/>
          <ac:spMkLst>
            <pc:docMk/>
            <pc:sldMk cId="620856191" sldId="627"/>
            <ac:spMk id="5" creationId="{19A6B862-22E9-B233-893B-E8C821F9F6F8}"/>
          </ac:spMkLst>
        </pc:spChg>
        <pc:spChg chg="add mod">
          <ac:chgData name="Rachel Cutts" userId="51bfb001-f03a-404f-8ad8-3439ee5bd184" providerId="ADAL" clId="{68192753-E907-486B-9EA8-11F8A2A1EF6A}" dt="2025-01-03T11:05:12.359" v="2631"/>
          <ac:spMkLst>
            <pc:docMk/>
            <pc:sldMk cId="620856191" sldId="627"/>
            <ac:spMk id="6" creationId="{813CAA22-E845-5233-DF04-44790B19B203}"/>
          </ac:spMkLst>
        </pc:spChg>
        <pc:spChg chg="del">
          <ac:chgData name="Rachel Cutts" userId="51bfb001-f03a-404f-8ad8-3439ee5bd184" providerId="ADAL" clId="{68192753-E907-486B-9EA8-11F8A2A1EF6A}" dt="2025-01-03T11:05:06.684" v="2628" actId="478"/>
          <ac:spMkLst>
            <pc:docMk/>
            <pc:sldMk cId="620856191" sldId="627"/>
            <ac:spMk id="10" creationId="{6AE4E9C6-296A-4D95-BC6A-55B8AD575F45}"/>
          </ac:spMkLst>
        </pc:spChg>
        <pc:spChg chg="mod">
          <ac:chgData name="Rachel Cutts" userId="51bfb001-f03a-404f-8ad8-3439ee5bd184" providerId="ADAL" clId="{68192753-E907-486B-9EA8-11F8A2A1EF6A}" dt="2025-01-03T17:10:02.320" v="11189" actId="1076"/>
          <ac:spMkLst>
            <pc:docMk/>
            <pc:sldMk cId="620856191" sldId="627"/>
            <ac:spMk id="18" creationId="{C1D10ADF-92C5-4E08-A6A3-BBF40795E154}"/>
          </ac:spMkLst>
        </pc:spChg>
        <pc:picChg chg="add mod">
          <ac:chgData name="Rachel Cutts" userId="51bfb001-f03a-404f-8ad8-3439ee5bd184" providerId="ADAL" clId="{68192753-E907-486B-9EA8-11F8A2A1EF6A}" dt="2025-01-03T10:30:07.663" v="1250" actId="167"/>
          <ac:picMkLst>
            <pc:docMk/>
            <pc:sldMk cId="620856191" sldId="627"/>
            <ac:picMk id="3" creationId="{D08AD6BF-5466-E6DC-D6AF-DC6E0BDF7011}"/>
          </ac:picMkLst>
        </pc:picChg>
        <pc:picChg chg="del">
          <ac:chgData name="Rachel Cutts" userId="51bfb001-f03a-404f-8ad8-3439ee5bd184" providerId="ADAL" clId="{68192753-E907-486B-9EA8-11F8A2A1EF6A}" dt="2025-01-03T10:29:56.595" v="1246" actId="478"/>
          <ac:picMkLst>
            <pc:docMk/>
            <pc:sldMk cId="620856191" sldId="627"/>
            <ac:picMk id="12" creationId="{DF4FB4BC-986B-41F6-B4E1-C2EF771ED658}"/>
          </ac:picMkLst>
        </pc:picChg>
      </pc:sldChg>
      <pc:sldChg chg="addSp new del">
        <pc:chgData name="Rachel Cutts" userId="51bfb001-f03a-404f-8ad8-3439ee5bd184" providerId="ADAL" clId="{68192753-E907-486B-9EA8-11F8A2A1EF6A}" dt="2025-01-03T10:29:52.592" v="1245" actId="47"/>
        <pc:sldMkLst>
          <pc:docMk/>
          <pc:sldMk cId="78278179" sldId="628"/>
        </pc:sldMkLst>
        <pc:picChg chg="add">
          <ac:chgData name="Rachel Cutts" userId="51bfb001-f03a-404f-8ad8-3439ee5bd184" providerId="ADAL" clId="{68192753-E907-486B-9EA8-11F8A2A1EF6A}" dt="2025-01-03T10:29:33.311" v="1244"/>
          <ac:picMkLst>
            <pc:docMk/>
            <pc:sldMk cId="78278179" sldId="628"/>
            <ac:picMk id="6146" creationId="{6106C944-EF85-D921-14E0-25792899BB21}"/>
          </ac:picMkLst>
        </pc:picChg>
      </pc:sldChg>
      <pc:sldChg chg="addSp modSp add mod modAnim">
        <pc:chgData name="Rachel Cutts" userId="51bfb001-f03a-404f-8ad8-3439ee5bd184" providerId="ADAL" clId="{68192753-E907-486B-9EA8-11F8A2A1EF6A}" dt="2025-01-03T17:06:53.196" v="11137" actId="120"/>
        <pc:sldMkLst>
          <pc:docMk/>
          <pc:sldMk cId="1476076853" sldId="628"/>
        </pc:sldMkLst>
        <pc:spChg chg="mod">
          <ac:chgData name="Rachel Cutts" userId="51bfb001-f03a-404f-8ad8-3439ee5bd184" providerId="ADAL" clId="{68192753-E907-486B-9EA8-11F8A2A1EF6A}" dt="2025-01-03T17:06:53.196" v="11137" actId="120"/>
          <ac:spMkLst>
            <pc:docMk/>
            <pc:sldMk cId="1476076853" sldId="628"/>
            <ac:spMk id="2" creationId="{EFCAC67C-B8B4-86E4-B09E-CFAA6607AEF9}"/>
          </ac:spMkLst>
        </pc:spChg>
        <pc:spChg chg="mod">
          <ac:chgData name="Rachel Cutts" userId="51bfb001-f03a-404f-8ad8-3439ee5bd184" providerId="ADAL" clId="{68192753-E907-486B-9EA8-11F8A2A1EF6A}" dt="2025-01-03T17:06:49.060" v="11135" actId="120"/>
          <ac:spMkLst>
            <pc:docMk/>
            <pc:sldMk cId="1476076853" sldId="628"/>
            <ac:spMk id="3" creationId="{FC77009E-48D6-24C9-2A6B-D6A0F973C01F}"/>
          </ac:spMkLst>
        </pc:spChg>
        <pc:spChg chg="mod">
          <ac:chgData name="Rachel Cutts" userId="51bfb001-f03a-404f-8ad8-3439ee5bd184" providerId="ADAL" clId="{68192753-E907-486B-9EA8-11F8A2A1EF6A}" dt="2025-01-03T17:06:52.267" v="11136" actId="120"/>
          <ac:spMkLst>
            <pc:docMk/>
            <pc:sldMk cId="1476076853" sldId="628"/>
            <ac:spMk id="4" creationId="{35D48A42-A568-73A8-83D4-DA38F1BA9D17}"/>
          </ac:spMkLst>
        </pc:spChg>
        <pc:spChg chg="add mod">
          <ac:chgData name="Rachel Cutts" userId="51bfb001-f03a-404f-8ad8-3439ee5bd184" providerId="ADAL" clId="{68192753-E907-486B-9EA8-11F8A2A1EF6A}" dt="2025-01-03T17:03:58.346" v="11104" actId="14100"/>
          <ac:spMkLst>
            <pc:docMk/>
            <pc:sldMk cId="1476076853" sldId="628"/>
            <ac:spMk id="6" creationId="{E63482F0-D5A2-D44C-1524-E73A05BE0F66}"/>
          </ac:spMkLst>
        </pc:spChg>
        <pc:spChg chg="add mod">
          <ac:chgData name="Rachel Cutts" userId="51bfb001-f03a-404f-8ad8-3439ee5bd184" providerId="ADAL" clId="{68192753-E907-486B-9EA8-11F8A2A1EF6A}" dt="2025-01-03T10:44:07.970" v="1858" actId="1076"/>
          <ac:spMkLst>
            <pc:docMk/>
            <pc:sldMk cId="1476076853" sldId="628"/>
            <ac:spMk id="7" creationId="{646CBDB0-4FD0-E4F8-261D-685BC758BA83}"/>
          </ac:spMkLst>
        </pc:spChg>
        <pc:spChg chg="add mod">
          <ac:chgData name="Rachel Cutts" userId="51bfb001-f03a-404f-8ad8-3439ee5bd184" providerId="ADAL" clId="{68192753-E907-486B-9EA8-11F8A2A1EF6A}" dt="2025-01-03T11:04:59.595" v="2627" actId="20577"/>
          <ac:spMkLst>
            <pc:docMk/>
            <pc:sldMk cId="1476076853" sldId="628"/>
            <ac:spMk id="8" creationId="{ECF561F5-033D-0B09-E661-822AB6F1C09E}"/>
          </ac:spMkLst>
        </pc:spChg>
      </pc:sldChg>
      <pc:sldChg chg="addSp modSp new del mod modAnim">
        <pc:chgData name="Rachel Cutts" userId="51bfb001-f03a-404f-8ad8-3439ee5bd184" providerId="ADAL" clId="{68192753-E907-486B-9EA8-11F8A2A1EF6A}" dt="2025-01-03T15:28:05.836" v="11051" actId="47"/>
        <pc:sldMkLst>
          <pc:docMk/>
          <pc:sldMk cId="2959980640" sldId="629"/>
        </pc:sldMkLst>
        <pc:spChg chg="add mod">
          <ac:chgData name="Rachel Cutts" userId="51bfb001-f03a-404f-8ad8-3439ee5bd184" providerId="ADAL" clId="{68192753-E907-486B-9EA8-11F8A2A1EF6A}" dt="2025-01-03T10:46:44.997" v="1934"/>
          <ac:spMkLst>
            <pc:docMk/>
            <pc:sldMk cId="2959980640" sldId="629"/>
            <ac:spMk id="5" creationId="{DD13D5ED-9A34-A661-13BE-D98DD18D1652}"/>
          </ac:spMkLst>
        </pc:spChg>
        <pc:spChg chg="add mod">
          <ac:chgData name="Rachel Cutts" userId="51bfb001-f03a-404f-8ad8-3439ee5bd184" providerId="ADAL" clId="{68192753-E907-486B-9EA8-11F8A2A1EF6A}" dt="2025-01-03T10:46:49.834" v="1935"/>
          <ac:spMkLst>
            <pc:docMk/>
            <pc:sldMk cId="2959980640" sldId="629"/>
            <ac:spMk id="6" creationId="{D06207E4-2D4D-D50C-CF19-78437105EDC7}"/>
          </ac:spMkLst>
        </pc:spChg>
        <pc:spChg chg="add mod">
          <ac:chgData name="Rachel Cutts" userId="51bfb001-f03a-404f-8ad8-3439ee5bd184" providerId="ADAL" clId="{68192753-E907-486B-9EA8-11F8A2A1EF6A}" dt="2025-01-03T10:46:54.700" v="1936"/>
          <ac:spMkLst>
            <pc:docMk/>
            <pc:sldMk cId="2959980640" sldId="629"/>
            <ac:spMk id="7" creationId="{4ACE39FE-2889-212E-47E7-40C15F0F5A1D}"/>
          </ac:spMkLst>
        </pc:spChg>
        <pc:graphicFrameChg chg="add mod modGraphic">
          <ac:chgData name="Rachel Cutts" userId="51bfb001-f03a-404f-8ad8-3439ee5bd184" providerId="ADAL" clId="{68192753-E907-486B-9EA8-11F8A2A1EF6A}" dt="2025-01-03T10:46:15.738" v="1926" actId="1076"/>
          <ac:graphicFrameMkLst>
            <pc:docMk/>
            <pc:sldMk cId="2959980640" sldId="629"/>
            <ac:graphicFrameMk id="4" creationId="{4ADF1D17-13D7-428E-3553-A7C1E105F068}"/>
          </ac:graphicFrameMkLst>
        </pc:graphicFrameChg>
        <pc:picChg chg="add mod">
          <ac:chgData name="Rachel Cutts" userId="51bfb001-f03a-404f-8ad8-3439ee5bd184" providerId="ADAL" clId="{68192753-E907-486B-9EA8-11F8A2A1EF6A}" dt="2025-01-03T10:44:11.577" v="1859" actId="1076"/>
          <ac:picMkLst>
            <pc:docMk/>
            <pc:sldMk cId="2959980640" sldId="629"/>
            <ac:picMk id="3" creationId="{E674D5FD-F3EC-B68A-DFD7-F52B77791B23}"/>
          </ac:picMkLst>
        </pc:picChg>
      </pc:sldChg>
      <pc:sldChg chg="add del">
        <pc:chgData name="Rachel Cutts" userId="51bfb001-f03a-404f-8ad8-3439ee5bd184" providerId="ADAL" clId="{68192753-E907-486B-9EA8-11F8A2A1EF6A}" dt="2025-01-03T15:29:09.002" v="11066" actId="47"/>
        <pc:sldMkLst>
          <pc:docMk/>
          <pc:sldMk cId="3924012128" sldId="629"/>
        </pc:sldMkLst>
      </pc:sldChg>
      <pc:sldChg chg="addSp modSp add del mod">
        <pc:chgData name="Rachel Cutts" userId="51bfb001-f03a-404f-8ad8-3439ee5bd184" providerId="ADAL" clId="{68192753-E907-486B-9EA8-11F8A2A1EF6A}" dt="2025-01-03T15:28:05.836" v="11051" actId="47"/>
        <pc:sldMkLst>
          <pc:docMk/>
          <pc:sldMk cId="2011054912" sldId="630"/>
        </pc:sldMkLst>
        <pc:spChg chg="add mod">
          <ac:chgData name="Rachel Cutts" userId="51bfb001-f03a-404f-8ad8-3439ee5bd184" providerId="ADAL" clId="{68192753-E907-486B-9EA8-11F8A2A1EF6A}" dt="2025-01-03T10:53:48.198" v="2041" actId="113"/>
          <ac:spMkLst>
            <pc:docMk/>
            <pc:sldMk cId="2011054912" sldId="630"/>
            <ac:spMk id="5" creationId="{53CE111F-64D6-74CF-54C4-6FF752628251}"/>
          </ac:spMkLst>
        </pc:spChg>
        <pc:spChg chg="add mod">
          <ac:chgData name="Rachel Cutts" userId="51bfb001-f03a-404f-8ad8-3439ee5bd184" providerId="ADAL" clId="{68192753-E907-486B-9EA8-11F8A2A1EF6A}" dt="2025-01-03T10:50:23.617" v="2032" actId="20577"/>
          <ac:spMkLst>
            <pc:docMk/>
            <pc:sldMk cId="2011054912" sldId="630"/>
            <ac:spMk id="6" creationId="{0BCAD8A9-62AA-BE15-E03F-588626B569E4}"/>
          </ac:spMkLst>
        </pc:spChg>
        <pc:spChg chg="add mod">
          <ac:chgData name="Rachel Cutts" userId="51bfb001-f03a-404f-8ad8-3439ee5bd184" providerId="ADAL" clId="{68192753-E907-486B-9EA8-11F8A2A1EF6A}" dt="2025-01-03T10:53:41.148" v="2036"/>
          <ac:spMkLst>
            <pc:docMk/>
            <pc:sldMk cId="2011054912" sldId="630"/>
            <ac:spMk id="7" creationId="{51E36C09-9238-D5C7-AB30-55CBEBAD762A}"/>
          </ac:spMkLst>
        </pc:spChg>
        <pc:picChg chg="mod">
          <ac:chgData name="Rachel Cutts" userId="51bfb001-f03a-404f-8ad8-3439ee5bd184" providerId="ADAL" clId="{68192753-E907-486B-9EA8-11F8A2A1EF6A}" dt="2025-01-03T14:35:00.906" v="6183" actId="14100"/>
          <ac:picMkLst>
            <pc:docMk/>
            <pc:sldMk cId="2011054912" sldId="630"/>
            <ac:picMk id="3" creationId="{E674D5FD-F3EC-B68A-DFD7-F52B77791B23}"/>
          </ac:picMkLst>
        </pc:picChg>
      </pc:sldChg>
      <pc:sldChg chg="add del">
        <pc:chgData name="Rachel Cutts" userId="51bfb001-f03a-404f-8ad8-3439ee5bd184" providerId="ADAL" clId="{68192753-E907-486B-9EA8-11F8A2A1EF6A}" dt="2025-01-03T15:29:09.002" v="11066" actId="47"/>
        <pc:sldMkLst>
          <pc:docMk/>
          <pc:sldMk cId="2186925321" sldId="630"/>
        </pc:sldMkLst>
      </pc:sldChg>
      <pc:sldChg chg="add del">
        <pc:chgData name="Rachel Cutts" userId="51bfb001-f03a-404f-8ad8-3439ee5bd184" providerId="ADAL" clId="{68192753-E907-486B-9EA8-11F8A2A1EF6A}" dt="2025-01-03T15:29:09.002" v="11066" actId="47"/>
        <pc:sldMkLst>
          <pc:docMk/>
          <pc:sldMk cId="751261605" sldId="631"/>
        </pc:sldMkLst>
      </pc:sldChg>
      <pc:sldChg chg="addSp modSp add del mod modAnim">
        <pc:chgData name="Rachel Cutts" userId="51bfb001-f03a-404f-8ad8-3439ee5bd184" providerId="ADAL" clId="{68192753-E907-486B-9EA8-11F8A2A1EF6A}" dt="2025-01-03T15:28:05.836" v="11051" actId="47"/>
        <pc:sldMkLst>
          <pc:docMk/>
          <pc:sldMk cId="3737851729" sldId="631"/>
        </pc:sldMkLst>
        <pc:spChg chg="add mod">
          <ac:chgData name="Rachel Cutts" userId="51bfb001-f03a-404f-8ad8-3439ee5bd184" providerId="ADAL" clId="{68192753-E907-486B-9EA8-11F8A2A1EF6A}" dt="2025-01-03T10:54:26.713" v="2111" actId="1076"/>
          <ac:spMkLst>
            <pc:docMk/>
            <pc:sldMk cId="3737851729" sldId="631"/>
            <ac:spMk id="2" creationId="{5FACB608-148D-365B-B8AA-C061BBBF5C76}"/>
          </ac:spMkLst>
        </pc:spChg>
        <pc:spChg chg="add mod">
          <ac:chgData name="Rachel Cutts" userId="51bfb001-f03a-404f-8ad8-3439ee5bd184" providerId="ADAL" clId="{68192753-E907-486B-9EA8-11F8A2A1EF6A}" dt="2025-01-03T10:54:37.702" v="2125" actId="20577"/>
          <ac:spMkLst>
            <pc:docMk/>
            <pc:sldMk cId="3737851729" sldId="631"/>
            <ac:spMk id="5" creationId="{08B7674B-3FEE-B686-BFDB-E4F913F3FF54}"/>
          </ac:spMkLst>
        </pc:spChg>
        <pc:spChg chg="add mod">
          <ac:chgData name="Rachel Cutts" userId="51bfb001-f03a-404f-8ad8-3439ee5bd184" providerId="ADAL" clId="{68192753-E907-486B-9EA8-11F8A2A1EF6A}" dt="2025-01-03T10:55:27.904" v="2241" actId="20577"/>
          <ac:spMkLst>
            <pc:docMk/>
            <pc:sldMk cId="3737851729" sldId="631"/>
            <ac:spMk id="6" creationId="{2409FC38-CFB6-F23A-BFD7-420B39825715}"/>
          </ac:spMkLst>
        </pc:spChg>
        <pc:spChg chg="add mod">
          <ac:chgData name="Rachel Cutts" userId="51bfb001-f03a-404f-8ad8-3439ee5bd184" providerId="ADAL" clId="{68192753-E907-486B-9EA8-11F8A2A1EF6A}" dt="2025-01-03T10:57:44.021" v="2308" actId="20577"/>
          <ac:spMkLst>
            <pc:docMk/>
            <pc:sldMk cId="3737851729" sldId="631"/>
            <ac:spMk id="7" creationId="{A696E841-4CAD-C0F4-20EB-71DA6B12CA8B}"/>
          </ac:spMkLst>
        </pc:spChg>
      </pc:sldChg>
      <pc:sldChg chg="addSp modSp add del mod modAnim">
        <pc:chgData name="Rachel Cutts" userId="51bfb001-f03a-404f-8ad8-3439ee5bd184" providerId="ADAL" clId="{68192753-E907-486B-9EA8-11F8A2A1EF6A}" dt="2025-01-03T15:28:05.836" v="11051" actId="47"/>
        <pc:sldMkLst>
          <pc:docMk/>
          <pc:sldMk cId="2726439181" sldId="632"/>
        </pc:sldMkLst>
        <pc:spChg chg="add mod">
          <ac:chgData name="Rachel Cutts" userId="51bfb001-f03a-404f-8ad8-3439ee5bd184" providerId="ADAL" clId="{68192753-E907-486B-9EA8-11F8A2A1EF6A}" dt="2025-01-03T10:58:54.325" v="2309"/>
          <ac:spMkLst>
            <pc:docMk/>
            <pc:sldMk cId="2726439181" sldId="632"/>
            <ac:spMk id="2" creationId="{56194D5E-D1CC-9081-0AC8-4806EE40AD07}"/>
          </ac:spMkLst>
        </pc:spChg>
        <pc:spChg chg="add mod">
          <ac:chgData name="Rachel Cutts" userId="51bfb001-f03a-404f-8ad8-3439ee5bd184" providerId="ADAL" clId="{68192753-E907-486B-9EA8-11F8A2A1EF6A}" dt="2025-01-03T11:04:20.509" v="2594" actId="1076"/>
          <ac:spMkLst>
            <pc:docMk/>
            <pc:sldMk cId="2726439181" sldId="632"/>
            <ac:spMk id="5" creationId="{769A7E12-A98E-2DD8-B987-8503B8248A53}"/>
          </ac:spMkLst>
        </pc:spChg>
        <pc:picChg chg="mod">
          <ac:chgData name="Rachel Cutts" userId="51bfb001-f03a-404f-8ad8-3439ee5bd184" providerId="ADAL" clId="{68192753-E907-486B-9EA8-11F8A2A1EF6A}" dt="2025-01-03T14:34:52.959" v="6182" actId="14100"/>
          <ac:picMkLst>
            <pc:docMk/>
            <pc:sldMk cId="2726439181" sldId="632"/>
            <ac:picMk id="3" creationId="{E674D5FD-F3EC-B68A-DFD7-F52B77791B23}"/>
          </ac:picMkLst>
        </pc:picChg>
      </pc:sldChg>
      <pc:sldChg chg="add del">
        <pc:chgData name="Rachel Cutts" userId="51bfb001-f03a-404f-8ad8-3439ee5bd184" providerId="ADAL" clId="{68192753-E907-486B-9EA8-11F8A2A1EF6A}" dt="2025-01-03T15:29:09.002" v="11066" actId="47"/>
        <pc:sldMkLst>
          <pc:docMk/>
          <pc:sldMk cId="3903028312" sldId="632"/>
        </pc:sldMkLst>
      </pc:sldChg>
      <pc:sldChg chg="addSp delSp modSp add del mod delAnim modAnim">
        <pc:chgData name="Rachel Cutts" userId="51bfb001-f03a-404f-8ad8-3439ee5bd184" providerId="ADAL" clId="{68192753-E907-486B-9EA8-11F8A2A1EF6A}" dt="2025-01-03T15:28:19.493" v="11056" actId="47"/>
        <pc:sldMkLst>
          <pc:docMk/>
          <pc:sldMk cId="1981810671" sldId="633"/>
        </pc:sldMkLst>
        <pc:spChg chg="del mod">
          <ac:chgData name="Rachel Cutts" userId="51bfb001-f03a-404f-8ad8-3439ee5bd184" providerId="ADAL" clId="{68192753-E907-486B-9EA8-11F8A2A1EF6A}" dt="2025-01-03T14:36:19.867" v="6289" actId="478"/>
          <ac:spMkLst>
            <pc:docMk/>
            <pc:sldMk cId="1981810671" sldId="633"/>
            <ac:spMk id="2" creationId="{EFCAC67C-B8B4-86E4-B09E-CFAA6607AEF9}"/>
          </ac:spMkLst>
        </pc:spChg>
        <pc:spChg chg="mod">
          <ac:chgData name="Rachel Cutts" userId="51bfb001-f03a-404f-8ad8-3439ee5bd184" providerId="ADAL" clId="{68192753-E907-486B-9EA8-11F8A2A1EF6A}" dt="2025-01-03T14:36:24.717" v="6291" actId="1076"/>
          <ac:spMkLst>
            <pc:docMk/>
            <pc:sldMk cId="1981810671" sldId="633"/>
            <ac:spMk id="3" creationId="{FC77009E-48D6-24C9-2A6B-D6A0F973C01F}"/>
          </ac:spMkLst>
        </pc:spChg>
        <pc:spChg chg="add mod">
          <ac:chgData name="Rachel Cutts" userId="51bfb001-f03a-404f-8ad8-3439ee5bd184" providerId="ADAL" clId="{68192753-E907-486B-9EA8-11F8A2A1EF6A}" dt="2025-01-03T14:36:22.131" v="6290" actId="1076"/>
          <ac:spMkLst>
            <pc:docMk/>
            <pc:sldMk cId="1981810671" sldId="633"/>
            <ac:spMk id="6" creationId="{DD2E166A-C36E-21BF-D3E8-272AA264461D}"/>
          </ac:spMkLst>
        </pc:spChg>
        <pc:spChg chg="add mod">
          <ac:chgData name="Rachel Cutts" userId="51bfb001-f03a-404f-8ad8-3439ee5bd184" providerId="ADAL" clId="{68192753-E907-486B-9EA8-11F8A2A1EF6A}" dt="2025-01-03T14:36:32.928" v="6321" actId="20577"/>
          <ac:spMkLst>
            <pc:docMk/>
            <pc:sldMk cId="1981810671" sldId="633"/>
            <ac:spMk id="7" creationId="{C1F5036E-946B-4413-4657-BF9642488638}"/>
          </ac:spMkLst>
        </pc:spChg>
        <pc:graphicFrameChg chg="add mod">
          <ac:chgData name="Rachel Cutts" userId="51bfb001-f03a-404f-8ad8-3439ee5bd184" providerId="ADAL" clId="{68192753-E907-486B-9EA8-11F8A2A1EF6A}" dt="2025-01-03T11:34:09.308" v="2648"/>
          <ac:graphicFrameMkLst>
            <pc:docMk/>
            <pc:sldMk cId="1981810671" sldId="633"/>
            <ac:graphicFrameMk id="5" creationId="{48738D11-50DB-1D04-ED24-6DD92C51D52E}"/>
          </ac:graphicFrameMkLst>
        </pc:graphicFrameChg>
        <pc:picChg chg="add mod">
          <ac:chgData name="Rachel Cutts" userId="51bfb001-f03a-404f-8ad8-3439ee5bd184" providerId="ADAL" clId="{68192753-E907-486B-9EA8-11F8A2A1EF6A}" dt="2025-01-03T11:32:56.683" v="2636" actId="1076"/>
          <ac:picMkLst>
            <pc:docMk/>
            <pc:sldMk cId="1981810671" sldId="633"/>
            <ac:picMk id="1026" creationId="{FAE65A9A-FE8D-1FB0-00FA-1FDE1766F4EE}"/>
          </ac:picMkLst>
        </pc:picChg>
        <pc:picChg chg="del">
          <ac:chgData name="Rachel Cutts" userId="51bfb001-f03a-404f-8ad8-3439ee5bd184" providerId="ADAL" clId="{68192753-E907-486B-9EA8-11F8A2A1EF6A}" dt="2025-01-03T11:04:34.847" v="2596" actId="478"/>
          <ac:picMkLst>
            <pc:docMk/>
            <pc:sldMk cId="1981810671" sldId="633"/>
            <ac:picMk id="2050" creationId="{5265635F-F4F9-3005-1DCD-0BE87DB3C03A}"/>
          </ac:picMkLst>
        </pc:picChg>
      </pc:sldChg>
      <pc:sldChg chg="addSp delSp modSp add del mod">
        <pc:chgData name="Rachel Cutts" userId="51bfb001-f03a-404f-8ad8-3439ee5bd184" providerId="ADAL" clId="{68192753-E907-486B-9EA8-11F8A2A1EF6A}" dt="2025-01-03T15:28:19.493" v="11056" actId="47"/>
        <pc:sldMkLst>
          <pc:docMk/>
          <pc:sldMk cId="910984428" sldId="634"/>
        </pc:sldMkLst>
        <pc:spChg chg="mod">
          <ac:chgData name="Rachel Cutts" userId="51bfb001-f03a-404f-8ad8-3439ee5bd184" providerId="ADAL" clId="{68192753-E907-486B-9EA8-11F8A2A1EF6A}" dt="2025-01-03T15:03:01.036" v="8694" actId="692"/>
          <ac:spMkLst>
            <pc:docMk/>
            <pc:sldMk cId="910984428" sldId="634"/>
            <ac:spMk id="3" creationId="{512E4536-0CDB-484E-E055-FC08E0313FF1}"/>
          </ac:spMkLst>
        </pc:spChg>
        <pc:spChg chg="mod">
          <ac:chgData name="Rachel Cutts" userId="51bfb001-f03a-404f-8ad8-3439ee5bd184" providerId="ADAL" clId="{68192753-E907-486B-9EA8-11F8A2A1EF6A}" dt="2025-01-03T15:03:09.058" v="8696" actId="1076"/>
          <ac:spMkLst>
            <pc:docMk/>
            <pc:sldMk cId="910984428" sldId="634"/>
            <ac:spMk id="4" creationId="{D160B76F-2D56-17BB-CA46-504A222F1458}"/>
          </ac:spMkLst>
        </pc:spChg>
        <pc:spChg chg="mod">
          <ac:chgData name="Rachel Cutts" userId="51bfb001-f03a-404f-8ad8-3439ee5bd184" providerId="ADAL" clId="{68192753-E907-486B-9EA8-11F8A2A1EF6A}" dt="2025-01-03T15:02:13.054" v="8610" actId="1076"/>
          <ac:spMkLst>
            <pc:docMk/>
            <pc:sldMk cId="910984428" sldId="634"/>
            <ac:spMk id="5" creationId="{051C115D-98C0-1974-3484-8022F7F25055}"/>
          </ac:spMkLst>
        </pc:spChg>
        <pc:spChg chg="add del mod">
          <ac:chgData name="Rachel Cutts" userId="51bfb001-f03a-404f-8ad8-3439ee5bd184" providerId="ADAL" clId="{68192753-E907-486B-9EA8-11F8A2A1EF6A}" dt="2025-01-03T14:56:23.143" v="7872" actId="478"/>
          <ac:spMkLst>
            <pc:docMk/>
            <pc:sldMk cId="910984428" sldId="634"/>
            <ac:spMk id="7" creationId="{DF4634A3-3762-5FA2-D4A3-E722AA96C59E}"/>
          </ac:spMkLst>
        </pc:spChg>
        <pc:graphicFrameChg chg="add mod modGraphic">
          <ac:chgData name="Rachel Cutts" userId="51bfb001-f03a-404f-8ad8-3439ee5bd184" providerId="ADAL" clId="{68192753-E907-486B-9EA8-11F8A2A1EF6A}" dt="2025-01-03T11:34:02.972" v="2647" actId="14100"/>
          <ac:graphicFrameMkLst>
            <pc:docMk/>
            <pc:sldMk cId="910984428" sldId="634"/>
            <ac:graphicFrameMk id="2" creationId="{B7092580-7BA4-C5C3-F06A-3EB58E541528}"/>
          </ac:graphicFrameMkLst>
        </pc:graphicFrameChg>
        <pc:graphicFrameChg chg="add mod modGraphic">
          <ac:chgData name="Rachel Cutts" userId="51bfb001-f03a-404f-8ad8-3439ee5bd184" providerId="ADAL" clId="{68192753-E907-486B-9EA8-11F8A2A1EF6A}" dt="2025-01-03T15:02:00.437" v="8603" actId="1076"/>
          <ac:graphicFrameMkLst>
            <pc:docMk/>
            <pc:sldMk cId="910984428" sldId="634"/>
            <ac:graphicFrameMk id="6" creationId="{86FF1A8F-2D27-DCC2-C2C8-84283F715653}"/>
          </ac:graphicFrameMkLst>
        </pc:graphicFrameChg>
        <pc:picChg chg="del">
          <ac:chgData name="Rachel Cutts" userId="51bfb001-f03a-404f-8ad8-3439ee5bd184" providerId="ADAL" clId="{68192753-E907-486B-9EA8-11F8A2A1EF6A}" dt="2025-01-03T11:04:36.071" v="2597" actId="478"/>
          <ac:picMkLst>
            <pc:docMk/>
            <pc:sldMk cId="910984428" sldId="634"/>
            <ac:picMk id="6" creationId="{7C11979D-7733-922E-8344-B1DBA8B1CC45}"/>
          </ac:picMkLst>
        </pc:picChg>
        <pc:picChg chg="add mod">
          <ac:chgData name="Rachel Cutts" userId="51bfb001-f03a-404f-8ad8-3439ee5bd184" providerId="ADAL" clId="{68192753-E907-486B-9EA8-11F8A2A1EF6A}" dt="2025-01-03T15:03:05.735" v="8695" actId="14100"/>
          <ac:picMkLst>
            <pc:docMk/>
            <pc:sldMk cId="910984428" sldId="634"/>
            <ac:picMk id="2050" creationId="{B44C7D20-93AE-1164-5924-1EF4FBCABB0C}"/>
          </ac:picMkLst>
        </pc:picChg>
      </pc:sldChg>
      <pc:sldChg chg="addSp delSp modSp add del mod delAnim">
        <pc:chgData name="Rachel Cutts" userId="51bfb001-f03a-404f-8ad8-3439ee5bd184" providerId="ADAL" clId="{68192753-E907-486B-9EA8-11F8A2A1EF6A}" dt="2025-01-03T15:28:19.493" v="11056" actId="47"/>
        <pc:sldMkLst>
          <pc:docMk/>
          <pc:sldMk cId="4031692904" sldId="635"/>
        </pc:sldMkLst>
        <pc:spChg chg="del">
          <ac:chgData name="Rachel Cutts" userId="51bfb001-f03a-404f-8ad8-3439ee5bd184" providerId="ADAL" clId="{68192753-E907-486B-9EA8-11F8A2A1EF6A}" dt="2025-01-03T14:39:06.777" v="6656" actId="478"/>
          <ac:spMkLst>
            <pc:docMk/>
            <pc:sldMk cId="4031692904" sldId="635"/>
            <ac:spMk id="2" creationId="{EFCAC67C-B8B4-86E4-B09E-CFAA6607AEF9}"/>
          </ac:spMkLst>
        </pc:spChg>
        <pc:spChg chg="del">
          <ac:chgData name="Rachel Cutts" userId="51bfb001-f03a-404f-8ad8-3439ee5bd184" providerId="ADAL" clId="{68192753-E907-486B-9EA8-11F8A2A1EF6A}" dt="2025-01-03T14:38:31.700" v="6606" actId="478"/>
          <ac:spMkLst>
            <pc:docMk/>
            <pc:sldMk cId="4031692904" sldId="635"/>
            <ac:spMk id="3" creationId="{FC77009E-48D6-24C9-2A6B-D6A0F973C01F}"/>
          </ac:spMkLst>
        </pc:spChg>
        <pc:spChg chg="del">
          <ac:chgData name="Rachel Cutts" userId="51bfb001-f03a-404f-8ad8-3439ee5bd184" providerId="ADAL" clId="{68192753-E907-486B-9EA8-11F8A2A1EF6A}" dt="2025-01-03T14:38:30.244" v="6605" actId="478"/>
          <ac:spMkLst>
            <pc:docMk/>
            <pc:sldMk cId="4031692904" sldId="635"/>
            <ac:spMk id="4" creationId="{35D48A42-A568-73A8-83D4-DA38F1BA9D17}"/>
          </ac:spMkLst>
        </pc:spChg>
        <pc:spChg chg="del">
          <ac:chgData name="Rachel Cutts" userId="51bfb001-f03a-404f-8ad8-3439ee5bd184" providerId="ADAL" clId="{68192753-E907-486B-9EA8-11F8A2A1EF6A}" dt="2025-01-03T14:39:07.893" v="6657" actId="478"/>
          <ac:spMkLst>
            <pc:docMk/>
            <pc:sldMk cId="4031692904" sldId="635"/>
            <ac:spMk id="6" creationId="{E63482F0-D5A2-D44C-1524-E73A05BE0F66}"/>
          </ac:spMkLst>
        </pc:spChg>
        <pc:spChg chg="mod">
          <ac:chgData name="Rachel Cutts" userId="51bfb001-f03a-404f-8ad8-3439ee5bd184" providerId="ADAL" clId="{68192753-E907-486B-9EA8-11F8A2A1EF6A}" dt="2025-01-03T14:38:36.088" v="6607" actId="1076"/>
          <ac:spMkLst>
            <pc:docMk/>
            <pc:sldMk cId="4031692904" sldId="635"/>
            <ac:spMk id="7" creationId="{646CBDB0-4FD0-E4F8-261D-685BC758BA83}"/>
          </ac:spMkLst>
        </pc:spChg>
        <pc:spChg chg="add mod">
          <ac:chgData name="Rachel Cutts" userId="51bfb001-f03a-404f-8ad8-3439ee5bd184" providerId="ADAL" clId="{68192753-E907-486B-9EA8-11F8A2A1EF6A}" dt="2025-01-03T15:03:41.371" v="8778" actId="20577"/>
          <ac:spMkLst>
            <pc:docMk/>
            <pc:sldMk cId="4031692904" sldId="635"/>
            <ac:spMk id="9" creationId="{C9309C6C-2E92-EE7A-B09E-7BA110680D73}"/>
          </ac:spMkLst>
        </pc:spChg>
        <pc:graphicFrameChg chg="add mod">
          <ac:chgData name="Rachel Cutts" userId="51bfb001-f03a-404f-8ad8-3439ee5bd184" providerId="ADAL" clId="{68192753-E907-486B-9EA8-11F8A2A1EF6A}" dt="2025-01-03T13:32:45.438" v="2900"/>
          <ac:graphicFrameMkLst>
            <pc:docMk/>
            <pc:sldMk cId="4031692904" sldId="635"/>
            <ac:graphicFrameMk id="5" creationId="{5FE650E6-1239-437A-0F63-43AAE32199CA}"/>
          </ac:graphicFrameMkLst>
        </pc:graphicFrameChg>
        <pc:picChg chg="add mod">
          <ac:chgData name="Rachel Cutts" userId="51bfb001-f03a-404f-8ad8-3439ee5bd184" providerId="ADAL" clId="{68192753-E907-486B-9EA8-11F8A2A1EF6A}" dt="2025-01-03T14:39:18.700" v="6660" actId="14100"/>
          <ac:picMkLst>
            <pc:docMk/>
            <pc:sldMk cId="4031692904" sldId="635"/>
            <ac:picMk id="10" creationId="{2ACC8480-2559-F738-B72D-0D6FF2683D85}"/>
          </ac:picMkLst>
        </pc:picChg>
        <pc:picChg chg="del">
          <ac:chgData name="Rachel Cutts" userId="51bfb001-f03a-404f-8ad8-3439ee5bd184" providerId="ADAL" clId="{68192753-E907-486B-9EA8-11F8A2A1EF6A}" dt="2025-01-03T11:04:37.153" v="2598" actId="478"/>
          <ac:picMkLst>
            <pc:docMk/>
            <pc:sldMk cId="4031692904" sldId="635"/>
            <ac:picMk id="2050" creationId="{5265635F-F4F9-3005-1DCD-0BE87DB3C03A}"/>
          </ac:picMkLst>
        </pc:picChg>
        <pc:picChg chg="add">
          <ac:chgData name="Rachel Cutts" userId="51bfb001-f03a-404f-8ad8-3439ee5bd184" providerId="ADAL" clId="{68192753-E907-486B-9EA8-11F8A2A1EF6A}" dt="2025-01-03T13:30:26.976" v="2755"/>
          <ac:picMkLst>
            <pc:docMk/>
            <pc:sldMk cId="4031692904" sldId="635"/>
            <ac:picMk id="3074" creationId="{51F9D093-187F-BC93-DACD-2BD0537FA719}"/>
          </ac:picMkLst>
        </pc:picChg>
      </pc:sldChg>
      <pc:sldChg chg="addSp delSp modSp add del mod">
        <pc:chgData name="Rachel Cutts" userId="51bfb001-f03a-404f-8ad8-3439ee5bd184" providerId="ADAL" clId="{68192753-E907-486B-9EA8-11F8A2A1EF6A}" dt="2025-01-03T15:28:19.493" v="11056" actId="47"/>
        <pc:sldMkLst>
          <pc:docMk/>
          <pc:sldMk cId="1885248232" sldId="636"/>
        </pc:sldMkLst>
        <pc:spChg chg="mod">
          <ac:chgData name="Rachel Cutts" userId="51bfb001-f03a-404f-8ad8-3439ee5bd184" providerId="ADAL" clId="{68192753-E907-486B-9EA8-11F8A2A1EF6A}" dt="2025-01-03T14:43:42.949" v="7470" actId="1076"/>
          <ac:spMkLst>
            <pc:docMk/>
            <pc:sldMk cId="1885248232" sldId="636"/>
            <ac:spMk id="2" creationId="{BEEA92E0-F3FF-DB1E-B3C2-80F89FD36E5D}"/>
          </ac:spMkLst>
        </pc:spChg>
        <pc:spChg chg="del">
          <ac:chgData name="Rachel Cutts" userId="51bfb001-f03a-404f-8ad8-3439ee5bd184" providerId="ADAL" clId="{68192753-E907-486B-9EA8-11F8A2A1EF6A}" dt="2025-01-03T11:04:47.455" v="2601" actId="478"/>
          <ac:spMkLst>
            <pc:docMk/>
            <pc:sldMk cId="1885248232" sldId="636"/>
            <ac:spMk id="10" creationId="{6AE4E9C6-296A-4D95-BC6A-55B8AD575F45}"/>
          </ac:spMkLst>
        </pc:spChg>
        <pc:spChg chg="mod">
          <ac:chgData name="Rachel Cutts" userId="51bfb001-f03a-404f-8ad8-3439ee5bd184" providerId="ADAL" clId="{68192753-E907-486B-9EA8-11F8A2A1EF6A}" dt="2025-01-03T14:58:00.052" v="7891" actId="20577"/>
          <ac:spMkLst>
            <pc:docMk/>
            <pc:sldMk cId="1885248232" sldId="636"/>
            <ac:spMk id="18" creationId="{C1D10ADF-92C5-4E08-A6A3-BBF40795E154}"/>
          </ac:spMkLst>
        </pc:spChg>
        <pc:graphicFrameChg chg="add mod">
          <ac:chgData name="Rachel Cutts" userId="51bfb001-f03a-404f-8ad8-3439ee5bd184" providerId="ADAL" clId="{68192753-E907-486B-9EA8-11F8A2A1EF6A}" dt="2025-01-03T13:32:46.570" v="2901"/>
          <ac:graphicFrameMkLst>
            <pc:docMk/>
            <pc:sldMk cId="1885248232" sldId="636"/>
            <ac:graphicFrameMk id="3" creationId="{D7B0ECD0-2916-DAB9-A2D4-A1D8E948A001}"/>
          </ac:graphicFrameMkLst>
        </pc:graphicFrameChg>
        <pc:picChg chg="del mod">
          <ac:chgData name="Rachel Cutts" userId="51bfb001-f03a-404f-8ad8-3439ee5bd184" providerId="ADAL" clId="{68192753-E907-486B-9EA8-11F8A2A1EF6A}" dt="2025-01-03T11:04:38.661" v="2600" actId="478"/>
          <ac:picMkLst>
            <pc:docMk/>
            <pc:sldMk cId="1885248232" sldId="636"/>
            <ac:picMk id="3" creationId="{D08AD6BF-5466-E6DC-D6AF-DC6E0BDF7011}"/>
          </ac:picMkLst>
        </pc:picChg>
        <pc:picChg chg="add mod">
          <ac:chgData name="Rachel Cutts" userId="51bfb001-f03a-404f-8ad8-3439ee5bd184" providerId="ADAL" clId="{68192753-E907-486B-9EA8-11F8A2A1EF6A}" dt="2025-01-03T14:41:59.897" v="7260" actId="14100"/>
          <ac:picMkLst>
            <pc:docMk/>
            <pc:sldMk cId="1885248232" sldId="636"/>
            <ac:picMk id="4" creationId="{8E90CCC3-8EE2-C48B-4555-213FE8030A6D}"/>
          </ac:picMkLst>
        </pc:picChg>
      </pc:sldChg>
      <pc:sldChg chg="modSp add mod ord">
        <pc:chgData name="Rachel Cutts" userId="51bfb001-f03a-404f-8ad8-3439ee5bd184" providerId="ADAL" clId="{68192753-E907-486B-9EA8-11F8A2A1EF6A}" dt="2025-01-03T15:28:30.804" v="11058"/>
        <pc:sldMkLst>
          <pc:docMk/>
          <pc:sldMk cId="3095981388" sldId="637"/>
        </pc:sldMkLst>
        <pc:spChg chg="mod">
          <ac:chgData name="Rachel Cutts" userId="51bfb001-f03a-404f-8ad8-3439ee5bd184" providerId="ADAL" clId="{68192753-E907-486B-9EA8-11F8A2A1EF6A}" dt="2025-01-03T13:30:38.848" v="2758" actId="20577"/>
          <ac:spMkLst>
            <pc:docMk/>
            <pc:sldMk cId="3095981388" sldId="637"/>
            <ac:spMk id="2" creationId="{18B96FFE-3A7D-4CE7-AB96-6D1762C19732}"/>
          </ac:spMkLst>
        </pc:spChg>
      </pc:sldChg>
      <pc:sldChg chg="addSp delSp modSp add mod ord">
        <pc:chgData name="Rachel Cutts" userId="51bfb001-f03a-404f-8ad8-3439ee5bd184" providerId="ADAL" clId="{68192753-E907-486B-9EA8-11F8A2A1EF6A}" dt="2025-01-03T17:04:17.395" v="11110" actId="120"/>
        <pc:sldMkLst>
          <pc:docMk/>
          <pc:sldMk cId="2933568700" sldId="638"/>
        </pc:sldMkLst>
        <pc:spChg chg="mod">
          <ac:chgData name="Rachel Cutts" userId="51bfb001-f03a-404f-8ad8-3439ee5bd184" providerId="ADAL" clId="{68192753-E907-486B-9EA8-11F8A2A1EF6A}" dt="2025-01-03T17:04:14.240" v="11108" actId="120"/>
          <ac:spMkLst>
            <pc:docMk/>
            <pc:sldMk cId="2933568700" sldId="638"/>
            <ac:spMk id="2" creationId="{EFCAC67C-B8B4-86E4-B09E-CFAA6607AEF9}"/>
          </ac:spMkLst>
        </pc:spChg>
        <pc:spChg chg="mod ord">
          <ac:chgData name="Rachel Cutts" userId="51bfb001-f03a-404f-8ad8-3439ee5bd184" providerId="ADAL" clId="{68192753-E907-486B-9EA8-11F8A2A1EF6A}" dt="2025-01-03T17:04:15.700" v="11109" actId="120"/>
          <ac:spMkLst>
            <pc:docMk/>
            <pc:sldMk cId="2933568700" sldId="638"/>
            <ac:spMk id="3" creationId="{FC77009E-48D6-24C9-2A6B-D6A0F973C01F}"/>
          </ac:spMkLst>
        </pc:spChg>
        <pc:spChg chg="ord">
          <ac:chgData name="Rachel Cutts" userId="51bfb001-f03a-404f-8ad8-3439ee5bd184" providerId="ADAL" clId="{68192753-E907-486B-9EA8-11F8A2A1EF6A}" dt="2025-01-03T13:31:20.046" v="2819" actId="166"/>
          <ac:spMkLst>
            <pc:docMk/>
            <pc:sldMk cId="2933568700" sldId="638"/>
            <ac:spMk id="4" creationId="{35D48A42-A568-73A8-83D4-DA38F1BA9D17}"/>
          </ac:spMkLst>
        </pc:spChg>
        <pc:spChg chg="mod">
          <ac:chgData name="Rachel Cutts" userId="51bfb001-f03a-404f-8ad8-3439ee5bd184" providerId="ADAL" clId="{68192753-E907-486B-9EA8-11F8A2A1EF6A}" dt="2025-01-03T17:04:17.395" v="11110" actId="120"/>
          <ac:spMkLst>
            <pc:docMk/>
            <pc:sldMk cId="2933568700" sldId="638"/>
            <ac:spMk id="6" creationId="{DD2E166A-C36E-21BF-D3E8-272AA264461D}"/>
          </ac:spMkLst>
        </pc:spChg>
        <pc:spChg chg="add del mod">
          <ac:chgData name="Rachel Cutts" userId="51bfb001-f03a-404f-8ad8-3439ee5bd184" providerId="ADAL" clId="{68192753-E907-486B-9EA8-11F8A2A1EF6A}" dt="2025-01-03T13:35:18.113" v="3145" actId="478"/>
          <ac:spMkLst>
            <pc:docMk/>
            <pc:sldMk cId="2933568700" sldId="638"/>
            <ac:spMk id="8" creationId="{64D4CF97-6D34-2773-94B2-E872A3F804D1}"/>
          </ac:spMkLst>
        </pc:spChg>
        <pc:spChg chg="add del">
          <ac:chgData name="Rachel Cutts" userId="51bfb001-f03a-404f-8ad8-3439ee5bd184" providerId="ADAL" clId="{68192753-E907-486B-9EA8-11F8A2A1EF6A}" dt="2025-01-03T13:33:54.156" v="2912" actId="22"/>
          <ac:spMkLst>
            <pc:docMk/>
            <pc:sldMk cId="2933568700" sldId="638"/>
            <ac:spMk id="10" creationId="{5035A731-5FEE-FED0-BD76-81D44046E33A}"/>
          </ac:spMkLst>
        </pc:spChg>
        <pc:spChg chg="add mod">
          <ac:chgData name="Rachel Cutts" userId="51bfb001-f03a-404f-8ad8-3439ee5bd184" providerId="ADAL" clId="{68192753-E907-486B-9EA8-11F8A2A1EF6A}" dt="2025-01-03T13:35:42.678" v="3151" actId="1076"/>
          <ac:spMkLst>
            <pc:docMk/>
            <pc:sldMk cId="2933568700" sldId="638"/>
            <ac:spMk id="11" creationId="{876DFBAC-225D-7BA3-EEC5-4DD39A0D3E76}"/>
          </ac:spMkLst>
        </pc:spChg>
        <pc:graphicFrameChg chg="del">
          <ac:chgData name="Rachel Cutts" userId="51bfb001-f03a-404f-8ad8-3439ee5bd184" providerId="ADAL" clId="{68192753-E907-486B-9EA8-11F8A2A1EF6A}" dt="2025-01-03T13:31:16.563" v="2818" actId="478"/>
          <ac:graphicFrameMkLst>
            <pc:docMk/>
            <pc:sldMk cId="2933568700" sldId="638"/>
            <ac:graphicFrameMk id="5" creationId="{48738D11-50DB-1D04-ED24-6DD92C51D52E}"/>
          </ac:graphicFrameMkLst>
        </pc:graphicFrameChg>
        <pc:picChg chg="del">
          <ac:chgData name="Rachel Cutts" userId="51bfb001-f03a-404f-8ad8-3439ee5bd184" providerId="ADAL" clId="{68192753-E907-486B-9EA8-11F8A2A1EF6A}" dt="2025-01-03T13:30:40.984" v="2759" actId="478"/>
          <ac:picMkLst>
            <pc:docMk/>
            <pc:sldMk cId="2933568700" sldId="638"/>
            <ac:picMk id="1026" creationId="{FAE65A9A-FE8D-1FB0-00FA-1FDE1766F4EE}"/>
          </ac:picMkLst>
        </pc:picChg>
        <pc:picChg chg="add mod">
          <ac:chgData name="Rachel Cutts" userId="51bfb001-f03a-404f-8ad8-3439ee5bd184" providerId="ADAL" clId="{68192753-E907-486B-9EA8-11F8A2A1EF6A}" dt="2025-01-03T13:33:37.619" v="2908" actId="1076"/>
          <ac:picMkLst>
            <pc:docMk/>
            <pc:sldMk cId="2933568700" sldId="638"/>
            <ac:picMk id="9218" creationId="{B74A99C6-4FBF-C81C-EB39-5D862C3574CC}"/>
          </ac:picMkLst>
        </pc:picChg>
      </pc:sldChg>
      <pc:sldChg chg="addSp delSp modSp add mod ord">
        <pc:chgData name="Rachel Cutts" userId="51bfb001-f03a-404f-8ad8-3439ee5bd184" providerId="ADAL" clId="{68192753-E907-486B-9EA8-11F8A2A1EF6A}" dt="2025-01-03T17:04:25.604" v="11111" actId="692"/>
        <pc:sldMkLst>
          <pc:docMk/>
          <pc:sldMk cId="1206098580" sldId="639"/>
        </pc:sldMkLst>
        <pc:spChg chg="mod">
          <ac:chgData name="Rachel Cutts" userId="51bfb001-f03a-404f-8ad8-3439ee5bd184" providerId="ADAL" clId="{68192753-E907-486B-9EA8-11F8A2A1EF6A}" dt="2025-01-03T17:04:25.604" v="11111" actId="692"/>
          <ac:spMkLst>
            <pc:docMk/>
            <pc:sldMk cId="1206098580" sldId="639"/>
            <ac:spMk id="3" creationId="{512E4536-0CDB-484E-E055-FC08E0313FF1}"/>
          </ac:spMkLst>
        </pc:spChg>
        <pc:spChg chg="mod">
          <ac:chgData name="Rachel Cutts" userId="51bfb001-f03a-404f-8ad8-3439ee5bd184" providerId="ADAL" clId="{68192753-E907-486B-9EA8-11F8A2A1EF6A}" dt="2025-01-03T13:47:37.328" v="4136" actId="1076"/>
          <ac:spMkLst>
            <pc:docMk/>
            <pc:sldMk cId="1206098580" sldId="639"/>
            <ac:spMk id="4" creationId="{D160B76F-2D56-17BB-CA46-504A222F1458}"/>
          </ac:spMkLst>
        </pc:spChg>
        <pc:spChg chg="mod ord">
          <ac:chgData name="Rachel Cutts" userId="51bfb001-f03a-404f-8ad8-3439ee5bd184" providerId="ADAL" clId="{68192753-E907-486B-9EA8-11F8A2A1EF6A}" dt="2025-01-03T13:46:51.531" v="4131" actId="14100"/>
          <ac:spMkLst>
            <pc:docMk/>
            <pc:sldMk cId="1206098580" sldId="639"/>
            <ac:spMk id="5" creationId="{051C115D-98C0-1974-3484-8022F7F25055}"/>
          </ac:spMkLst>
        </pc:spChg>
        <pc:spChg chg="add mod">
          <ac:chgData name="Rachel Cutts" userId="51bfb001-f03a-404f-8ad8-3439ee5bd184" providerId="ADAL" clId="{68192753-E907-486B-9EA8-11F8A2A1EF6A}" dt="2025-01-03T13:35:52.962" v="3153"/>
          <ac:spMkLst>
            <pc:docMk/>
            <pc:sldMk cId="1206098580" sldId="639"/>
            <ac:spMk id="7" creationId="{F2E7D24C-3881-D4AD-0BA5-1EE2C12EA72E}"/>
          </ac:spMkLst>
        </pc:spChg>
        <pc:graphicFrameChg chg="del">
          <ac:chgData name="Rachel Cutts" userId="51bfb001-f03a-404f-8ad8-3439ee5bd184" providerId="ADAL" clId="{68192753-E907-486B-9EA8-11F8A2A1EF6A}" dt="2025-01-03T13:35:52.157" v="3152" actId="478"/>
          <ac:graphicFrameMkLst>
            <pc:docMk/>
            <pc:sldMk cId="1206098580" sldId="639"/>
            <ac:graphicFrameMk id="2" creationId="{B7092580-7BA4-C5C3-F06A-3EB58E541528}"/>
          </ac:graphicFrameMkLst>
        </pc:graphicFrameChg>
        <pc:picChg chg="add mod">
          <ac:chgData name="Rachel Cutts" userId="51bfb001-f03a-404f-8ad8-3439ee5bd184" providerId="ADAL" clId="{68192753-E907-486B-9EA8-11F8A2A1EF6A}" dt="2025-01-03T13:32:02.320" v="2862" actId="14100"/>
          <ac:picMkLst>
            <pc:docMk/>
            <pc:sldMk cId="1206098580" sldId="639"/>
            <ac:picMk id="6" creationId="{C07CB5EB-C4BB-DBAC-C4C8-CECBF1FD0CD8}"/>
          </ac:picMkLst>
        </pc:picChg>
        <pc:picChg chg="del">
          <ac:chgData name="Rachel Cutts" userId="51bfb001-f03a-404f-8ad8-3439ee5bd184" providerId="ADAL" clId="{68192753-E907-486B-9EA8-11F8A2A1EF6A}" dt="2025-01-03T13:31:59.151" v="2860" actId="478"/>
          <ac:picMkLst>
            <pc:docMk/>
            <pc:sldMk cId="1206098580" sldId="639"/>
            <ac:picMk id="2050" creationId="{B44C7D20-93AE-1164-5924-1EF4FBCABB0C}"/>
          </ac:picMkLst>
        </pc:picChg>
        <pc:picChg chg="add">
          <ac:chgData name="Rachel Cutts" userId="51bfb001-f03a-404f-8ad8-3439ee5bd184" providerId="ADAL" clId="{68192753-E907-486B-9EA8-11F8A2A1EF6A}" dt="2025-01-03T13:30:48.589" v="2762"/>
          <ac:picMkLst>
            <pc:docMk/>
            <pc:sldMk cId="1206098580" sldId="639"/>
            <ac:picMk id="8194" creationId="{1AD94336-E992-B5F9-56D2-AC9FBF19EBEC}"/>
          </ac:picMkLst>
        </pc:picChg>
      </pc:sldChg>
      <pc:sldChg chg="addSp delSp modSp add mod ord delAnim">
        <pc:chgData name="Rachel Cutts" userId="51bfb001-f03a-404f-8ad8-3439ee5bd184" providerId="ADAL" clId="{68192753-E907-486B-9EA8-11F8A2A1EF6A}" dt="2025-01-03T17:04:39.293" v="11115" actId="14100"/>
        <pc:sldMkLst>
          <pc:docMk/>
          <pc:sldMk cId="741172274" sldId="640"/>
        </pc:sldMkLst>
        <pc:spChg chg="del">
          <ac:chgData name="Rachel Cutts" userId="51bfb001-f03a-404f-8ad8-3439ee5bd184" providerId="ADAL" clId="{68192753-E907-486B-9EA8-11F8A2A1EF6A}" dt="2025-01-03T13:37:14.446" v="3360" actId="21"/>
          <ac:spMkLst>
            <pc:docMk/>
            <pc:sldMk cId="741172274" sldId="640"/>
            <ac:spMk id="2" creationId="{EFCAC67C-B8B4-86E4-B09E-CFAA6607AEF9}"/>
          </ac:spMkLst>
        </pc:spChg>
        <pc:spChg chg="mod">
          <ac:chgData name="Rachel Cutts" userId="51bfb001-f03a-404f-8ad8-3439ee5bd184" providerId="ADAL" clId="{68192753-E907-486B-9EA8-11F8A2A1EF6A}" dt="2025-01-03T17:04:39.293" v="11115" actId="14100"/>
          <ac:spMkLst>
            <pc:docMk/>
            <pc:sldMk cId="741172274" sldId="640"/>
            <ac:spMk id="3" creationId="{FC77009E-48D6-24C9-2A6B-D6A0F973C01F}"/>
          </ac:spMkLst>
        </pc:spChg>
        <pc:spChg chg="mod">
          <ac:chgData name="Rachel Cutts" userId="51bfb001-f03a-404f-8ad8-3439ee5bd184" providerId="ADAL" clId="{68192753-E907-486B-9EA8-11F8A2A1EF6A}" dt="2025-01-03T17:04:37.817" v="11114" actId="14100"/>
          <ac:spMkLst>
            <pc:docMk/>
            <pc:sldMk cId="741172274" sldId="640"/>
            <ac:spMk id="4" creationId="{35D48A42-A568-73A8-83D4-DA38F1BA9D17}"/>
          </ac:spMkLst>
        </pc:spChg>
        <pc:spChg chg="add mod">
          <ac:chgData name="Rachel Cutts" userId="51bfb001-f03a-404f-8ad8-3439ee5bd184" providerId="ADAL" clId="{68192753-E907-486B-9EA8-11F8A2A1EF6A}" dt="2025-01-03T13:36:05.431" v="3156"/>
          <ac:spMkLst>
            <pc:docMk/>
            <pc:sldMk cId="741172274" sldId="640"/>
            <ac:spMk id="5" creationId="{D7A7EC18-A0D3-2F25-BC57-2BCAFB18F700}"/>
          </ac:spMkLst>
        </pc:spChg>
        <pc:spChg chg="mod">
          <ac:chgData name="Rachel Cutts" userId="51bfb001-f03a-404f-8ad8-3439ee5bd184" providerId="ADAL" clId="{68192753-E907-486B-9EA8-11F8A2A1EF6A}" dt="2025-01-03T13:41:54.376" v="3954" actId="20577"/>
          <ac:spMkLst>
            <pc:docMk/>
            <pc:sldMk cId="741172274" sldId="640"/>
            <ac:spMk id="6" creationId="{E63482F0-D5A2-D44C-1524-E73A05BE0F66}"/>
          </ac:spMkLst>
        </pc:spChg>
        <pc:spChg chg="mod">
          <ac:chgData name="Rachel Cutts" userId="51bfb001-f03a-404f-8ad8-3439ee5bd184" providerId="ADAL" clId="{68192753-E907-486B-9EA8-11F8A2A1EF6A}" dt="2025-01-03T13:48:35.738" v="4189" actId="20577"/>
          <ac:spMkLst>
            <pc:docMk/>
            <pc:sldMk cId="741172274" sldId="640"/>
            <ac:spMk id="7" creationId="{646CBDB0-4FD0-E4F8-261D-685BC758BA83}"/>
          </ac:spMkLst>
        </pc:spChg>
        <pc:spChg chg="add del">
          <ac:chgData name="Rachel Cutts" userId="51bfb001-f03a-404f-8ad8-3439ee5bd184" providerId="ADAL" clId="{68192753-E907-486B-9EA8-11F8A2A1EF6A}" dt="2025-01-03T13:40:04.001" v="3621" actId="478"/>
          <ac:spMkLst>
            <pc:docMk/>
            <pc:sldMk cId="741172274" sldId="640"/>
            <ac:spMk id="10" creationId="{E606B932-663F-9794-E2B0-1368EA88671E}"/>
          </ac:spMkLst>
        </pc:spChg>
        <pc:spChg chg="add mod">
          <ac:chgData name="Rachel Cutts" userId="51bfb001-f03a-404f-8ad8-3439ee5bd184" providerId="ADAL" clId="{68192753-E907-486B-9EA8-11F8A2A1EF6A}" dt="2025-01-03T13:41:46.711" v="3949" actId="1076"/>
          <ac:spMkLst>
            <pc:docMk/>
            <pc:sldMk cId="741172274" sldId="640"/>
            <ac:spMk id="11" creationId="{42DB19D0-8A84-41AD-B228-1520FE113CB5}"/>
          </ac:spMkLst>
        </pc:spChg>
        <pc:picChg chg="add mod">
          <ac:chgData name="Rachel Cutts" userId="51bfb001-f03a-404f-8ad8-3439ee5bd184" providerId="ADAL" clId="{68192753-E907-486B-9EA8-11F8A2A1EF6A}" dt="2025-01-03T13:36:15.896" v="3161" actId="167"/>
          <ac:picMkLst>
            <pc:docMk/>
            <pc:sldMk cId="741172274" sldId="640"/>
            <ac:picMk id="8" creationId="{A0A3073B-5BD9-F5B3-E602-5ABBA7FEB6C8}"/>
          </ac:picMkLst>
        </pc:picChg>
      </pc:sldChg>
      <pc:sldChg chg="addSp modSp add mod ord">
        <pc:chgData name="Rachel Cutts" userId="51bfb001-f03a-404f-8ad8-3439ee5bd184" providerId="ADAL" clId="{68192753-E907-486B-9EA8-11F8A2A1EF6A}" dt="2025-01-03T17:04:57.952" v="11120" actId="1076"/>
        <pc:sldMkLst>
          <pc:docMk/>
          <pc:sldMk cId="2839673329" sldId="641"/>
        </pc:sldMkLst>
        <pc:spChg chg="mod">
          <ac:chgData name="Rachel Cutts" userId="51bfb001-f03a-404f-8ad8-3439ee5bd184" providerId="ADAL" clId="{68192753-E907-486B-9EA8-11F8A2A1EF6A}" dt="2025-01-03T17:04:57.952" v="11120" actId="1076"/>
          <ac:spMkLst>
            <pc:docMk/>
            <pc:sldMk cId="2839673329" sldId="641"/>
            <ac:spMk id="2" creationId="{BEEA92E0-F3FF-DB1E-B3C2-80F89FD36E5D}"/>
          </ac:spMkLst>
        </pc:spChg>
        <pc:spChg chg="add mod">
          <ac:chgData name="Rachel Cutts" userId="51bfb001-f03a-404f-8ad8-3439ee5bd184" providerId="ADAL" clId="{68192753-E907-486B-9EA8-11F8A2A1EF6A}" dt="2025-01-03T13:36:06.669" v="3157"/>
          <ac:spMkLst>
            <pc:docMk/>
            <pc:sldMk cId="2839673329" sldId="641"/>
            <ac:spMk id="3" creationId="{E97658A4-FD07-833E-D619-BAF9CBE51A43}"/>
          </ac:spMkLst>
        </pc:spChg>
        <pc:spChg chg="mod">
          <ac:chgData name="Rachel Cutts" userId="51bfb001-f03a-404f-8ad8-3439ee5bd184" providerId="ADAL" clId="{68192753-E907-486B-9EA8-11F8A2A1EF6A}" dt="2025-01-03T17:04:49.232" v="11118" actId="1076"/>
          <ac:spMkLst>
            <pc:docMk/>
            <pc:sldMk cId="2839673329" sldId="641"/>
            <ac:spMk id="18" creationId="{C1D10ADF-92C5-4E08-A6A3-BBF40795E154}"/>
          </ac:spMkLst>
        </pc:spChg>
        <pc:picChg chg="add mod">
          <ac:chgData name="Rachel Cutts" userId="51bfb001-f03a-404f-8ad8-3439ee5bd184" providerId="ADAL" clId="{68192753-E907-486B-9EA8-11F8A2A1EF6A}" dt="2025-01-03T17:04:52.186" v="11119" actId="14100"/>
          <ac:picMkLst>
            <pc:docMk/>
            <pc:sldMk cId="2839673329" sldId="641"/>
            <ac:picMk id="4" creationId="{664481D8-D33E-7C3D-F225-999139C7706B}"/>
          </ac:picMkLst>
        </pc:picChg>
      </pc:sldChg>
      <pc:sldChg chg="modSp add mod">
        <pc:chgData name="Rachel Cutts" userId="51bfb001-f03a-404f-8ad8-3439ee5bd184" providerId="ADAL" clId="{68192753-E907-486B-9EA8-11F8A2A1EF6A}" dt="2025-01-03T13:50:16.168" v="4301" actId="20577"/>
        <pc:sldMkLst>
          <pc:docMk/>
          <pc:sldMk cId="2753305341" sldId="642"/>
        </pc:sldMkLst>
        <pc:spChg chg="mod">
          <ac:chgData name="Rachel Cutts" userId="51bfb001-f03a-404f-8ad8-3439ee5bd184" providerId="ADAL" clId="{68192753-E907-486B-9EA8-11F8A2A1EF6A}" dt="2025-01-03T13:50:16.168" v="4301" actId="20577"/>
          <ac:spMkLst>
            <pc:docMk/>
            <pc:sldMk cId="2753305341" sldId="642"/>
            <ac:spMk id="2" creationId="{18B96FFE-3A7D-4CE7-AB96-6D1762C19732}"/>
          </ac:spMkLst>
        </pc:spChg>
      </pc:sldChg>
      <pc:sldChg chg="add del">
        <pc:chgData name="Rachel Cutts" userId="51bfb001-f03a-404f-8ad8-3439ee5bd184" providerId="ADAL" clId="{68192753-E907-486B-9EA8-11F8A2A1EF6A}" dt="2025-01-03T13:30:43.196" v="2761"/>
        <pc:sldMkLst>
          <pc:docMk/>
          <pc:sldMk cId="3148240022" sldId="642"/>
        </pc:sldMkLst>
      </pc:sldChg>
      <pc:sldChg chg="add del">
        <pc:chgData name="Rachel Cutts" userId="51bfb001-f03a-404f-8ad8-3439ee5bd184" providerId="ADAL" clId="{68192753-E907-486B-9EA8-11F8A2A1EF6A}" dt="2025-01-03T13:30:43.196" v="2761"/>
        <pc:sldMkLst>
          <pc:docMk/>
          <pc:sldMk cId="3047902882" sldId="643"/>
        </pc:sldMkLst>
      </pc:sldChg>
      <pc:sldChg chg="add del">
        <pc:chgData name="Rachel Cutts" userId="51bfb001-f03a-404f-8ad8-3439ee5bd184" providerId="ADAL" clId="{68192753-E907-486B-9EA8-11F8A2A1EF6A}" dt="2025-01-03T15:29:13.337" v="11067" actId="47"/>
        <pc:sldMkLst>
          <pc:docMk/>
          <pc:sldMk cId="4002176898" sldId="643"/>
        </pc:sldMkLst>
      </pc:sldChg>
      <pc:sldChg chg="add del">
        <pc:chgData name="Rachel Cutts" userId="51bfb001-f03a-404f-8ad8-3439ee5bd184" providerId="ADAL" clId="{68192753-E907-486B-9EA8-11F8A2A1EF6A}" dt="2025-01-03T15:29:13.337" v="11067" actId="47"/>
        <pc:sldMkLst>
          <pc:docMk/>
          <pc:sldMk cId="14151968" sldId="644"/>
        </pc:sldMkLst>
      </pc:sldChg>
      <pc:sldChg chg="add del">
        <pc:chgData name="Rachel Cutts" userId="51bfb001-f03a-404f-8ad8-3439ee5bd184" providerId="ADAL" clId="{68192753-E907-486B-9EA8-11F8A2A1EF6A}" dt="2025-01-03T13:30:43.196" v="2761"/>
        <pc:sldMkLst>
          <pc:docMk/>
          <pc:sldMk cId="1599511974" sldId="644"/>
        </pc:sldMkLst>
      </pc:sldChg>
      <pc:sldChg chg="add del">
        <pc:chgData name="Rachel Cutts" userId="51bfb001-f03a-404f-8ad8-3439ee5bd184" providerId="ADAL" clId="{68192753-E907-486B-9EA8-11F8A2A1EF6A}" dt="2025-01-03T15:29:13.337" v="11067" actId="47"/>
        <pc:sldMkLst>
          <pc:docMk/>
          <pc:sldMk cId="355708204" sldId="645"/>
        </pc:sldMkLst>
      </pc:sldChg>
      <pc:sldChg chg="add del">
        <pc:chgData name="Rachel Cutts" userId="51bfb001-f03a-404f-8ad8-3439ee5bd184" providerId="ADAL" clId="{68192753-E907-486B-9EA8-11F8A2A1EF6A}" dt="2025-01-03T13:30:43.196" v="2761"/>
        <pc:sldMkLst>
          <pc:docMk/>
          <pc:sldMk cId="4212938581" sldId="645"/>
        </pc:sldMkLst>
      </pc:sldChg>
      <pc:sldChg chg="add del">
        <pc:chgData name="Rachel Cutts" userId="51bfb001-f03a-404f-8ad8-3439ee5bd184" providerId="ADAL" clId="{68192753-E907-486B-9EA8-11F8A2A1EF6A}" dt="2025-01-03T13:30:43.196" v="2761"/>
        <pc:sldMkLst>
          <pc:docMk/>
          <pc:sldMk cId="2510440153" sldId="646"/>
        </pc:sldMkLst>
      </pc:sldChg>
      <pc:sldChg chg="add del">
        <pc:chgData name="Rachel Cutts" userId="51bfb001-f03a-404f-8ad8-3439ee5bd184" providerId="ADAL" clId="{68192753-E907-486B-9EA8-11F8A2A1EF6A}" dt="2025-01-03T15:29:13.337" v="11067" actId="47"/>
        <pc:sldMkLst>
          <pc:docMk/>
          <pc:sldMk cId="3521697987" sldId="646"/>
        </pc:sldMkLst>
      </pc:sldChg>
      <pc:sldChg chg="modSp add del mod">
        <pc:chgData name="Rachel Cutts" userId="51bfb001-f03a-404f-8ad8-3439ee5bd184" providerId="ADAL" clId="{68192753-E907-486B-9EA8-11F8A2A1EF6A}" dt="2025-01-03T15:28:51.604" v="11063" actId="47"/>
        <pc:sldMkLst>
          <pc:docMk/>
          <pc:sldMk cId="656227367" sldId="647"/>
        </pc:sldMkLst>
        <pc:spChg chg="mod">
          <ac:chgData name="Rachel Cutts" userId="51bfb001-f03a-404f-8ad8-3439ee5bd184" providerId="ADAL" clId="{68192753-E907-486B-9EA8-11F8A2A1EF6A}" dt="2025-01-03T13:50:28.040" v="4305" actId="20577"/>
          <ac:spMkLst>
            <pc:docMk/>
            <pc:sldMk cId="656227367" sldId="647"/>
            <ac:spMk id="2" creationId="{18B96FFE-3A7D-4CE7-AB96-6D1762C19732}"/>
          </ac:spMkLst>
        </pc:spChg>
        <pc:picChg chg="mod">
          <ac:chgData name="Rachel Cutts" userId="51bfb001-f03a-404f-8ad8-3439ee5bd184" providerId="ADAL" clId="{68192753-E907-486B-9EA8-11F8A2A1EF6A}" dt="2025-01-03T13:50:26.299" v="4303" actId="1076"/>
          <ac:picMkLst>
            <pc:docMk/>
            <pc:sldMk cId="656227367" sldId="647"/>
            <ac:picMk id="4" creationId="{13A68349-B067-B4A7-4D35-17A5A01EDB91}"/>
          </ac:picMkLst>
        </pc:picChg>
      </pc:sldChg>
      <pc:sldChg chg="addSp delSp modSp add del mod modAnim">
        <pc:chgData name="Rachel Cutts" userId="51bfb001-f03a-404f-8ad8-3439ee5bd184" providerId="ADAL" clId="{68192753-E907-486B-9EA8-11F8A2A1EF6A}" dt="2025-01-03T15:28:44.253" v="11062" actId="47"/>
        <pc:sldMkLst>
          <pc:docMk/>
          <pc:sldMk cId="3715280505" sldId="648"/>
        </pc:sldMkLst>
        <pc:spChg chg="mod">
          <ac:chgData name="Rachel Cutts" userId="51bfb001-f03a-404f-8ad8-3439ee5bd184" providerId="ADAL" clId="{68192753-E907-486B-9EA8-11F8A2A1EF6A}" dt="2025-01-03T15:09:06.904" v="8844" actId="6549"/>
          <ac:spMkLst>
            <pc:docMk/>
            <pc:sldMk cId="3715280505" sldId="648"/>
            <ac:spMk id="3" creationId="{FC77009E-48D6-24C9-2A6B-D6A0F973C01F}"/>
          </ac:spMkLst>
        </pc:spChg>
        <pc:spChg chg="ord">
          <ac:chgData name="Rachel Cutts" userId="51bfb001-f03a-404f-8ad8-3439ee5bd184" providerId="ADAL" clId="{68192753-E907-486B-9EA8-11F8A2A1EF6A}" dt="2025-01-03T15:09:12.434" v="8846" actId="166"/>
          <ac:spMkLst>
            <pc:docMk/>
            <pc:sldMk cId="3715280505" sldId="648"/>
            <ac:spMk id="4" creationId="{35D48A42-A568-73A8-83D4-DA38F1BA9D17}"/>
          </ac:spMkLst>
        </pc:spChg>
        <pc:spChg chg="add mod">
          <ac:chgData name="Rachel Cutts" userId="51bfb001-f03a-404f-8ad8-3439ee5bd184" providerId="ADAL" clId="{68192753-E907-486B-9EA8-11F8A2A1EF6A}" dt="2025-01-03T15:09:30.359" v="8882" actId="20577"/>
          <ac:spMkLst>
            <pc:docMk/>
            <pc:sldMk cId="3715280505" sldId="648"/>
            <ac:spMk id="5" creationId="{F2C33F49-E488-7AD8-E24A-FB8371453B24}"/>
          </ac:spMkLst>
        </pc:spChg>
        <pc:spChg chg="mod">
          <ac:chgData name="Rachel Cutts" userId="51bfb001-f03a-404f-8ad8-3439ee5bd184" providerId="ADAL" clId="{68192753-E907-486B-9EA8-11F8A2A1EF6A}" dt="2025-01-03T15:09:08.712" v="8845"/>
          <ac:spMkLst>
            <pc:docMk/>
            <pc:sldMk cId="3715280505" sldId="648"/>
            <ac:spMk id="6" creationId="{DD2E166A-C36E-21BF-D3E8-272AA264461D}"/>
          </ac:spMkLst>
        </pc:spChg>
        <pc:spChg chg="del">
          <ac:chgData name="Rachel Cutts" userId="51bfb001-f03a-404f-8ad8-3439ee5bd184" providerId="ADAL" clId="{68192753-E907-486B-9EA8-11F8A2A1EF6A}" dt="2025-01-03T13:50:32.440" v="4306" actId="478"/>
          <ac:spMkLst>
            <pc:docMk/>
            <pc:sldMk cId="3715280505" sldId="648"/>
            <ac:spMk id="11" creationId="{876DFBAC-225D-7BA3-EEC5-4DD39A0D3E76}"/>
          </ac:spMkLst>
        </pc:spChg>
        <pc:graphicFrameChg chg="add mod modGraphic">
          <ac:chgData name="Rachel Cutts" userId="51bfb001-f03a-404f-8ad8-3439ee5bd184" providerId="ADAL" clId="{68192753-E907-486B-9EA8-11F8A2A1EF6A}" dt="2025-01-03T15:10:29.400" v="8907" actId="20577"/>
          <ac:graphicFrameMkLst>
            <pc:docMk/>
            <pc:sldMk cId="3715280505" sldId="648"/>
            <ac:graphicFrameMk id="7" creationId="{156EADBF-EFAA-57A3-0CC6-059718AAF189}"/>
          </ac:graphicFrameMkLst>
        </pc:graphicFrameChg>
        <pc:picChg chg="del">
          <ac:chgData name="Rachel Cutts" userId="51bfb001-f03a-404f-8ad8-3439ee5bd184" providerId="ADAL" clId="{68192753-E907-486B-9EA8-11F8A2A1EF6A}" dt="2025-01-03T13:50:33.178" v="4307" actId="478"/>
          <ac:picMkLst>
            <pc:docMk/>
            <pc:sldMk cId="3715280505" sldId="648"/>
            <ac:picMk id="9218" creationId="{B74A99C6-4FBF-C81C-EB39-5D862C3574CC}"/>
          </ac:picMkLst>
        </pc:picChg>
        <pc:picChg chg="add mod">
          <ac:chgData name="Rachel Cutts" userId="51bfb001-f03a-404f-8ad8-3439ee5bd184" providerId="ADAL" clId="{68192753-E907-486B-9EA8-11F8A2A1EF6A}" dt="2025-01-03T15:08:48.548" v="8781" actId="1076"/>
          <ac:picMkLst>
            <pc:docMk/>
            <pc:sldMk cId="3715280505" sldId="648"/>
            <ac:picMk id="15362" creationId="{57CC1348-CAA6-E8AA-57D8-2C5F1BC49255}"/>
          </ac:picMkLst>
        </pc:picChg>
      </pc:sldChg>
      <pc:sldChg chg="addSp delSp modSp add del mod">
        <pc:chgData name="Rachel Cutts" userId="51bfb001-f03a-404f-8ad8-3439ee5bd184" providerId="ADAL" clId="{68192753-E907-486B-9EA8-11F8A2A1EF6A}" dt="2025-01-03T15:28:42.151" v="11061" actId="47"/>
        <pc:sldMkLst>
          <pc:docMk/>
          <pc:sldMk cId="2283047769" sldId="649"/>
        </pc:sldMkLst>
        <pc:spChg chg="mod">
          <ac:chgData name="Rachel Cutts" userId="51bfb001-f03a-404f-8ad8-3439ee5bd184" providerId="ADAL" clId="{68192753-E907-486B-9EA8-11F8A2A1EF6A}" dt="2025-01-03T15:13:09.974" v="9069" actId="692"/>
          <ac:spMkLst>
            <pc:docMk/>
            <pc:sldMk cId="2283047769" sldId="649"/>
            <ac:spMk id="3" creationId="{512E4536-0CDB-484E-E055-FC08E0313FF1}"/>
          </ac:spMkLst>
        </pc:spChg>
        <pc:spChg chg="mod">
          <ac:chgData name="Rachel Cutts" userId="51bfb001-f03a-404f-8ad8-3439ee5bd184" providerId="ADAL" clId="{68192753-E907-486B-9EA8-11F8A2A1EF6A}" dt="2025-01-03T15:12:00.964" v="9043"/>
          <ac:spMkLst>
            <pc:docMk/>
            <pc:sldMk cId="2283047769" sldId="649"/>
            <ac:spMk id="4" creationId="{D160B76F-2D56-17BB-CA46-504A222F1458}"/>
          </ac:spMkLst>
        </pc:spChg>
        <pc:spChg chg="mod">
          <ac:chgData name="Rachel Cutts" userId="51bfb001-f03a-404f-8ad8-3439ee5bd184" providerId="ADAL" clId="{68192753-E907-486B-9EA8-11F8A2A1EF6A}" dt="2025-01-03T15:11:32.780" v="9021" actId="20577"/>
          <ac:spMkLst>
            <pc:docMk/>
            <pc:sldMk cId="2283047769" sldId="649"/>
            <ac:spMk id="5" creationId="{051C115D-98C0-1974-3484-8022F7F25055}"/>
          </ac:spMkLst>
        </pc:spChg>
        <pc:spChg chg="del">
          <ac:chgData name="Rachel Cutts" userId="51bfb001-f03a-404f-8ad8-3439ee5bd184" providerId="ADAL" clId="{68192753-E907-486B-9EA8-11F8A2A1EF6A}" dt="2025-01-03T13:50:47.530" v="4313" actId="478"/>
          <ac:spMkLst>
            <pc:docMk/>
            <pc:sldMk cId="2283047769" sldId="649"/>
            <ac:spMk id="7" creationId="{F2E7D24C-3881-D4AD-0BA5-1EE2C12EA72E}"/>
          </ac:spMkLst>
        </pc:spChg>
        <pc:graphicFrameChg chg="add mod">
          <ac:chgData name="Rachel Cutts" userId="51bfb001-f03a-404f-8ad8-3439ee5bd184" providerId="ADAL" clId="{68192753-E907-486B-9EA8-11F8A2A1EF6A}" dt="2025-01-03T15:10:35.638" v="8908"/>
          <ac:graphicFrameMkLst>
            <pc:docMk/>
            <pc:sldMk cId="2283047769" sldId="649"/>
            <ac:graphicFrameMk id="8" creationId="{33119388-DC04-79E8-445B-16D164EFC87A}"/>
          </ac:graphicFrameMkLst>
        </pc:graphicFrameChg>
        <pc:picChg chg="add mod">
          <ac:chgData name="Rachel Cutts" userId="51bfb001-f03a-404f-8ad8-3439ee5bd184" providerId="ADAL" clId="{68192753-E907-486B-9EA8-11F8A2A1EF6A}" dt="2025-01-03T15:13:04.353" v="9068" actId="166"/>
          <ac:picMkLst>
            <pc:docMk/>
            <pc:sldMk cId="2283047769" sldId="649"/>
            <ac:picMk id="2" creationId="{CFC00808-8406-0F90-D403-4578DD74210F}"/>
          </ac:picMkLst>
        </pc:picChg>
        <pc:picChg chg="del">
          <ac:chgData name="Rachel Cutts" userId="51bfb001-f03a-404f-8ad8-3439ee5bd184" providerId="ADAL" clId="{68192753-E907-486B-9EA8-11F8A2A1EF6A}" dt="2025-01-03T13:50:34.891" v="4308" actId="478"/>
          <ac:picMkLst>
            <pc:docMk/>
            <pc:sldMk cId="2283047769" sldId="649"/>
            <ac:picMk id="6" creationId="{C07CB5EB-C4BB-DBAC-C4C8-CECBF1FD0CD8}"/>
          </ac:picMkLst>
        </pc:picChg>
      </pc:sldChg>
      <pc:sldChg chg="addSp delSp modSp add del mod delAnim">
        <pc:chgData name="Rachel Cutts" userId="51bfb001-f03a-404f-8ad8-3439ee5bd184" providerId="ADAL" clId="{68192753-E907-486B-9EA8-11F8A2A1EF6A}" dt="2025-01-03T15:28:42.151" v="11061" actId="47"/>
        <pc:sldMkLst>
          <pc:docMk/>
          <pc:sldMk cId="2057742922" sldId="650"/>
        </pc:sldMkLst>
        <pc:spChg chg="del mod">
          <ac:chgData name="Rachel Cutts" userId="51bfb001-f03a-404f-8ad8-3439ee5bd184" providerId="ADAL" clId="{68192753-E907-486B-9EA8-11F8A2A1EF6A}" dt="2025-01-03T15:15:45.131" v="9443" actId="478"/>
          <ac:spMkLst>
            <pc:docMk/>
            <pc:sldMk cId="2057742922" sldId="650"/>
            <ac:spMk id="3" creationId="{FC77009E-48D6-24C9-2A6B-D6A0F973C01F}"/>
          </ac:spMkLst>
        </pc:spChg>
        <pc:spChg chg="mod">
          <ac:chgData name="Rachel Cutts" userId="51bfb001-f03a-404f-8ad8-3439ee5bd184" providerId="ADAL" clId="{68192753-E907-486B-9EA8-11F8A2A1EF6A}" dt="2025-01-03T15:15:50.608" v="9445" actId="1076"/>
          <ac:spMkLst>
            <pc:docMk/>
            <pc:sldMk cId="2057742922" sldId="650"/>
            <ac:spMk id="4" creationId="{35D48A42-A568-73A8-83D4-DA38F1BA9D17}"/>
          </ac:spMkLst>
        </pc:spChg>
        <pc:spChg chg="del">
          <ac:chgData name="Rachel Cutts" userId="51bfb001-f03a-404f-8ad8-3439ee5bd184" providerId="ADAL" clId="{68192753-E907-486B-9EA8-11F8A2A1EF6A}" dt="2025-01-03T13:50:49.656" v="4314" actId="478"/>
          <ac:spMkLst>
            <pc:docMk/>
            <pc:sldMk cId="2057742922" sldId="650"/>
            <ac:spMk id="5" creationId="{D7A7EC18-A0D3-2F25-BC57-2BCAFB18F700}"/>
          </ac:spMkLst>
        </pc:spChg>
        <pc:spChg chg="del ord">
          <ac:chgData name="Rachel Cutts" userId="51bfb001-f03a-404f-8ad8-3439ee5bd184" providerId="ADAL" clId="{68192753-E907-486B-9EA8-11F8A2A1EF6A}" dt="2025-01-03T15:15:58.827" v="9447" actId="478"/>
          <ac:spMkLst>
            <pc:docMk/>
            <pc:sldMk cId="2057742922" sldId="650"/>
            <ac:spMk id="6" creationId="{E63482F0-D5A2-D44C-1524-E73A05BE0F66}"/>
          </ac:spMkLst>
        </pc:spChg>
        <pc:spChg chg="mod">
          <ac:chgData name="Rachel Cutts" userId="51bfb001-f03a-404f-8ad8-3439ee5bd184" providerId="ADAL" clId="{68192753-E907-486B-9EA8-11F8A2A1EF6A}" dt="2025-01-03T15:13:55.066" v="9100" actId="14100"/>
          <ac:spMkLst>
            <pc:docMk/>
            <pc:sldMk cId="2057742922" sldId="650"/>
            <ac:spMk id="7" creationId="{646CBDB0-4FD0-E4F8-261D-685BC758BA83}"/>
          </ac:spMkLst>
        </pc:spChg>
        <pc:spChg chg="mod ord">
          <ac:chgData name="Rachel Cutts" userId="51bfb001-f03a-404f-8ad8-3439ee5bd184" providerId="ADAL" clId="{68192753-E907-486B-9EA8-11F8A2A1EF6A}" dt="2025-01-03T15:15:47.407" v="9444" actId="1076"/>
          <ac:spMkLst>
            <pc:docMk/>
            <pc:sldMk cId="2057742922" sldId="650"/>
            <ac:spMk id="11" creationId="{42DB19D0-8A84-41AD-B228-1520FE113CB5}"/>
          </ac:spMkLst>
        </pc:spChg>
        <pc:graphicFrameChg chg="add mod">
          <ac:chgData name="Rachel Cutts" userId="51bfb001-f03a-404f-8ad8-3439ee5bd184" providerId="ADAL" clId="{68192753-E907-486B-9EA8-11F8A2A1EF6A}" dt="2025-01-03T15:13:42.419" v="9073"/>
          <ac:graphicFrameMkLst>
            <pc:docMk/>
            <pc:sldMk cId="2057742922" sldId="650"/>
            <ac:graphicFrameMk id="9" creationId="{CA7B4419-A85C-1D07-671B-0F32C73E4C2B}"/>
          </ac:graphicFrameMkLst>
        </pc:graphicFrameChg>
        <pc:picChg chg="add mod">
          <ac:chgData name="Rachel Cutts" userId="51bfb001-f03a-404f-8ad8-3439ee5bd184" providerId="ADAL" clId="{68192753-E907-486B-9EA8-11F8A2A1EF6A}" dt="2025-01-03T15:13:46.641" v="9075" actId="14100"/>
          <ac:picMkLst>
            <pc:docMk/>
            <pc:sldMk cId="2057742922" sldId="650"/>
            <ac:picMk id="2" creationId="{56CE351F-62E2-7E23-1DD7-43B0CFA349AF}"/>
          </ac:picMkLst>
        </pc:picChg>
        <pc:picChg chg="del">
          <ac:chgData name="Rachel Cutts" userId="51bfb001-f03a-404f-8ad8-3439ee5bd184" providerId="ADAL" clId="{68192753-E907-486B-9EA8-11F8A2A1EF6A}" dt="2025-01-03T13:50:59.395" v="4318" actId="478"/>
          <ac:picMkLst>
            <pc:docMk/>
            <pc:sldMk cId="2057742922" sldId="650"/>
            <ac:picMk id="8" creationId="{A0A3073B-5BD9-F5B3-E602-5ABBA7FEB6C8}"/>
          </ac:picMkLst>
        </pc:picChg>
      </pc:sldChg>
      <pc:sldChg chg="addSp delSp modSp add del mod">
        <pc:chgData name="Rachel Cutts" userId="51bfb001-f03a-404f-8ad8-3439ee5bd184" providerId="ADAL" clId="{68192753-E907-486B-9EA8-11F8A2A1EF6A}" dt="2025-01-03T15:28:42.151" v="11061" actId="47"/>
        <pc:sldMkLst>
          <pc:docMk/>
          <pc:sldMk cId="3655154217" sldId="651"/>
        </pc:sldMkLst>
        <pc:spChg chg="del">
          <ac:chgData name="Rachel Cutts" userId="51bfb001-f03a-404f-8ad8-3439ee5bd184" providerId="ADAL" clId="{68192753-E907-486B-9EA8-11F8A2A1EF6A}" dt="2025-01-03T13:50:58.022" v="4316" actId="478"/>
          <ac:spMkLst>
            <pc:docMk/>
            <pc:sldMk cId="3655154217" sldId="651"/>
            <ac:spMk id="3" creationId="{E97658A4-FD07-833E-D619-BAF9CBE51A43}"/>
          </ac:spMkLst>
        </pc:spChg>
        <pc:spChg chg="mod">
          <ac:chgData name="Rachel Cutts" userId="51bfb001-f03a-404f-8ad8-3439ee5bd184" providerId="ADAL" clId="{68192753-E907-486B-9EA8-11F8A2A1EF6A}" dt="2025-01-03T15:22:25.389" v="10812" actId="113"/>
          <ac:spMkLst>
            <pc:docMk/>
            <pc:sldMk cId="3655154217" sldId="651"/>
            <ac:spMk id="18" creationId="{C1D10ADF-92C5-4E08-A6A3-BBF40795E154}"/>
          </ac:spMkLst>
        </pc:spChg>
        <pc:graphicFrameChg chg="add mod">
          <ac:chgData name="Rachel Cutts" userId="51bfb001-f03a-404f-8ad8-3439ee5bd184" providerId="ADAL" clId="{68192753-E907-486B-9EA8-11F8A2A1EF6A}" dt="2025-01-03T15:13:41.769" v="9072"/>
          <ac:graphicFrameMkLst>
            <pc:docMk/>
            <pc:sldMk cId="3655154217" sldId="651"/>
            <ac:graphicFrameMk id="6" creationId="{60BEF27B-EABB-914E-F349-4FA8E24AC008}"/>
          </ac:graphicFrameMkLst>
        </pc:graphicFrameChg>
        <pc:picChg chg="del">
          <ac:chgData name="Rachel Cutts" userId="51bfb001-f03a-404f-8ad8-3439ee5bd184" providerId="ADAL" clId="{68192753-E907-486B-9EA8-11F8A2A1EF6A}" dt="2025-01-03T13:50:58.465" v="4317" actId="478"/>
          <ac:picMkLst>
            <pc:docMk/>
            <pc:sldMk cId="3655154217" sldId="651"/>
            <ac:picMk id="4" creationId="{664481D8-D33E-7C3D-F225-999139C7706B}"/>
          </ac:picMkLst>
        </pc:picChg>
        <pc:picChg chg="add mod">
          <ac:chgData name="Rachel Cutts" userId="51bfb001-f03a-404f-8ad8-3439ee5bd184" providerId="ADAL" clId="{68192753-E907-486B-9EA8-11F8A2A1EF6A}" dt="2025-01-03T15:16:12.887" v="9450" actId="14100"/>
          <ac:picMkLst>
            <pc:docMk/>
            <pc:sldMk cId="3655154217" sldId="651"/>
            <ac:picMk id="5" creationId="{F6F7B655-838D-6763-03B0-843B9B2EFD3F}"/>
          </ac:picMkLst>
        </pc:picChg>
      </pc:sldChg>
      <pc:sldChg chg="modSp add mod">
        <pc:chgData name="Rachel Cutts" userId="51bfb001-f03a-404f-8ad8-3439ee5bd184" providerId="ADAL" clId="{68192753-E907-486B-9EA8-11F8A2A1EF6A}" dt="2025-01-03T17:07:53.346" v="11159" actId="1076"/>
        <pc:sldMkLst>
          <pc:docMk/>
          <pc:sldMk cId="552315442" sldId="652"/>
        </pc:sldMkLst>
        <pc:spChg chg="mod">
          <ac:chgData name="Rachel Cutts" userId="51bfb001-f03a-404f-8ad8-3439ee5bd184" providerId="ADAL" clId="{68192753-E907-486B-9EA8-11F8A2A1EF6A}" dt="2025-01-03T17:07:46.440" v="11156" actId="120"/>
          <ac:spMkLst>
            <pc:docMk/>
            <pc:sldMk cId="552315442" sldId="652"/>
            <ac:spMk id="3" creationId="{6AE62195-283D-B429-40D8-9970F75D4A2B}"/>
          </ac:spMkLst>
        </pc:spChg>
        <pc:spChg chg="mod">
          <ac:chgData name="Rachel Cutts" userId="51bfb001-f03a-404f-8ad8-3439ee5bd184" providerId="ADAL" clId="{68192753-E907-486B-9EA8-11F8A2A1EF6A}" dt="2025-01-03T17:07:44.917" v="11155" actId="120"/>
          <ac:spMkLst>
            <pc:docMk/>
            <pc:sldMk cId="552315442" sldId="652"/>
            <ac:spMk id="4" creationId="{D7380ED0-8611-0C3D-83FB-8E2B37DA43C2}"/>
          </ac:spMkLst>
        </pc:spChg>
        <pc:spChg chg="mod">
          <ac:chgData name="Rachel Cutts" userId="51bfb001-f03a-404f-8ad8-3439ee5bd184" providerId="ADAL" clId="{68192753-E907-486B-9EA8-11F8A2A1EF6A}" dt="2025-01-03T17:07:53.346" v="11159" actId="1076"/>
          <ac:spMkLst>
            <pc:docMk/>
            <pc:sldMk cId="552315442" sldId="652"/>
            <ac:spMk id="12" creationId="{FBE48230-6BBE-4627-BD64-E05A4DB27DAC}"/>
          </ac:spMkLst>
        </pc:spChg>
        <pc:spChg chg="mod">
          <ac:chgData name="Rachel Cutts" userId="51bfb001-f03a-404f-8ad8-3439ee5bd184" providerId="ADAL" clId="{68192753-E907-486B-9EA8-11F8A2A1EF6A}" dt="2025-01-03T17:07:51.415" v="11158" actId="14100"/>
          <ac:spMkLst>
            <pc:docMk/>
            <pc:sldMk cId="552315442" sldId="652"/>
            <ac:spMk id="13" creationId="{1E627C69-2B46-4EC1-A258-4B91F88ECF56}"/>
          </ac:spMkLst>
        </pc:spChg>
      </pc:sldChg>
      <pc:sldChg chg="modSp add mod">
        <pc:chgData name="Rachel Cutts" userId="51bfb001-f03a-404f-8ad8-3439ee5bd184" providerId="ADAL" clId="{68192753-E907-486B-9EA8-11F8A2A1EF6A}" dt="2025-01-03T17:03:20.967" v="11102" actId="207"/>
        <pc:sldMkLst>
          <pc:docMk/>
          <pc:sldMk cId="1808394473" sldId="653"/>
        </pc:sldMkLst>
        <pc:spChg chg="mod">
          <ac:chgData name="Rachel Cutts" userId="51bfb001-f03a-404f-8ad8-3439ee5bd184" providerId="ADAL" clId="{68192753-E907-486B-9EA8-11F8A2A1EF6A}" dt="2025-01-03T17:03:20.967" v="11102" actId="207"/>
          <ac:spMkLst>
            <pc:docMk/>
            <pc:sldMk cId="1808394473" sldId="653"/>
            <ac:spMk id="2" creationId="{B6AB8A25-BE53-49E3-AE49-EB207C37C819}"/>
          </ac:spMkLst>
        </pc:spChg>
      </pc:sldChg>
      <pc:sldChg chg="add">
        <pc:chgData name="Rachel Cutts" userId="51bfb001-f03a-404f-8ad8-3439ee5bd184" providerId="ADAL" clId="{68192753-E907-486B-9EA8-11F8A2A1EF6A}" dt="2025-01-03T15:24:19.614" v="11039"/>
        <pc:sldMkLst>
          <pc:docMk/>
          <pc:sldMk cId="1920029459" sldId="654"/>
        </pc:sldMkLst>
      </pc:sldChg>
      <pc:sldChg chg="modSp add mod">
        <pc:chgData name="Rachel Cutts" userId="51bfb001-f03a-404f-8ad8-3439ee5bd184" providerId="ADAL" clId="{68192753-E907-486B-9EA8-11F8A2A1EF6A}" dt="2025-01-03T17:10:19.826" v="11192" actId="1076"/>
        <pc:sldMkLst>
          <pc:docMk/>
          <pc:sldMk cId="2820068418" sldId="655"/>
        </pc:sldMkLst>
        <pc:spChg chg="mod">
          <ac:chgData name="Rachel Cutts" userId="51bfb001-f03a-404f-8ad8-3439ee5bd184" providerId="ADAL" clId="{68192753-E907-486B-9EA8-11F8A2A1EF6A}" dt="2025-01-03T17:10:19.826" v="11192" actId="1076"/>
          <ac:spMkLst>
            <pc:docMk/>
            <pc:sldMk cId="2820068418" sldId="655"/>
            <ac:spMk id="11" creationId="{9D9D4FD9-0EAF-44BF-8E5D-D5BCEC3085FD}"/>
          </ac:spMkLst>
        </pc:spChg>
        <pc:spChg chg="mod">
          <ac:chgData name="Rachel Cutts" userId="51bfb001-f03a-404f-8ad8-3439ee5bd184" providerId="ADAL" clId="{68192753-E907-486B-9EA8-11F8A2A1EF6A}" dt="2025-01-03T17:07:38.469" v="11153" actId="120"/>
          <ac:spMkLst>
            <pc:docMk/>
            <pc:sldMk cId="2820068418" sldId="655"/>
            <ac:spMk id="18" creationId="{C1D10ADF-92C5-4E08-A6A3-BBF40795E154}"/>
          </ac:spMkLst>
        </pc:spChg>
      </pc:sldChg>
      <pc:sldChg chg="modSp add mod">
        <pc:chgData name="Rachel Cutts" userId="51bfb001-f03a-404f-8ad8-3439ee5bd184" providerId="ADAL" clId="{68192753-E907-486B-9EA8-11F8A2A1EF6A}" dt="2025-01-03T17:09:31.511" v="11186" actId="14100"/>
        <pc:sldMkLst>
          <pc:docMk/>
          <pc:sldMk cId="2381345196" sldId="656"/>
        </pc:sldMkLst>
        <pc:spChg chg="mod">
          <ac:chgData name="Rachel Cutts" userId="51bfb001-f03a-404f-8ad8-3439ee5bd184" providerId="ADAL" clId="{68192753-E907-486B-9EA8-11F8A2A1EF6A}" dt="2025-01-03T17:09:26.506" v="11184" actId="14100"/>
          <ac:spMkLst>
            <pc:docMk/>
            <pc:sldMk cId="2381345196" sldId="656"/>
            <ac:spMk id="3" creationId="{FC77009E-48D6-24C9-2A6B-D6A0F973C01F}"/>
          </ac:spMkLst>
        </pc:spChg>
        <pc:spChg chg="mod">
          <ac:chgData name="Rachel Cutts" userId="51bfb001-f03a-404f-8ad8-3439ee5bd184" providerId="ADAL" clId="{68192753-E907-486B-9EA8-11F8A2A1EF6A}" dt="2025-01-03T17:09:17.461" v="11181" actId="14100"/>
          <ac:spMkLst>
            <pc:docMk/>
            <pc:sldMk cId="2381345196" sldId="656"/>
            <ac:spMk id="4" creationId="{35D48A42-A568-73A8-83D4-DA38F1BA9D17}"/>
          </ac:spMkLst>
        </pc:spChg>
        <pc:spChg chg="mod">
          <ac:chgData name="Rachel Cutts" userId="51bfb001-f03a-404f-8ad8-3439ee5bd184" providerId="ADAL" clId="{68192753-E907-486B-9EA8-11F8A2A1EF6A}" dt="2025-01-03T17:09:29.342" v="11185" actId="14100"/>
          <ac:spMkLst>
            <pc:docMk/>
            <pc:sldMk cId="2381345196" sldId="656"/>
            <ac:spMk id="6" creationId="{DD2E166A-C36E-21BF-D3E8-272AA264461D}"/>
          </ac:spMkLst>
        </pc:spChg>
        <pc:spChg chg="mod">
          <ac:chgData name="Rachel Cutts" userId="51bfb001-f03a-404f-8ad8-3439ee5bd184" providerId="ADAL" clId="{68192753-E907-486B-9EA8-11F8A2A1EF6A}" dt="2025-01-03T17:09:31.511" v="11186" actId="14100"/>
          <ac:spMkLst>
            <pc:docMk/>
            <pc:sldMk cId="2381345196" sldId="656"/>
            <ac:spMk id="7" creationId="{C1F5036E-946B-4413-4657-BF9642488638}"/>
          </ac:spMkLst>
        </pc:spChg>
      </pc:sldChg>
      <pc:sldChg chg="modSp add mod">
        <pc:chgData name="Rachel Cutts" userId="51bfb001-f03a-404f-8ad8-3439ee5bd184" providerId="ADAL" clId="{68192753-E907-486B-9EA8-11F8A2A1EF6A}" dt="2025-01-07T14:21:07.832" v="11194" actId="20577"/>
        <pc:sldMkLst>
          <pc:docMk/>
          <pc:sldMk cId="3708930843" sldId="657"/>
        </pc:sldMkLst>
        <pc:spChg chg="mod">
          <ac:chgData name="Rachel Cutts" userId="51bfb001-f03a-404f-8ad8-3439ee5bd184" providerId="ADAL" clId="{68192753-E907-486B-9EA8-11F8A2A1EF6A}" dt="2025-01-07T14:21:07.832" v="11194" actId="20577"/>
          <ac:spMkLst>
            <pc:docMk/>
            <pc:sldMk cId="3708930843" sldId="657"/>
            <ac:spMk id="3" creationId="{512E4536-0CDB-484E-E055-FC08E0313FF1}"/>
          </ac:spMkLst>
        </pc:spChg>
        <pc:spChg chg="mod">
          <ac:chgData name="Rachel Cutts" userId="51bfb001-f03a-404f-8ad8-3439ee5bd184" providerId="ADAL" clId="{68192753-E907-486B-9EA8-11F8A2A1EF6A}" dt="2025-01-03T17:08:57.418" v="11174" actId="1076"/>
          <ac:spMkLst>
            <pc:docMk/>
            <pc:sldMk cId="3708930843" sldId="657"/>
            <ac:spMk id="5" creationId="{051C115D-98C0-1974-3484-8022F7F25055}"/>
          </ac:spMkLst>
        </pc:spChg>
      </pc:sldChg>
      <pc:sldChg chg="modSp add mod">
        <pc:chgData name="Rachel Cutts" userId="51bfb001-f03a-404f-8ad8-3439ee5bd184" providerId="ADAL" clId="{68192753-E907-486B-9EA8-11F8A2A1EF6A}" dt="2025-01-03T17:02:34.033" v="11098" actId="692"/>
        <pc:sldMkLst>
          <pc:docMk/>
          <pc:sldMk cId="677547081" sldId="658"/>
        </pc:sldMkLst>
        <pc:spChg chg="mod">
          <ac:chgData name="Rachel Cutts" userId="51bfb001-f03a-404f-8ad8-3439ee5bd184" providerId="ADAL" clId="{68192753-E907-486B-9EA8-11F8A2A1EF6A}" dt="2025-01-03T17:02:34.033" v="11098" actId="692"/>
          <ac:spMkLst>
            <pc:docMk/>
            <pc:sldMk cId="677547081" sldId="658"/>
            <ac:spMk id="9" creationId="{C9309C6C-2E92-EE7A-B09E-7BA110680D73}"/>
          </ac:spMkLst>
        </pc:spChg>
      </pc:sldChg>
      <pc:sldChg chg="modSp add mod">
        <pc:chgData name="Rachel Cutts" userId="51bfb001-f03a-404f-8ad8-3439ee5bd184" providerId="ADAL" clId="{68192753-E907-486B-9EA8-11F8A2A1EF6A}" dt="2025-01-03T17:08:51.534" v="11173" actId="1076"/>
        <pc:sldMkLst>
          <pc:docMk/>
          <pc:sldMk cId="1946168155" sldId="659"/>
        </pc:sldMkLst>
        <pc:spChg chg="mod">
          <ac:chgData name="Rachel Cutts" userId="51bfb001-f03a-404f-8ad8-3439ee5bd184" providerId="ADAL" clId="{68192753-E907-486B-9EA8-11F8A2A1EF6A}" dt="2025-01-03T17:02:42.507" v="11099" actId="692"/>
          <ac:spMkLst>
            <pc:docMk/>
            <pc:sldMk cId="1946168155" sldId="659"/>
            <ac:spMk id="2" creationId="{BEEA92E0-F3FF-DB1E-B3C2-80F89FD36E5D}"/>
          </ac:spMkLst>
        </pc:spChg>
        <pc:spChg chg="mod">
          <ac:chgData name="Rachel Cutts" userId="51bfb001-f03a-404f-8ad8-3439ee5bd184" providerId="ADAL" clId="{68192753-E907-486B-9EA8-11F8A2A1EF6A}" dt="2025-01-03T17:08:47.968" v="11171" actId="1076"/>
          <ac:spMkLst>
            <pc:docMk/>
            <pc:sldMk cId="1946168155" sldId="659"/>
            <ac:spMk id="18" creationId="{C1D10ADF-92C5-4E08-A6A3-BBF40795E154}"/>
          </ac:spMkLst>
        </pc:spChg>
        <pc:picChg chg="mod">
          <ac:chgData name="Rachel Cutts" userId="51bfb001-f03a-404f-8ad8-3439ee5bd184" providerId="ADAL" clId="{68192753-E907-486B-9EA8-11F8A2A1EF6A}" dt="2025-01-03T17:08:51.534" v="11173" actId="1076"/>
          <ac:picMkLst>
            <pc:docMk/>
            <pc:sldMk cId="1946168155" sldId="659"/>
            <ac:picMk id="4" creationId="{8E90CCC3-8EE2-C48B-4555-213FE8030A6D}"/>
          </ac:picMkLst>
        </pc:picChg>
      </pc:sldChg>
      <pc:sldChg chg="modSp add mod">
        <pc:chgData name="Rachel Cutts" userId="51bfb001-f03a-404f-8ad8-3439ee5bd184" providerId="ADAL" clId="{68192753-E907-486B-9EA8-11F8A2A1EF6A}" dt="2025-01-03T17:07:27.030" v="11149" actId="120"/>
        <pc:sldMkLst>
          <pc:docMk/>
          <pc:sldMk cId="2622921887" sldId="660"/>
        </pc:sldMkLst>
        <pc:spChg chg="mod">
          <ac:chgData name="Rachel Cutts" userId="51bfb001-f03a-404f-8ad8-3439ee5bd184" providerId="ADAL" clId="{68192753-E907-486B-9EA8-11F8A2A1EF6A}" dt="2025-01-03T17:07:24.879" v="11148" actId="120"/>
          <ac:spMkLst>
            <pc:docMk/>
            <pc:sldMk cId="2622921887" sldId="660"/>
            <ac:spMk id="2" creationId="{E1EFA533-B443-6944-1C44-4C21087A6257}"/>
          </ac:spMkLst>
        </pc:spChg>
        <pc:spChg chg="mod">
          <ac:chgData name="Rachel Cutts" userId="51bfb001-f03a-404f-8ad8-3439ee5bd184" providerId="ADAL" clId="{68192753-E907-486B-9EA8-11F8A2A1EF6A}" dt="2025-01-03T15:43:28.460" v="11084" actId="2"/>
          <ac:spMkLst>
            <pc:docMk/>
            <pc:sldMk cId="2622921887" sldId="660"/>
            <ac:spMk id="5" creationId="{31FF5B57-2C97-5495-0744-88287DB39FCF}"/>
          </ac:spMkLst>
        </pc:spChg>
        <pc:spChg chg="mod">
          <ac:chgData name="Rachel Cutts" userId="51bfb001-f03a-404f-8ad8-3439ee5bd184" providerId="ADAL" clId="{68192753-E907-486B-9EA8-11F8A2A1EF6A}" dt="2025-01-03T17:07:23.310" v="11147" actId="120"/>
          <ac:spMkLst>
            <pc:docMk/>
            <pc:sldMk cId="2622921887" sldId="660"/>
            <ac:spMk id="12" creationId="{B2942E34-16EE-4D33-AFB9-A7322BFA0EC2}"/>
          </ac:spMkLst>
        </pc:spChg>
        <pc:spChg chg="mod">
          <ac:chgData name="Rachel Cutts" userId="51bfb001-f03a-404f-8ad8-3439ee5bd184" providerId="ADAL" clId="{68192753-E907-486B-9EA8-11F8A2A1EF6A}" dt="2025-01-03T17:07:27.030" v="11149" actId="120"/>
          <ac:spMkLst>
            <pc:docMk/>
            <pc:sldMk cId="2622921887" sldId="660"/>
            <ac:spMk id="13" creationId="{F99E82E6-F94E-4943-BB92-559711FCEB50}"/>
          </ac:spMkLst>
        </pc:spChg>
      </pc:sldChg>
      <pc:sldChg chg="modSp add mod">
        <pc:chgData name="Rachel Cutts" userId="51bfb001-f03a-404f-8ad8-3439ee5bd184" providerId="ADAL" clId="{68192753-E907-486B-9EA8-11F8A2A1EF6A}" dt="2025-01-03T15:43:29.620" v="11085" actId="2"/>
        <pc:sldMkLst>
          <pc:docMk/>
          <pc:sldMk cId="2779309538" sldId="661"/>
        </pc:sldMkLst>
        <pc:spChg chg="mod">
          <ac:chgData name="Rachel Cutts" userId="51bfb001-f03a-404f-8ad8-3439ee5bd184" providerId="ADAL" clId="{68192753-E907-486B-9EA8-11F8A2A1EF6A}" dt="2025-01-03T15:43:29.620" v="11085" actId="2"/>
          <ac:spMkLst>
            <pc:docMk/>
            <pc:sldMk cId="2779309538" sldId="661"/>
            <ac:spMk id="7" creationId="{ED13C732-13AD-81F2-DC44-C8002D25299C}"/>
          </ac:spMkLst>
        </pc:spChg>
      </pc:sldChg>
      <pc:sldChg chg="modSp add mod">
        <pc:chgData name="Rachel Cutts" userId="51bfb001-f03a-404f-8ad8-3439ee5bd184" providerId="ADAL" clId="{68192753-E907-486B-9EA8-11F8A2A1EF6A}" dt="2025-01-03T17:07:12.797" v="11145" actId="20577"/>
        <pc:sldMkLst>
          <pc:docMk/>
          <pc:sldMk cId="3257012546" sldId="662"/>
        </pc:sldMkLst>
        <pc:spChg chg="mod">
          <ac:chgData name="Rachel Cutts" userId="51bfb001-f03a-404f-8ad8-3439ee5bd184" providerId="ADAL" clId="{68192753-E907-486B-9EA8-11F8A2A1EF6A}" dt="2025-01-03T15:43:30.937" v="11086" actId="2"/>
          <ac:spMkLst>
            <pc:docMk/>
            <pc:sldMk cId="3257012546" sldId="662"/>
            <ac:spMk id="2" creationId="{F3F87C43-FC8F-0564-3959-EFE2C59DBA56}"/>
          </ac:spMkLst>
        </pc:spChg>
        <pc:spChg chg="mod">
          <ac:chgData name="Rachel Cutts" userId="51bfb001-f03a-404f-8ad8-3439ee5bd184" providerId="ADAL" clId="{68192753-E907-486B-9EA8-11F8A2A1EF6A}" dt="2025-01-03T17:07:12.797" v="11145" actId="20577"/>
          <ac:spMkLst>
            <pc:docMk/>
            <pc:sldMk cId="3257012546" sldId="662"/>
            <ac:spMk id="9" creationId="{E1CC95D4-1A44-4DD3-815F-7DFCD3D04E5B}"/>
          </ac:spMkLst>
        </pc:spChg>
      </pc:sldChg>
      <pc:sldChg chg="modSp add mod">
        <pc:chgData name="Rachel Cutts" userId="51bfb001-f03a-404f-8ad8-3439ee5bd184" providerId="ADAL" clId="{68192753-E907-486B-9EA8-11F8A2A1EF6A}" dt="2025-01-03T17:10:12.635" v="11191" actId="1076"/>
        <pc:sldMkLst>
          <pc:docMk/>
          <pc:sldMk cId="4179258514" sldId="663"/>
        </pc:sldMkLst>
        <pc:spChg chg="mod">
          <ac:chgData name="Rachel Cutts" userId="51bfb001-f03a-404f-8ad8-3439ee5bd184" providerId="ADAL" clId="{68192753-E907-486B-9EA8-11F8A2A1EF6A}" dt="2025-01-03T17:10:10.471" v="11190" actId="1076"/>
          <ac:spMkLst>
            <pc:docMk/>
            <pc:sldMk cId="4179258514" sldId="663"/>
            <ac:spMk id="2" creationId="{BEEA92E0-F3FF-DB1E-B3C2-80F89FD36E5D}"/>
          </ac:spMkLst>
        </pc:spChg>
        <pc:spChg chg="mod">
          <ac:chgData name="Rachel Cutts" userId="51bfb001-f03a-404f-8ad8-3439ee5bd184" providerId="ADAL" clId="{68192753-E907-486B-9EA8-11F8A2A1EF6A}" dt="2025-01-03T15:43:31.455" v="11087" actId="2"/>
          <ac:spMkLst>
            <pc:docMk/>
            <pc:sldMk cId="4179258514" sldId="663"/>
            <ac:spMk id="3" creationId="{9D8FC360-8F91-2D14-ED55-2963709285EE}"/>
          </ac:spMkLst>
        </pc:spChg>
        <pc:picChg chg="mod">
          <ac:chgData name="Rachel Cutts" userId="51bfb001-f03a-404f-8ad8-3439ee5bd184" providerId="ADAL" clId="{68192753-E907-486B-9EA8-11F8A2A1EF6A}" dt="2025-01-03T17:10:12.635" v="11191" actId="1076"/>
          <ac:picMkLst>
            <pc:docMk/>
            <pc:sldMk cId="4179258514" sldId="663"/>
            <ac:picMk id="4" creationId="{623E7FA6-5A85-73D0-B65E-030226828266}"/>
          </ac:picMkLst>
        </pc:picChg>
      </pc:sldChg>
      <pc:sldChg chg="add">
        <pc:chgData name="Rachel Cutts" userId="51bfb001-f03a-404f-8ad8-3439ee5bd184" providerId="ADAL" clId="{68192753-E907-486B-9EA8-11F8A2A1EF6A}" dt="2025-01-03T15:27:25.292" v="11043"/>
        <pc:sldMkLst>
          <pc:docMk/>
          <pc:sldMk cId="4126062982" sldId="664"/>
        </pc:sldMkLst>
      </pc:sldChg>
      <pc:sldChg chg="modSp add mod">
        <pc:chgData name="Rachel Cutts" userId="51bfb001-f03a-404f-8ad8-3439ee5bd184" providerId="ADAL" clId="{68192753-E907-486B-9EA8-11F8A2A1EF6A}" dt="2025-01-03T17:08:24.342" v="11164" actId="20577"/>
        <pc:sldMkLst>
          <pc:docMk/>
          <pc:sldMk cId="3842458097" sldId="665"/>
        </pc:sldMkLst>
        <pc:spChg chg="mod">
          <ac:chgData name="Rachel Cutts" userId="51bfb001-f03a-404f-8ad8-3439ee5bd184" providerId="ADAL" clId="{68192753-E907-486B-9EA8-11F8A2A1EF6A}" dt="2025-01-03T17:08:24.342" v="11164" actId="20577"/>
          <ac:spMkLst>
            <pc:docMk/>
            <pc:sldMk cId="3842458097" sldId="665"/>
            <ac:spMk id="3" creationId="{512E4536-0CDB-484E-E055-FC08E0313FF1}"/>
          </ac:spMkLst>
        </pc:spChg>
        <pc:spChg chg="mod">
          <ac:chgData name="Rachel Cutts" userId="51bfb001-f03a-404f-8ad8-3439ee5bd184" providerId="ADAL" clId="{68192753-E907-486B-9EA8-11F8A2A1EF6A}" dt="2025-01-03T17:08:19.635" v="11163" actId="2711"/>
          <ac:spMkLst>
            <pc:docMk/>
            <pc:sldMk cId="3842458097" sldId="665"/>
            <ac:spMk id="5" creationId="{051C115D-98C0-1974-3484-8022F7F25055}"/>
          </ac:spMkLst>
        </pc:spChg>
      </pc:sldChg>
      <pc:sldChg chg="modSp add mod">
        <pc:chgData name="Rachel Cutts" userId="51bfb001-f03a-404f-8ad8-3439ee5bd184" providerId="ADAL" clId="{68192753-E907-486B-9EA8-11F8A2A1EF6A}" dt="2025-01-03T17:08:09.780" v="11162" actId="14100"/>
        <pc:sldMkLst>
          <pc:docMk/>
          <pc:sldMk cId="1477176470" sldId="666"/>
        </pc:sldMkLst>
        <pc:spChg chg="mod">
          <ac:chgData name="Rachel Cutts" userId="51bfb001-f03a-404f-8ad8-3439ee5bd184" providerId="ADAL" clId="{68192753-E907-486B-9EA8-11F8A2A1EF6A}" dt="2025-01-03T17:08:02.312" v="11160" actId="113"/>
          <ac:spMkLst>
            <pc:docMk/>
            <pc:sldMk cId="1477176470" sldId="666"/>
            <ac:spMk id="4" creationId="{35D48A42-A568-73A8-83D4-DA38F1BA9D17}"/>
          </ac:spMkLst>
        </pc:spChg>
        <pc:spChg chg="mod">
          <ac:chgData name="Rachel Cutts" userId="51bfb001-f03a-404f-8ad8-3439ee5bd184" providerId="ADAL" clId="{68192753-E907-486B-9EA8-11F8A2A1EF6A}" dt="2025-01-03T17:08:09.780" v="11162" actId="14100"/>
          <ac:spMkLst>
            <pc:docMk/>
            <pc:sldMk cId="1477176470" sldId="666"/>
            <ac:spMk id="11" creationId="{42DB19D0-8A84-41AD-B228-1520FE113CB5}"/>
          </ac:spMkLst>
        </pc:spChg>
      </pc:sldChg>
      <pc:sldChg chg="modSp add mod">
        <pc:chgData name="Rachel Cutts" userId="51bfb001-f03a-404f-8ad8-3439ee5bd184" providerId="ADAL" clId="{68192753-E907-486B-9EA8-11F8A2A1EF6A}" dt="2025-01-03T17:10:24.889" v="11193" actId="1076"/>
        <pc:sldMkLst>
          <pc:docMk/>
          <pc:sldMk cId="720415797" sldId="667"/>
        </pc:sldMkLst>
        <pc:spChg chg="mod">
          <ac:chgData name="Rachel Cutts" userId="51bfb001-f03a-404f-8ad8-3439ee5bd184" providerId="ADAL" clId="{68192753-E907-486B-9EA8-11F8A2A1EF6A}" dt="2025-01-03T17:10:24.889" v="11193" actId="1076"/>
          <ac:spMkLst>
            <pc:docMk/>
            <pc:sldMk cId="720415797" sldId="667"/>
            <ac:spMk id="2" creationId="{BEEA92E0-F3FF-DB1E-B3C2-80F89FD36E5D}"/>
          </ac:spMkLst>
        </pc:spChg>
        <pc:spChg chg="mod">
          <ac:chgData name="Rachel Cutts" userId="51bfb001-f03a-404f-8ad8-3439ee5bd184" providerId="ADAL" clId="{68192753-E907-486B-9EA8-11F8A2A1EF6A}" dt="2025-01-03T17:03:05.628" v="11101" actId="1076"/>
          <ac:spMkLst>
            <pc:docMk/>
            <pc:sldMk cId="720415797" sldId="667"/>
            <ac:spMk id="18" creationId="{C1D10ADF-92C5-4E08-A6A3-BBF40795E154}"/>
          </ac:spMkLst>
        </pc:spChg>
      </pc:sldChg>
      <pc:sldChg chg="modSp add mod">
        <pc:chgData name="Rachel Cutts" userId="51bfb001-f03a-404f-8ad8-3439ee5bd184" providerId="ADAL" clId="{68192753-E907-486B-9EA8-11F8A2A1EF6A}" dt="2025-01-03T15:27:45.890" v="11047" actId="20577"/>
        <pc:sldMkLst>
          <pc:docMk/>
          <pc:sldMk cId="3546302890" sldId="668"/>
        </pc:sldMkLst>
        <pc:spChg chg="mod">
          <ac:chgData name="Rachel Cutts" userId="51bfb001-f03a-404f-8ad8-3439ee5bd184" providerId="ADAL" clId="{68192753-E907-486B-9EA8-11F8A2A1EF6A}" dt="2025-01-03T15:27:45.890" v="11047" actId="20577"/>
          <ac:spMkLst>
            <pc:docMk/>
            <pc:sldMk cId="3546302890" sldId="668"/>
            <ac:spMk id="2" creationId="{18B96FFE-3A7D-4CE7-AB96-6D1762C19732}"/>
          </ac:spMkLst>
        </pc:spChg>
      </pc:sldChg>
      <pc:sldChg chg="modSp add mod">
        <pc:chgData name="Rachel Cutts" userId="51bfb001-f03a-404f-8ad8-3439ee5bd184" providerId="ADAL" clId="{68192753-E907-486B-9EA8-11F8A2A1EF6A}" dt="2025-01-03T15:27:57.667" v="11050" actId="20577"/>
        <pc:sldMkLst>
          <pc:docMk/>
          <pc:sldMk cId="3806217802" sldId="669"/>
        </pc:sldMkLst>
        <pc:spChg chg="mod">
          <ac:chgData name="Rachel Cutts" userId="51bfb001-f03a-404f-8ad8-3439ee5bd184" providerId="ADAL" clId="{68192753-E907-486B-9EA8-11F8A2A1EF6A}" dt="2025-01-03T15:27:57.667" v="11050" actId="20577"/>
          <ac:spMkLst>
            <pc:docMk/>
            <pc:sldMk cId="3806217802" sldId="669"/>
            <ac:spMk id="2" creationId="{18B96FFE-3A7D-4CE7-AB96-6D1762C19732}"/>
          </ac:spMkLst>
        </pc:spChg>
      </pc:sldChg>
      <pc:sldChg chg="modSp add mod">
        <pc:chgData name="Rachel Cutts" userId="51bfb001-f03a-404f-8ad8-3439ee5bd184" providerId="ADAL" clId="{68192753-E907-486B-9EA8-11F8A2A1EF6A}" dt="2025-01-03T15:43:32.162" v="11088" actId="2"/>
        <pc:sldMkLst>
          <pc:docMk/>
          <pc:sldMk cId="636939617" sldId="670"/>
        </pc:sldMkLst>
        <pc:graphicFrameChg chg="modGraphic">
          <ac:chgData name="Rachel Cutts" userId="51bfb001-f03a-404f-8ad8-3439ee5bd184" providerId="ADAL" clId="{68192753-E907-486B-9EA8-11F8A2A1EF6A}" dt="2025-01-03T15:43:32.162" v="11088" actId="2"/>
          <ac:graphicFrameMkLst>
            <pc:docMk/>
            <pc:sldMk cId="636939617" sldId="670"/>
            <ac:graphicFrameMk id="4" creationId="{4ADF1D17-13D7-428E-3553-A7C1E105F068}"/>
          </ac:graphicFrameMkLst>
        </pc:graphicFrameChg>
      </pc:sldChg>
      <pc:sldChg chg="modSp add mod">
        <pc:chgData name="Rachel Cutts" userId="51bfb001-f03a-404f-8ad8-3439ee5bd184" providerId="ADAL" clId="{68192753-E907-486B-9EA8-11F8A2A1EF6A}" dt="2025-01-03T15:43:32.868" v="11089" actId="2"/>
        <pc:sldMkLst>
          <pc:docMk/>
          <pc:sldMk cId="468594322" sldId="671"/>
        </pc:sldMkLst>
        <pc:graphicFrameChg chg="modGraphic">
          <ac:chgData name="Rachel Cutts" userId="51bfb001-f03a-404f-8ad8-3439ee5bd184" providerId="ADAL" clId="{68192753-E907-486B-9EA8-11F8A2A1EF6A}" dt="2025-01-03T15:43:32.868" v="11089" actId="2"/>
          <ac:graphicFrameMkLst>
            <pc:docMk/>
            <pc:sldMk cId="468594322" sldId="671"/>
            <ac:graphicFrameMk id="4" creationId="{4ADF1D17-13D7-428E-3553-A7C1E105F068}"/>
          </ac:graphicFrameMkLst>
        </pc:graphicFrameChg>
      </pc:sldChg>
      <pc:sldChg chg="modSp add mod">
        <pc:chgData name="Rachel Cutts" userId="51bfb001-f03a-404f-8ad8-3439ee5bd184" providerId="ADAL" clId="{68192753-E907-486B-9EA8-11F8A2A1EF6A}" dt="2025-01-03T17:06:18.001" v="11130" actId="120"/>
        <pc:sldMkLst>
          <pc:docMk/>
          <pc:sldMk cId="3715474706" sldId="672"/>
        </pc:sldMkLst>
        <pc:spChg chg="mod">
          <ac:chgData name="Rachel Cutts" userId="51bfb001-f03a-404f-8ad8-3439ee5bd184" providerId="ADAL" clId="{68192753-E907-486B-9EA8-11F8A2A1EF6A}" dt="2025-01-03T17:06:18.001" v="11130" actId="120"/>
          <ac:spMkLst>
            <pc:docMk/>
            <pc:sldMk cId="3715474706" sldId="672"/>
            <ac:spMk id="7" creationId="{A696E841-4CAD-C0F4-20EB-71DA6B12CA8B}"/>
          </ac:spMkLst>
        </pc:spChg>
        <pc:graphicFrameChg chg="modGraphic">
          <ac:chgData name="Rachel Cutts" userId="51bfb001-f03a-404f-8ad8-3439ee5bd184" providerId="ADAL" clId="{68192753-E907-486B-9EA8-11F8A2A1EF6A}" dt="2025-01-03T15:43:35.157" v="11090" actId="2"/>
          <ac:graphicFrameMkLst>
            <pc:docMk/>
            <pc:sldMk cId="3715474706" sldId="672"/>
            <ac:graphicFrameMk id="4" creationId="{4ADF1D17-13D7-428E-3553-A7C1E105F068}"/>
          </ac:graphicFrameMkLst>
        </pc:graphicFrameChg>
        <pc:picChg chg="mod">
          <ac:chgData name="Rachel Cutts" userId="51bfb001-f03a-404f-8ad8-3439ee5bd184" providerId="ADAL" clId="{68192753-E907-486B-9EA8-11F8A2A1EF6A}" dt="2025-01-03T17:06:10.382" v="11129" actId="1076"/>
          <ac:picMkLst>
            <pc:docMk/>
            <pc:sldMk cId="3715474706" sldId="672"/>
            <ac:picMk id="3" creationId="{E674D5FD-F3EC-B68A-DFD7-F52B77791B23}"/>
          </ac:picMkLst>
        </pc:picChg>
      </pc:sldChg>
      <pc:sldChg chg="modSp add mod">
        <pc:chgData name="Rachel Cutts" userId="51bfb001-f03a-404f-8ad8-3439ee5bd184" providerId="ADAL" clId="{68192753-E907-486B-9EA8-11F8A2A1EF6A}" dt="2025-01-03T17:05:55.764" v="11127" actId="1076"/>
        <pc:sldMkLst>
          <pc:docMk/>
          <pc:sldMk cId="66583742" sldId="673"/>
        </pc:sldMkLst>
        <pc:spChg chg="mod">
          <ac:chgData name="Rachel Cutts" userId="51bfb001-f03a-404f-8ad8-3439ee5bd184" providerId="ADAL" clId="{68192753-E907-486B-9EA8-11F8A2A1EF6A}" dt="2025-01-03T17:05:55.764" v="11127" actId="1076"/>
          <ac:spMkLst>
            <pc:docMk/>
            <pc:sldMk cId="66583742" sldId="673"/>
            <ac:spMk id="2" creationId="{56194D5E-D1CC-9081-0AC8-4806EE40AD07}"/>
          </ac:spMkLst>
        </pc:spChg>
        <pc:graphicFrameChg chg="modGraphic">
          <ac:chgData name="Rachel Cutts" userId="51bfb001-f03a-404f-8ad8-3439ee5bd184" providerId="ADAL" clId="{68192753-E907-486B-9EA8-11F8A2A1EF6A}" dt="2025-01-03T15:43:35.708" v="11091" actId="2"/>
          <ac:graphicFrameMkLst>
            <pc:docMk/>
            <pc:sldMk cId="66583742" sldId="673"/>
            <ac:graphicFrameMk id="4" creationId="{4ADF1D17-13D7-428E-3553-A7C1E105F068}"/>
          </ac:graphicFrameMkLst>
        </pc:graphicFrameChg>
        <pc:picChg chg="mod">
          <ac:chgData name="Rachel Cutts" userId="51bfb001-f03a-404f-8ad8-3439ee5bd184" providerId="ADAL" clId="{68192753-E907-486B-9EA8-11F8A2A1EF6A}" dt="2025-01-03T17:05:43.401" v="11126" actId="14100"/>
          <ac:picMkLst>
            <pc:docMk/>
            <pc:sldMk cId="66583742" sldId="673"/>
            <ac:picMk id="3" creationId="{E674D5FD-F3EC-B68A-DFD7-F52B77791B23}"/>
          </ac:picMkLst>
        </pc:picChg>
      </pc:sldChg>
      <pc:sldChg chg="add">
        <pc:chgData name="Rachel Cutts" userId="51bfb001-f03a-404f-8ad8-3439ee5bd184" providerId="ADAL" clId="{68192753-E907-486B-9EA8-11F8A2A1EF6A}" dt="2025-01-03T15:29:05.392" v="11065"/>
        <pc:sldMkLst>
          <pc:docMk/>
          <pc:sldMk cId="2648193676" sldId="674"/>
        </pc:sldMkLst>
      </pc:sldChg>
      <pc:sldChg chg="add">
        <pc:chgData name="Rachel Cutts" userId="51bfb001-f03a-404f-8ad8-3439ee5bd184" providerId="ADAL" clId="{68192753-E907-486B-9EA8-11F8A2A1EF6A}" dt="2025-01-03T15:29:05.392" v="11065"/>
        <pc:sldMkLst>
          <pc:docMk/>
          <pc:sldMk cId="2661135863" sldId="675"/>
        </pc:sldMkLst>
      </pc:sldChg>
      <pc:sldChg chg="modSp add">
        <pc:chgData name="Rachel Cutts" userId="51bfb001-f03a-404f-8ad8-3439ee5bd184" providerId="ADAL" clId="{68192753-E907-486B-9EA8-11F8A2A1EF6A}" dt="2025-01-03T17:06:29.787" v="11134" actId="120"/>
        <pc:sldMkLst>
          <pc:docMk/>
          <pc:sldMk cId="1916194364" sldId="676"/>
        </pc:sldMkLst>
        <pc:spChg chg="mod">
          <ac:chgData name="Rachel Cutts" userId="51bfb001-f03a-404f-8ad8-3439ee5bd184" providerId="ADAL" clId="{68192753-E907-486B-9EA8-11F8A2A1EF6A}" dt="2025-01-03T17:06:26.997" v="11132" actId="120"/>
          <ac:spMkLst>
            <pc:docMk/>
            <pc:sldMk cId="1916194364" sldId="676"/>
            <ac:spMk id="9" creationId="{E1CC95D4-1A44-4DD3-815F-7DFCD3D04E5B}"/>
          </ac:spMkLst>
        </pc:spChg>
        <pc:spChg chg="mod">
          <ac:chgData name="Rachel Cutts" userId="51bfb001-f03a-404f-8ad8-3439ee5bd184" providerId="ADAL" clId="{68192753-E907-486B-9EA8-11F8A2A1EF6A}" dt="2025-01-03T17:06:25.272" v="11131" actId="120"/>
          <ac:spMkLst>
            <pc:docMk/>
            <pc:sldMk cId="1916194364" sldId="676"/>
            <ac:spMk id="12" creationId="{5604AD5F-EC87-4954-B621-87DBB9CEFEC6}"/>
          </ac:spMkLst>
        </pc:spChg>
        <pc:spChg chg="mod">
          <ac:chgData name="Rachel Cutts" userId="51bfb001-f03a-404f-8ad8-3439ee5bd184" providerId="ADAL" clId="{68192753-E907-486B-9EA8-11F8A2A1EF6A}" dt="2025-01-03T17:06:27.969" v="11133" actId="120"/>
          <ac:spMkLst>
            <pc:docMk/>
            <pc:sldMk cId="1916194364" sldId="676"/>
            <ac:spMk id="13" creationId="{AAFC36D2-70A3-44AE-A803-810BAC33E7C7}"/>
          </ac:spMkLst>
        </pc:spChg>
        <pc:spChg chg="mod">
          <ac:chgData name="Rachel Cutts" userId="51bfb001-f03a-404f-8ad8-3439ee5bd184" providerId="ADAL" clId="{68192753-E907-486B-9EA8-11F8A2A1EF6A}" dt="2025-01-03T17:06:29.787" v="11134" actId="120"/>
          <ac:spMkLst>
            <pc:docMk/>
            <pc:sldMk cId="1916194364" sldId="676"/>
            <ac:spMk id="20" creationId="{2314D2F6-A085-4FA2-B73B-6B6D2AC3DA86}"/>
          </ac:spMkLst>
        </pc:spChg>
      </pc:sldChg>
      <pc:sldChg chg="modSp add mod">
        <pc:chgData name="Rachel Cutts" userId="51bfb001-f03a-404f-8ad8-3439ee5bd184" providerId="ADAL" clId="{68192753-E907-486B-9EA8-11F8A2A1EF6A}" dt="2025-01-03T17:05:25.299" v="11125" actId="1076"/>
        <pc:sldMkLst>
          <pc:docMk/>
          <pc:sldMk cId="2280765893" sldId="677"/>
        </pc:sldMkLst>
        <pc:spChg chg="mod">
          <ac:chgData name="Rachel Cutts" userId="51bfb001-f03a-404f-8ad8-3439ee5bd184" providerId="ADAL" clId="{68192753-E907-486B-9EA8-11F8A2A1EF6A}" dt="2025-01-03T17:05:05.822" v="11121" actId="1076"/>
          <ac:spMkLst>
            <pc:docMk/>
            <pc:sldMk cId="2280765893" sldId="677"/>
            <ac:spMk id="2" creationId="{BEEA92E0-F3FF-DB1E-B3C2-80F89FD36E5D}"/>
          </ac:spMkLst>
        </pc:spChg>
        <pc:spChg chg="mod">
          <ac:chgData name="Rachel Cutts" userId="51bfb001-f03a-404f-8ad8-3439ee5bd184" providerId="ADAL" clId="{68192753-E907-486B-9EA8-11F8A2A1EF6A}" dt="2025-01-03T17:05:25.299" v="11125" actId="1076"/>
          <ac:spMkLst>
            <pc:docMk/>
            <pc:sldMk cId="2280765893" sldId="677"/>
            <ac:spMk id="18" creationId="{C1D10ADF-92C5-4E08-A6A3-BBF40795E154}"/>
          </ac:spMkLst>
        </pc:spChg>
      </pc:sldChg>
    </pc:docChg>
  </pc:docChgLst>
  <pc:docChgLst>
    <pc:chgData name="Jacqui Studd" userId="9059d039-b061-480c-ab54-6fdf942cfb0e" providerId="ADAL" clId="{D97AA225-BE49-4F0F-BDF8-CE8E763E00F8}"/>
    <pc:docChg chg="undo custSel modSld">
      <pc:chgData name="Jacqui Studd" userId="9059d039-b061-480c-ab54-6fdf942cfb0e" providerId="ADAL" clId="{D97AA225-BE49-4F0F-BDF8-CE8E763E00F8}" dt="2025-01-07T14:36:49.861" v="146" actId="20577"/>
      <pc:docMkLst>
        <pc:docMk/>
      </pc:docMkLst>
      <pc:sldChg chg="modSp mod">
        <pc:chgData name="Jacqui Studd" userId="9059d039-b061-480c-ab54-6fdf942cfb0e" providerId="ADAL" clId="{D97AA225-BE49-4F0F-BDF8-CE8E763E00F8}" dt="2025-01-07T14:05:15.617" v="71" actId="255"/>
        <pc:sldMkLst>
          <pc:docMk/>
          <pc:sldMk cId="2911598294" sldId="623"/>
        </pc:sldMkLst>
        <pc:spChg chg="mod">
          <ac:chgData name="Jacqui Studd" userId="9059d039-b061-480c-ab54-6fdf942cfb0e" providerId="ADAL" clId="{D97AA225-BE49-4F0F-BDF8-CE8E763E00F8}" dt="2025-01-07T14:05:15.617" v="71" actId="255"/>
          <ac:spMkLst>
            <pc:docMk/>
            <pc:sldMk cId="2911598294" sldId="623"/>
            <ac:spMk id="5" creationId="{A2F3374F-FE6B-F81B-25B7-335E1B8665AF}"/>
          </ac:spMkLst>
        </pc:spChg>
      </pc:sldChg>
      <pc:sldChg chg="modSp mod">
        <pc:chgData name="Jacqui Studd" userId="9059d039-b061-480c-ab54-6fdf942cfb0e" providerId="ADAL" clId="{D97AA225-BE49-4F0F-BDF8-CE8E763E00F8}" dt="2025-01-07T14:33:28.406" v="131" actId="6549"/>
        <pc:sldMkLst>
          <pc:docMk/>
          <pc:sldMk cId="3144768635" sldId="626"/>
        </pc:sldMkLst>
        <pc:spChg chg="mod">
          <ac:chgData name="Jacqui Studd" userId="9059d039-b061-480c-ab54-6fdf942cfb0e" providerId="ADAL" clId="{D97AA225-BE49-4F0F-BDF8-CE8E763E00F8}" dt="2025-01-07T14:33:17.351" v="128" actId="207"/>
          <ac:spMkLst>
            <pc:docMk/>
            <pc:sldMk cId="3144768635" sldId="626"/>
            <ac:spMk id="4" creationId="{D160B76F-2D56-17BB-CA46-504A222F1458}"/>
          </ac:spMkLst>
        </pc:spChg>
        <pc:spChg chg="mod">
          <ac:chgData name="Jacqui Studd" userId="9059d039-b061-480c-ab54-6fdf942cfb0e" providerId="ADAL" clId="{D97AA225-BE49-4F0F-BDF8-CE8E763E00F8}" dt="2025-01-07T14:33:28.406" v="131" actId="6549"/>
          <ac:spMkLst>
            <pc:docMk/>
            <pc:sldMk cId="3144768635" sldId="626"/>
            <ac:spMk id="5" creationId="{051C115D-98C0-1974-3484-8022F7F25055}"/>
          </ac:spMkLst>
        </pc:spChg>
        <pc:spChg chg="mod">
          <ac:chgData name="Jacqui Studd" userId="9059d039-b061-480c-ab54-6fdf942cfb0e" providerId="ADAL" clId="{D97AA225-BE49-4F0F-BDF8-CE8E763E00F8}" dt="2025-01-07T14:05:24.429" v="72"/>
          <ac:spMkLst>
            <pc:docMk/>
            <pc:sldMk cId="3144768635" sldId="626"/>
            <ac:spMk id="7" creationId="{CB50CD50-AA2D-D9FB-20B8-33B4E4FFA008}"/>
          </ac:spMkLst>
        </pc:spChg>
      </pc:sldChg>
      <pc:sldChg chg="modSp mod">
        <pc:chgData name="Jacqui Studd" userId="9059d039-b061-480c-ab54-6fdf942cfb0e" providerId="ADAL" clId="{D97AA225-BE49-4F0F-BDF8-CE8E763E00F8}" dt="2025-01-07T14:05:33.313" v="74"/>
        <pc:sldMkLst>
          <pc:docMk/>
          <pc:sldMk cId="620856191" sldId="627"/>
        </pc:sldMkLst>
        <pc:spChg chg="mod">
          <ac:chgData name="Jacqui Studd" userId="9059d039-b061-480c-ab54-6fdf942cfb0e" providerId="ADAL" clId="{D97AA225-BE49-4F0F-BDF8-CE8E763E00F8}" dt="2025-01-07T14:05:33.313" v="74"/>
          <ac:spMkLst>
            <pc:docMk/>
            <pc:sldMk cId="620856191" sldId="627"/>
            <ac:spMk id="6" creationId="{813CAA22-E845-5233-DF04-44790B19B203}"/>
          </ac:spMkLst>
        </pc:spChg>
      </pc:sldChg>
      <pc:sldChg chg="modSp mod">
        <pc:chgData name="Jacqui Studd" userId="9059d039-b061-480c-ab54-6fdf942cfb0e" providerId="ADAL" clId="{D97AA225-BE49-4F0F-BDF8-CE8E763E00F8}" dt="2025-01-07T14:05:29.346" v="73"/>
        <pc:sldMkLst>
          <pc:docMk/>
          <pc:sldMk cId="1476076853" sldId="628"/>
        </pc:sldMkLst>
        <pc:spChg chg="mod">
          <ac:chgData name="Jacqui Studd" userId="9059d039-b061-480c-ab54-6fdf942cfb0e" providerId="ADAL" clId="{D97AA225-BE49-4F0F-BDF8-CE8E763E00F8}" dt="2025-01-07T14:05:29.346" v="73"/>
          <ac:spMkLst>
            <pc:docMk/>
            <pc:sldMk cId="1476076853" sldId="628"/>
            <ac:spMk id="8" creationId="{ECF561F5-033D-0B09-E661-822AB6F1C09E}"/>
          </ac:spMkLst>
        </pc:spChg>
      </pc:sldChg>
      <pc:sldChg chg="modSp mod">
        <pc:chgData name="Jacqui Studd" userId="9059d039-b061-480c-ab54-6fdf942cfb0e" providerId="ADAL" clId="{D97AA225-BE49-4F0F-BDF8-CE8E763E00F8}" dt="2025-01-07T14:08:56.533" v="79" actId="207"/>
        <pc:sldMkLst>
          <pc:docMk/>
          <pc:sldMk cId="2933568700" sldId="638"/>
        </pc:sldMkLst>
        <pc:spChg chg="mod">
          <ac:chgData name="Jacqui Studd" userId="9059d039-b061-480c-ab54-6fdf942cfb0e" providerId="ADAL" clId="{D97AA225-BE49-4F0F-BDF8-CE8E763E00F8}" dt="2025-01-07T14:08:56.533" v="79" actId="207"/>
          <ac:spMkLst>
            <pc:docMk/>
            <pc:sldMk cId="2933568700" sldId="638"/>
            <ac:spMk id="11" creationId="{876DFBAC-225D-7BA3-EEC5-4DD39A0D3E76}"/>
          </ac:spMkLst>
        </pc:spChg>
      </pc:sldChg>
      <pc:sldChg chg="modSp mod">
        <pc:chgData name="Jacqui Studd" userId="9059d039-b061-480c-ab54-6fdf942cfb0e" providerId="ADAL" clId="{D97AA225-BE49-4F0F-BDF8-CE8E763E00F8}" dt="2025-01-07T14:34:49.068" v="135" actId="20577"/>
        <pc:sldMkLst>
          <pc:docMk/>
          <pc:sldMk cId="1206098580" sldId="639"/>
        </pc:sldMkLst>
        <pc:spChg chg="mod">
          <ac:chgData name="Jacqui Studd" userId="9059d039-b061-480c-ab54-6fdf942cfb0e" providerId="ADAL" clId="{D97AA225-BE49-4F0F-BDF8-CE8E763E00F8}" dt="2025-01-07T14:34:31.262" v="132" actId="207"/>
          <ac:spMkLst>
            <pc:docMk/>
            <pc:sldMk cId="1206098580" sldId="639"/>
            <ac:spMk id="4" creationId="{D160B76F-2D56-17BB-CA46-504A222F1458}"/>
          </ac:spMkLst>
        </pc:spChg>
        <pc:spChg chg="mod">
          <ac:chgData name="Jacqui Studd" userId="9059d039-b061-480c-ab54-6fdf942cfb0e" providerId="ADAL" clId="{D97AA225-BE49-4F0F-BDF8-CE8E763E00F8}" dt="2025-01-07T14:34:49.068" v="135" actId="20577"/>
          <ac:spMkLst>
            <pc:docMk/>
            <pc:sldMk cId="1206098580" sldId="639"/>
            <ac:spMk id="5" creationId="{051C115D-98C0-1974-3484-8022F7F25055}"/>
          </ac:spMkLst>
        </pc:spChg>
        <pc:spChg chg="mod">
          <ac:chgData name="Jacqui Studd" userId="9059d039-b061-480c-ab54-6fdf942cfb0e" providerId="ADAL" clId="{D97AA225-BE49-4F0F-BDF8-CE8E763E00F8}" dt="2025-01-07T14:09:09.348" v="81" actId="1076"/>
          <ac:spMkLst>
            <pc:docMk/>
            <pc:sldMk cId="1206098580" sldId="639"/>
            <ac:spMk id="7" creationId="{F2E7D24C-3881-D4AD-0BA5-1EE2C12EA72E}"/>
          </ac:spMkLst>
        </pc:spChg>
      </pc:sldChg>
      <pc:sldChg chg="modSp mod">
        <pc:chgData name="Jacqui Studd" userId="9059d039-b061-480c-ab54-6fdf942cfb0e" providerId="ADAL" clId="{D97AA225-BE49-4F0F-BDF8-CE8E763E00F8}" dt="2025-01-07T14:09:15.643" v="83" actId="1076"/>
        <pc:sldMkLst>
          <pc:docMk/>
          <pc:sldMk cId="741172274" sldId="640"/>
        </pc:sldMkLst>
        <pc:spChg chg="mod">
          <ac:chgData name="Jacqui Studd" userId="9059d039-b061-480c-ab54-6fdf942cfb0e" providerId="ADAL" clId="{D97AA225-BE49-4F0F-BDF8-CE8E763E00F8}" dt="2025-01-07T14:09:15.643" v="83" actId="1076"/>
          <ac:spMkLst>
            <pc:docMk/>
            <pc:sldMk cId="741172274" sldId="640"/>
            <ac:spMk id="5" creationId="{D7A7EC18-A0D3-2F25-BC57-2BCAFB18F700}"/>
          </ac:spMkLst>
        </pc:spChg>
      </pc:sldChg>
      <pc:sldChg chg="modSp mod">
        <pc:chgData name="Jacqui Studd" userId="9059d039-b061-480c-ab54-6fdf942cfb0e" providerId="ADAL" clId="{D97AA225-BE49-4F0F-BDF8-CE8E763E00F8}" dt="2025-01-07T14:09:21.932" v="85" actId="1076"/>
        <pc:sldMkLst>
          <pc:docMk/>
          <pc:sldMk cId="2839673329" sldId="641"/>
        </pc:sldMkLst>
        <pc:spChg chg="mod">
          <ac:chgData name="Jacqui Studd" userId="9059d039-b061-480c-ab54-6fdf942cfb0e" providerId="ADAL" clId="{D97AA225-BE49-4F0F-BDF8-CE8E763E00F8}" dt="2025-01-07T14:09:21.932" v="85" actId="1076"/>
          <ac:spMkLst>
            <pc:docMk/>
            <pc:sldMk cId="2839673329" sldId="641"/>
            <ac:spMk id="3" creationId="{E97658A4-FD07-833E-D619-BAF9CBE51A43}"/>
          </ac:spMkLst>
        </pc:spChg>
      </pc:sldChg>
      <pc:sldChg chg="modSp mod">
        <pc:chgData name="Jacqui Studd" userId="9059d039-b061-480c-ab54-6fdf942cfb0e" providerId="ADAL" clId="{D97AA225-BE49-4F0F-BDF8-CE8E763E00F8}" dt="2025-01-07T13:52:28.006" v="43" actId="6549"/>
        <pc:sldMkLst>
          <pc:docMk/>
          <pc:sldMk cId="552315442" sldId="652"/>
        </pc:sldMkLst>
        <pc:spChg chg="mod">
          <ac:chgData name="Jacqui Studd" userId="9059d039-b061-480c-ab54-6fdf942cfb0e" providerId="ADAL" clId="{D97AA225-BE49-4F0F-BDF8-CE8E763E00F8}" dt="2025-01-07T13:52:28.006" v="43" actId="6549"/>
          <ac:spMkLst>
            <pc:docMk/>
            <pc:sldMk cId="552315442" sldId="652"/>
            <ac:spMk id="7" creationId="{BB43B4E1-5F57-432F-A959-364EE5FF4A76}"/>
          </ac:spMkLst>
        </pc:spChg>
      </pc:sldChg>
      <pc:sldChg chg="modSp mod">
        <pc:chgData name="Jacqui Studd" userId="9059d039-b061-480c-ab54-6fdf942cfb0e" providerId="ADAL" clId="{D97AA225-BE49-4F0F-BDF8-CE8E763E00F8}" dt="2025-01-07T14:36:49.861" v="146" actId="20577"/>
        <pc:sldMkLst>
          <pc:docMk/>
          <pc:sldMk cId="1808394473" sldId="653"/>
        </pc:sldMkLst>
        <pc:spChg chg="mod">
          <ac:chgData name="Jacqui Studd" userId="9059d039-b061-480c-ab54-6fdf942cfb0e" providerId="ADAL" clId="{D97AA225-BE49-4F0F-BDF8-CE8E763E00F8}" dt="2025-01-07T14:36:49.861" v="146" actId="20577"/>
          <ac:spMkLst>
            <pc:docMk/>
            <pc:sldMk cId="1808394473" sldId="653"/>
            <ac:spMk id="4" creationId="{EE8E10EB-F4CD-DFEE-AE1D-AEA981EC5BE7}"/>
          </ac:spMkLst>
        </pc:spChg>
        <pc:spChg chg="mod">
          <ac:chgData name="Jacqui Studd" userId="9059d039-b061-480c-ab54-6fdf942cfb0e" providerId="ADAL" clId="{D97AA225-BE49-4F0F-BDF8-CE8E763E00F8}" dt="2025-01-07T14:25:44.999" v="122" actId="207"/>
          <ac:spMkLst>
            <pc:docMk/>
            <pc:sldMk cId="1808394473" sldId="653"/>
            <ac:spMk id="5" creationId="{0F04B66A-26DB-65AD-6B05-60D46AF2F390}"/>
          </ac:spMkLst>
        </pc:spChg>
        <pc:spChg chg="mod">
          <ac:chgData name="Jacqui Studd" userId="9059d039-b061-480c-ab54-6fdf942cfb0e" providerId="ADAL" clId="{D97AA225-BE49-4F0F-BDF8-CE8E763E00F8}" dt="2025-01-07T13:52:17.361" v="39" actId="255"/>
          <ac:spMkLst>
            <pc:docMk/>
            <pc:sldMk cId="1808394473" sldId="653"/>
            <ac:spMk id="7" creationId="{F018DE27-5DAA-7EBF-5E21-E0D88E25C147}"/>
          </ac:spMkLst>
        </pc:spChg>
      </pc:sldChg>
      <pc:sldChg chg="modSp mod">
        <pc:chgData name="Jacqui Studd" userId="9059d039-b061-480c-ab54-6fdf942cfb0e" providerId="ADAL" clId="{D97AA225-BE49-4F0F-BDF8-CE8E763E00F8}" dt="2025-01-07T13:52:08.345" v="37" actId="255"/>
        <pc:sldMkLst>
          <pc:docMk/>
          <pc:sldMk cId="1920029459" sldId="654"/>
        </pc:sldMkLst>
        <pc:spChg chg="mod">
          <ac:chgData name="Jacqui Studd" userId="9059d039-b061-480c-ab54-6fdf942cfb0e" providerId="ADAL" clId="{D97AA225-BE49-4F0F-BDF8-CE8E763E00F8}" dt="2025-01-07T13:52:08.345" v="37" actId="255"/>
          <ac:spMkLst>
            <pc:docMk/>
            <pc:sldMk cId="1920029459" sldId="654"/>
            <ac:spMk id="20" creationId="{C99C64D9-0475-4A60-B6F3-BF0D7712C474}"/>
          </ac:spMkLst>
        </pc:spChg>
      </pc:sldChg>
      <pc:sldChg chg="modSp mod">
        <pc:chgData name="Jacqui Studd" userId="9059d039-b061-480c-ab54-6fdf942cfb0e" providerId="ADAL" clId="{D97AA225-BE49-4F0F-BDF8-CE8E763E00F8}" dt="2025-01-07T13:51:59.198" v="35" actId="255"/>
        <pc:sldMkLst>
          <pc:docMk/>
          <pc:sldMk cId="2820068418" sldId="655"/>
        </pc:sldMkLst>
        <pc:spChg chg="mod">
          <ac:chgData name="Jacqui Studd" userId="9059d039-b061-480c-ab54-6fdf942cfb0e" providerId="ADAL" clId="{D97AA225-BE49-4F0F-BDF8-CE8E763E00F8}" dt="2025-01-07T13:51:59.198" v="35" actId="255"/>
          <ac:spMkLst>
            <pc:docMk/>
            <pc:sldMk cId="2820068418" sldId="655"/>
            <ac:spMk id="12" creationId="{064C233D-1401-4AE4-85F1-6CFBEEFEC3F4}"/>
          </ac:spMkLst>
        </pc:spChg>
      </pc:sldChg>
      <pc:sldChg chg="modSp mod">
        <pc:chgData name="Jacqui Studd" userId="9059d039-b061-480c-ab54-6fdf942cfb0e" providerId="ADAL" clId="{D97AA225-BE49-4F0F-BDF8-CE8E763E00F8}" dt="2025-01-07T11:24:27.846" v="4" actId="207"/>
        <pc:sldMkLst>
          <pc:docMk/>
          <pc:sldMk cId="2381345196" sldId="656"/>
        </pc:sldMkLst>
        <pc:graphicFrameChg chg="modGraphic">
          <ac:chgData name="Jacqui Studd" userId="9059d039-b061-480c-ab54-6fdf942cfb0e" providerId="ADAL" clId="{D97AA225-BE49-4F0F-BDF8-CE8E763E00F8}" dt="2025-01-07T11:24:27.846" v="4" actId="207"/>
          <ac:graphicFrameMkLst>
            <pc:docMk/>
            <pc:sldMk cId="2381345196" sldId="656"/>
            <ac:graphicFrameMk id="5" creationId="{48738D11-50DB-1D04-ED24-6DD92C51D52E}"/>
          </ac:graphicFrameMkLst>
        </pc:graphicFrameChg>
      </pc:sldChg>
      <pc:sldChg chg="modSp mod">
        <pc:chgData name="Jacqui Studd" userId="9059d039-b061-480c-ab54-6fdf942cfb0e" providerId="ADAL" clId="{D97AA225-BE49-4F0F-BDF8-CE8E763E00F8}" dt="2025-01-07T14:21:55.321" v="117" actId="207"/>
        <pc:sldMkLst>
          <pc:docMk/>
          <pc:sldMk cId="3708930843" sldId="657"/>
        </pc:sldMkLst>
        <pc:spChg chg="mod">
          <ac:chgData name="Jacqui Studd" userId="9059d039-b061-480c-ab54-6fdf942cfb0e" providerId="ADAL" clId="{D97AA225-BE49-4F0F-BDF8-CE8E763E00F8}" dt="2025-01-07T14:21:55.321" v="117" actId="207"/>
          <ac:spMkLst>
            <pc:docMk/>
            <pc:sldMk cId="3708930843" sldId="657"/>
            <ac:spMk id="4" creationId="{D160B76F-2D56-17BB-CA46-504A222F1458}"/>
          </ac:spMkLst>
        </pc:spChg>
        <pc:spChg chg="mod">
          <ac:chgData name="Jacqui Studd" userId="9059d039-b061-480c-ab54-6fdf942cfb0e" providerId="ADAL" clId="{D97AA225-BE49-4F0F-BDF8-CE8E763E00F8}" dt="2025-01-07T14:19:29.599" v="110" actId="20577"/>
          <ac:spMkLst>
            <pc:docMk/>
            <pc:sldMk cId="3708930843" sldId="657"/>
            <ac:spMk id="5" creationId="{051C115D-98C0-1974-3484-8022F7F25055}"/>
          </ac:spMkLst>
        </pc:spChg>
        <pc:graphicFrameChg chg="mod">
          <ac:chgData name="Jacqui Studd" userId="9059d039-b061-480c-ab54-6fdf942cfb0e" providerId="ADAL" clId="{D97AA225-BE49-4F0F-BDF8-CE8E763E00F8}" dt="2025-01-07T11:25:14.641" v="5"/>
          <ac:graphicFrameMkLst>
            <pc:docMk/>
            <pc:sldMk cId="3708930843" sldId="657"/>
            <ac:graphicFrameMk id="2" creationId="{B7092580-7BA4-C5C3-F06A-3EB58E541528}"/>
          </ac:graphicFrameMkLst>
        </pc:graphicFrameChg>
      </pc:sldChg>
      <pc:sldChg chg="modSp">
        <pc:chgData name="Jacqui Studd" userId="9059d039-b061-480c-ab54-6fdf942cfb0e" providerId="ADAL" clId="{D97AA225-BE49-4F0F-BDF8-CE8E763E00F8}" dt="2025-01-07T11:25:29.029" v="7"/>
        <pc:sldMkLst>
          <pc:docMk/>
          <pc:sldMk cId="677547081" sldId="658"/>
        </pc:sldMkLst>
        <pc:graphicFrameChg chg="mod">
          <ac:chgData name="Jacqui Studd" userId="9059d039-b061-480c-ab54-6fdf942cfb0e" providerId="ADAL" clId="{D97AA225-BE49-4F0F-BDF8-CE8E763E00F8}" dt="2025-01-07T11:25:29.029" v="7"/>
          <ac:graphicFrameMkLst>
            <pc:docMk/>
            <pc:sldMk cId="677547081" sldId="658"/>
            <ac:graphicFrameMk id="5" creationId="{5FE650E6-1239-437A-0F63-43AAE32199CA}"/>
          </ac:graphicFrameMkLst>
        </pc:graphicFrameChg>
      </pc:sldChg>
      <pc:sldChg chg="modSp">
        <pc:chgData name="Jacqui Studd" userId="9059d039-b061-480c-ab54-6fdf942cfb0e" providerId="ADAL" clId="{D97AA225-BE49-4F0F-BDF8-CE8E763E00F8}" dt="2025-01-07T14:22:58.992" v="121" actId="20577"/>
        <pc:sldMkLst>
          <pc:docMk/>
          <pc:sldMk cId="1946168155" sldId="659"/>
        </pc:sldMkLst>
        <pc:spChg chg="mod">
          <ac:chgData name="Jacqui Studd" userId="9059d039-b061-480c-ab54-6fdf942cfb0e" providerId="ADAL" clId="{D97AA225-BE49-4F0F-BDF8-CE8E763E00F8}" dt="2025-01-07T14:22:58.992" v="121" actId="20577"/>
          <ac:spMkLst>
            <pc:docMk/>
            <pc:sldMk cId="1946168155" sldId="659"/>
            <ac:spMk id="18" creationId="{C1D10ADF-92C5-4E08-A6A3-BBF40795E154}"/>
          </ac:spMkLst>
        </pc:spChg>
        <pc:graphicFrameChg chg="mod">
          <ac:chgData name="Jacqui Studd" userId="9059d039-b061-480c-ab54-6fdf942cfb0e" providerId="ADAL" clId="{D97AA225-BE49-4F0F-BDF8-CE8E763E00F8}" dt="2025-01-07T11:25:37.703" v="8"/>
          <ac:graphicFrameMkLst>
            <pc:docMk/>
            <pc:sldMk cId="1946168155" sldId="659"/>
            <ac:graphicFrameMk id="3" creationId="{D7B0ECD0-2916-DAB9-A2D4-A1D8E948A001}"/>
          </ac:graphicFrameMkLst>
        </pc:graphicFrameChg>
      </pc:sldChg>
      <pc:sldChg chg="modSp mod">
        <pc:chgData name="Jacqui Studd" userId="9059d039-b061-480c-ab54-6fdf942cfb0e" providerId="ADAL" clId="{D97AA225-BE49-4F0F-BDF8-CE8E763E00F8}" dt="2025-01-07T14:02:28.141" v="56" actId="207"/>
        <pc:sldMkLst>
          <pc:docMk/>
          <pc:sldMk cId="2622921887" sldId="660"/>
        </pc:sldMkLst>
        <pc:spChg chg="mod">
          <ac:chgData name="Jacqui Studd" userId="9059d039-b061-480c-ab54-6fdf942cfb0e" providerId="ADAL" clId="{D97AA225-BE49-4F0F-BDF8-CE8E763E00F8}" dt="2025-01-07T14:02:28.141" v="56" actId="207"/>
          <ac:spMkLst>
            <pc:docMk/>
            <pc:sldMk cId="2622921887" sldId="660"/>
            <ac:spMk id="5" creationId="{31FF5B57-2C97-5495-0744-88287DB39FCF}"/>
          </ac:spMkLst>
        </pc:spChg>
      </pc:sldChg>
      <pc:sldChg chg="modSp mod">
        <pc:chgData name="Jacqui Studd" userId="9059d039-b061-480c-ab54-6fdf942cfb0e" providerId="ADAL" clId="{D97AA225-BE49-4F0F-BDF8-CE8E763E00F8}" dt="2025-01-07T14:31:45.380" v="127" actId="20577"/>
        <pc:sldMkLst>
          <pc:docMk/>
          <pc:sldMk cId="2779309538" sldId="661"/>
        </pc:sldMkLst>
        <pc:spChg chg="mod">
          <ac:chgData name="Jacqui Studd" userId="9059d039-b061-480c-ab54-6fdf942cfb0e" providerId="ADAL" clId="{D97AA225-BE49-4F0F-BDF8-CE8E763E00F8}" dt="2025-01-07T14:31:45.380" v="127" actId="20577"/>
          <ac:spMkLst>
            <pc:docMk/>
            <pc:sldMk cId="2779309538" sldId="661"/>
            <ac:spMk id="3" creationId="{F7A7289B-F817-C7A8-A540-B49D9DF7C7B2}"/>
          </ac:spMkLst>
        </pc:spChg>
        <pc:spChg chg="mod">
          <ac:chgData name="Jacqui Studd" userId="9059d039-b061-480c-ab54-6fdf942cfb0e" providerId="ADAL" clId="{D97AA225-BE49-4F0F-BDF8-CE8E763E00F8}" dt="2025-01-07T14:31:27.183" v="125" actId="207"/>
          <ac:spMkLst>
            <pc:docMk/>
            <pc:sldMk cId="2779309538" sldId="661"/>
            <ac:spMk id="5" creationId="{165FA36F-5D02-C450-DBE0-6C5F0B724A0F}"/>
          </ac:spMkLst>
        </pc:spChg>
        <pc:spChg chg="mod">
          <ac:chgData name="Jacqui Studd" userId="9059d039-b061-480c-ab54-6fdf942cfb0e" providerId="ADAL" clId="{D97AA225-BE49-4F0F-BDF8-CE8E763E00F8}" dt="2025-01-07T14:02:42.173" v="58" actId="14100"/>
          <ac:spMkLst>
            <pc:docMk/>
            <pc:sldMk cId="2779309538" sldId="661"/>
            <ac:spMk id="7" creationId="{ED13C732-13AD-81F2-DC44-C8002D25299C}"/>
          </ac:spMkLst>
        </pc:spChg>
      </pc:sldChg>
      <pc:sldChg chg="modSp mod">
        <pc:chgData name="Jacqui Studd" userId="9059d039-b061-480c-ab54-6fdf942cfb0e" providerId="ADAL" clId="{D97AA225-BE49-4F0F-BDF8-CE8E763E00F8}" dt="2025-01-07T14:02:51.863" v="60" actId="14100"/>
        <pc:sldMkLst>
          <pc:docMk/>
          <pc:sldMk cId="3257012546" sldId="662"/>
        </pc:sldMkLst>
        <pc:spChg chg="mod">
          <ac:chgData name="Jacqui Studd" userId="9059d039-b061-480c-ab54-6fdf942cfb0e" providerId="ADAL" clId="{D97AA225-BE49-4F0F-BDF8-CE8E763E00F8}" dt="2025-01-07T14:02:51.863" v="60" actId="14100"/>
          <ac:spMkLst>
            <pc:docMk/>
            <pc:sldMk cId="3257012546" sldId="662"/>
            <ac:spMk id="2" creationId="{F3F87C43-FC8F-0564-3959-EFE2C59DBA56}"/>
          </ac:spMkLst>
        </pc:spChg>
      </pc:sldChg>
      <pc:sldChg chg="modSp mod">
        <pc:chgData name="Jacqui Studd" userId="9059d039-b061-480c-ab54-6fdf942cfb0e" providerId="ADAL" clId="{D97AA225-BE49-4F0F-BDF8-CE8E763E00F8}" dt="2025-01-07T14:03:06.638" v="63" actId="14100"/>
        <pc:sldMkLst>
          <pc:docMk/>
          <pc:sldMk cId="4179258514" sldId="663"/>
        </pc:sldMkLst>
        <pc:spChg chg="mod">
          <ac:chgData name="Jacqui Studd" userId="9059d039-b061-480c-ab54-6fdf942cfb0e" providerId="ADAL" clId="{D97AA225-BE49-4F0F-BDF8-CE8E763E00F8}" dt="2025-01-07T14:03:06.638" v="63" actId="14100"/>
          <ac:spMkLst>
            <pc:docMk/>
            <pc:sldMk cId="4179258514" sldId="663"/>
            <ac:spMk id="3" creationId="{9D8FC360-8F91-2D14-ED55-2963709285EE}"/>
          </ac:spMkLst>
        </pc:spChg>
      </pc:sldChg>
      <pc:sldChg chg="modSp mod">
        <pc:chgData name="Jacqui Studd" userId="9059d039-b061-480c-ab54-6fdf942cfb0e" providerId="ADAL" clId="{D97AA225-BE49-4F0F-BDF8-CE8E763E00F8}" dt="2025-01-07T11:27:15.046" v="17" actId="6549"/>
        <pc:sldMkLst>
          <pc:docMk/>
          <pc:sldMk cId="4126062982" sldId="664"/>
        </pc:sldMkLst>
        <pc:graphicFrameChg chg="mod modGraphic">
          <ac:chgData name="Jacqui Studd" userId="9059d039-b061-480c-ab54-6fdf942cfb0e" providerId="ADAL" clId="{D97AA225-BE49-4F0F-BDF8-CE8E763E00F8}" dt="2025-01-07T11:27:15.046" v="17" actId="6549"/>
          <ac:graphicFrameMkLst>
            <pc:docMk/>
            <pc:sldMk cId="4126062982" sldId="664"/>
            <ac:graphicFrameMk id="7" creationId="{156EADBF-EFAA-57A3-0CC6-059718AAF189}"/>
          </ac:graphicFrameMkLst>
        </pc:graphicFrameChg>
      </pc:sldChg>
      <pc:sldChg chg="modSp mod">
        <pc:chgData name="Jacqui Studd" userId="9059d039-b061-480c-ab54-6fdf942cfb0e" providerId="ADAL" clId="{D97AA225-BE49-4F0F-BDF8-CE8E763E00F8}" dt="2025-01-07T14:22:29.839" v="119" actId="20577"/>
        <pc:sldMkLst>
          <pc:docMk/>
          <pc:sldMk cId="3842458097" sldId="665"/>
        </pc:sldMkLst>
        <pc:spChg chg="mod">
          <ac:chgData name="Jacqui Studd" userId="9059d039-b061-480c-ab54-6fdf942cfb0e" providerId="ADAL" clId="{D97AA225-BE49-4F0F-BDF8-CE8E763E00F8}" dt="2025-01-07T14:22:05.367" v="118" actId="207"/>
          <ac:spMkLst>
            <pc:docMk/>
            <pc:sldMk cId="3842458097" sldId="665"/>
            <ac:spMk id="4" creationId="{D160B76F-2D56-17BB-CA46-504A222F1458}"/>
          </ac:spMkLst>
        </pc:spChg>
        <pc:spChg chg="mod">
          <ac:chgData name="Jacqui Studd" userId="9059d039-b061-480c-ab54-6fdf942cfb0e" providerId="ADAL" clId="{D97AA225-BE49-4F0F-BDF8-CE8E763E00F8}" dt="2025-01-07T14:22:29.839" v="119" actId="20577"/>
          <ac:spMkLst>
            <pc:docMk/>
            <pc:sldMk cId="3842458097" sldId="665"/>
            <ac:spMk id="5" creationId="{051C115D-98C0-1974-3484-8022F7F25055}"/>
          </ac:spMkLst>
        </pc:spChg>
        <pc:graphicFrameChg chg="mod">
          <ac:chgData name="Jacqui Studd" userId="9059d039-b061-480c-ab54-6fdf942cfb0e" providerId="ADAL" clId="{D97AA225-BE49-4F0F-BDF8-CE8E763E00F8}" dt="2025-01-07T11:27:33.506" v="18"/>
          <ac:graphicFrameMkLst>
            <pc:docMk/>
            <pc:sldMk cId="3842458097" sldId="665"/>
            <ac:graphicFrameMk id="8" creationId="{33119388-DC04-79E8-445B-16D164EFC87A}"/>
          </ac:graphicFrameMkLst>
        </pc:graphicFrameChg>
      </pc:sldChg>
      <pc:sldChg chg="modSp">
        <pc:chgData name="Jacqui Studd" userId="9059d039-b061-480c-ab54-6fdf942cfb0e" providerId="ADAL" clId="{D97AA225-BE49-4F0F-BDF8-CE8E763E00F8}" dt="2025-01-07T11:27:38.794" v="19"/>
        <pc:sldMkLst>
          <pc:docMk/>
          <pc:sldMk cId="1477176470" sldId="666"/>
        </pc:sldMkLst>
        <pc:graphicFrameChg chg="mod">
          <ac:chgData name="Jacqui Studd" userId="9059d039-b061-480c-ab54-6fdf942cfb0e" providerId="ADAL" clId="{D97AA225-BE49-4F0F-BDF8-CE8E763E00F8}" dt="2025-01-07T11:27:38.794" v="19"/>
          <ac:graphicFrameMkLst>
            <pc:docMk/>
            <pc:sldMk cId="1477176470" sldId="666"/>
            <ac:graphicFrameMk id="9" creationId="{CA7B4419-A85C-1D07-671B-0F32C73E4C2B}"/>
          </ac:graphicFrameMkLst>
        </pc:graphicFrameChg>
      </pc:sldChg>
      <pc:sldChg chg="modSp">
        <pc:chgData name="Jacqui Studd" userId="9059d039-b061-480c-ab54-6fdf942cfb0e" providerId="ADAL" clId="{D97AA225-BE49-4F0F-BDF8-CE8E763E00F8}" dt="2025-01-07T11:27:44.095" v="20"/>
        <pc:sldMkLst>
          <pc:docMk/>
          <pc:sldMk cId="720415797" sldId="667"/>
        </pc:sldMkLst>
        <pc:graphicFrameChg chg="mod">
          <ac:chgData name="Jacqui Studd" userId="9059d039-b061-480c-ab54-6fdf942cfb0e" providerId="ADAL" clId="{D97AA225-BE49-4F0F-BDF8-CE8E763E00F8}" dt="2025-01-07T11:27:44.095" v="20"/>
          <ac:graphicFrameMkLst>
            <pc:docMk/>
            <pc:sldMk cId="720415797" sldId="667"/>
            <ac:graphicFrameMk id="6" creationId="{60BEF27B-EABB-914E-F349-4FA8E24AC008}"/>
          </ac:graphicFrameMkLst>
        </pc:graphicFrameChg>
      </pc:sldChg>
      <pc:sldChg chg="modSp mod">
        <pc:chgData name="Jacqui Studd" userId="9059d039-b061-480c-ab54-6fdf942cfb0e" providerId="ADAL" clId="{D97AA225-BE49-4F0F-BDF8-CE8E763E00F8}" dt="2025-01-07T14:16:30.776" v="104" actId="6549"/>
        <pc:sldMkLst>
          <pc:docMk/>
          <pc:sldMk cId="636939617" sldId="670"/>
        </pc:sldMkLst>
        <pc:graphicFrameChg chg="mod modGraphic">
          <ac:chgData name="Jacqui Studd" userId="9059d039-b061-480c-ab54-6fdf942cfb0e" providerId="ADAL" clId="{D97AA225-BE49-4F0F-BDF8-CE8E763E00F8}" dt="2025-01-07T14:16:30.776" v="104" actId="6549"/>
          <ac:graphicFrameMkLst>
            <pc:docMk/>
            <pc:sldMk cId="636939617" sldId="670"/>
            <ac:graphicFrameMk id="4" creationId="{4ADF1D17-13D7-428E-3553-A7C1E105F068}"/>
          </ac:graphicFrameMkLst>
        </pc:graphicFrameChg>
      </pc:sldChg>
      <pc:sldChg chg="modSp mod">
        <pc:chgData name="Jacqui Studd" userId="9059d039-b061-480c-ab54-6fdf942cfb0e" providerId="ADAL" clId="{D97AA225-BE49-4F0F-BDF8-CE8E763E00F8}" dt="2025-01-07T14:36:13.494" v="144" actId="6549"/>
        <pc:sldMkLst>
          <pc:docMk/>
          <pc:sldMk cId="468594322" sldId="671"/>
        </pc:sldMkLst>
        <pc:spChg chg="mod">
          <ac:chgData name="Jacqui Studd" userId="9059d039-b061-480c-ab54-6fdf942cfb0e" providerId="ADAL" clId="{D97AA225-BE49-4F0F-BDF8-CE8E763E00F8}" dt="2025-01-07T14:36:13.494" v="144" actId="6549"/>
          <ac:spMkLst>
            <pc:docMk/>
            <pc:sldMk cId="468594322" sldId="671"/>
            <ac:spMk id="6" creationId="{0BCAD8A9-62AA-BE15-E03F-588626B569E4}"/>
          </ac:spMkLst>
        </pc:spChg>
        <pc:spChg chg="mod">
          <ac:chgData name="Jacqui Studd" userId="9059d039-b061-480c-ab54-6fdf942cfb0e" providerId="ADAL" clId="{D97AA225-BE49-4F0F-BDF8-CE8E763E00F8}" dt="2025-01-07T14:36:02.519" v="141" actId="207"/>
          <ac:spMkLst>
            <pc:docMk/>
            <pc:sldMk cId="468594322" sldId="671"/>
            <ac:spMk id="7" creationId="{51E36C09-9238-D5C7-AB30-55CBEBAD762A}"/>
          </ac:spMkLst>
        </pc:spChg>
        <pc:graphicFrameChg chg="mod modGraphic">
          <ac:chgData name="Jacqui Studd" userId="9059d039-b061-480c-ab54-6fdf942cfb0e" providerId="ADAL" clId="{D97AA225-BE49-4F0F-BDF8-CE8E763E00F8}" dt="2025-01-07T14:16:38.455" v="105" actId="6549"/>
          <ac:graphicFrameMkLst>
            <pc:docMk/>
            <pc:sldMk cId="468594322" sldId="671"/>
            <ac:graphicFrameMk id="4" creationId="{4ADF1D17-13D7-428E-3553-A7C1E105F068}"/>
          </ac:graphicFrameMkLst>
        </pc:graphicFrameChg>
      </pc:sldChg>
      <pc:sldChg chg="modSp mod">
        <pc:chgData name="Jacqui Studd" userId="9059d039-b061-480c-ab54-6fdf942cfb0e" providerId="ADAL" clId="{D97AA225-BE49-4F0F-BDF8-CE8E763E00F8}" dt="2025-01-07T14:16:42.040" v="106" actId="6549"/>
        <pc:sldMkLst>
          <pc:docMk/>
          <pc:sldMk cId="3715474706" sldId="672"/>
        </pc:sldMkLst>
        <pc:graphicFrameChg chg="mod modGraphic">
          <ac:chgData name="Jacqui Studd" userId="9059d039-b061-480c-ab54-6fdf942cfb0e" providerId="ADAL" clId="{D97AA225-BE49-4F0F-BDF8-CE8E763E00F8}" dt="2025-01-07T14:16:42.040" v="106" actId="6549"/>
          <ac:graphicFrameMkLst>
            <pc:docMk/>
            <pc:sldMk cId="3715474706" sldId="672"/>
            <ac:graphicFrameMk id="4" creationId="{4ADF1D17-13D7-428E-3553-A7C1E105F068}"/>
          </ac:graphicFrameMkLst>
        </pc:graphicFrameChg>
      </pc:sldChg>
      <pc:sldChg chg="modSp mod">
        <pc:chgData name="Jacqui Studd" userId="9059d039-b061-480c-ab54-6fdf942cfb0e" providerId="ADAL" clId="{D97AA225-BE49-4F0F-BDF8-CE8E763E00F8}" dt="2025-01-07T14:16:51.675" v="108" actId="1076"/>
        <pc:sldMkLst>
          <pc:docMk/>
          <pc:sldMk cId="66583742" sldId="673"/>
        </pc:sldMkLst>
        <pc:graphicFrameChg chg="mod modGraphic">
          <ac:chgData name="Jacqui Studd" userId="9059d039-b061-480c-ab54-6fdf942cfb0e" providerId="ADAL" clId="{D97AA225-BE49-4F0F-BDF8-CE8E763E00F8}" dt="2025-01-07T14:16:51.675" v="108" actId="1076"/>
          <ac:graphicFrameMkLst>
            <pc:docMk/>
            <pc:sldMk cId="66583742" sldId="673"/>
            <ac:graphicFrameMk id="4" creationId="{4ADF1D17-13D7-428E-3553-A7C1E105F068}"/>
          </ac:graphicFrameMkLst>
        </pc:graphicFrameChg>
      </pc:sldChg>
      <pc:sldChg chg="modSp mod">
        <pc:chgData name="Jacqui Studd" userId="9059d039-b061-480c-ab54-6fdf942cfb0e" providerId="ADAL" clId="{D97AA225-BE49-4F0F-BDF8-CE8E763E00F8}" dt="2025-01-07T14:11:39.143" v="93" actId="207"/>
        <pc:sldMkLst>
          <pc:docMk/>
          <pc:sldMk cId="2648193676" sldId="674"/>
        </pc:sldMkLst>
        <pc:spChg chg="mod">
          <ac:chgData name="Jacqui Studd" userId="9059d039-b061-480c-ab54-6fdf942cfb0e" providerId="ADAL" clId="{D97AA225-BE49-4F0F-BDF8-CE8E763E00F8}" dt="2025-01-07T14:11:39.143" v="93" actId="207"/>
          <ac:spMkLst>
            <pc:docMk/>
            <pc:sldMk cId="2648193676" sldId="674"/>
            <ac:spMk id="18" creationId="{8C34AEC0-B975-420E-B39E-8AB122918D25}"/>
          </ac:spMkLst>
        </pc:spChg>
      </pc:sldChg>
      <pc:sldChg chg="addSp delSp modSp mod modAnim">
        <pc:chgData name="Jacqui Studd" userId="9059d039-b061-480c-ab54-6fdf942cfb0e" providerId="ADAL" clId="{D97AA225-BE49-4F0F-BDF8-CE8E763E00F8}" dt="2025-01-07T14:35:44.090" v="140" actId="6549"/>
        <pc:sldMkLst>
          <pc:docMk/>
          <pc:sldMk cId="2661135863" sldId="675"/>
        </pc:sldMkLst>
        <pc:spChg chg="mod">
          <ac:chgData name="Jacqui Studd" userId="9059d039-b061-480c-ab54-6fdf942cfb0e" providerId="ADAL" clId="{D97AA225-BE49-4F0F-BDF8-CE8E763E00F8}" dt="2025-01-07T14:35:44.090" v="140" actId="6549"/>
          <ac:spMkLst>
            <pc:docMk/>
            <pc:sldMk cId="2661135863" sldId="675"/>
            <ac:spMk id="3" creationId="{F7A7289B-F817-C7A8-A540-B49D9DF7C7B2}"/>
          </ac:spMkLst>
        </pc:spChg>
        <pc:spChg chg="mod">
          <ac:chgData name="Jacqui Studd" userId="9059d039-b061-480c-ab54-6fdf942cfb0e" providerId="ADAL" clId="{D97AA225-BE49-4F0F-BDF8-CE8E763E00F8}" dt="2025-01-07T14:35:39.594" v="137" actId="207"/>
          <ac:spMkLst>
            <pc:docMk/>
            <pc:sldMk cId="2661135863" sldId="675"/>
            <ac:spMk id="5" creationId="{165FA36F-5D02-C450-DBE0-6C5F0B724A0F}"/>
          </ac:spMkLst>
        </pc:spChg>
        <pc:spChg chg="mod">
          <ac:chgData name="Jacqui Studd" userId="9059d039-b061-480c-ab54-6fdf942cfb0e" providerId="ADAL" clId="{D97AA225-BE49-4F0F-BDF8-CE8E763E00F8}" dt="2025-01-07T14:11:57.252" v="96"/>
          <ac:spMkLst>
            <pc:docMk/>
            <pc:sldMk cId="2661135863" sldId="675"/>
            <ac:spMk id="8" creationId="{DF6A29C4-7E49-7856-B0EF-5ED5BFC6581D}"/>
          </ac:spMkLst>
        </pc:spChg>
        <pc:spChg chg="add del mod">
          <ac:chgData name="Jacqui Studd" userId="9059d039-b061-480c-ab54-6fdf942cfb0e" providerId="ADAL" clId="{D97AA225-BE49-4F0F-BDF8-CE8E763E00F8}" dt="2025-01-07T14:11:50.299" v="95"/>
          <ac:spMkLst>
            <pc:docMk/>
            <pc:sldMk cId="2661135863" sldId="675"/>
            <ac:spMk id="9" creationId="{442D0098-1434-4A9D-B04F-480BD63B71FD}"/>
          </ac:spMkLst>
        </pc:spChg>
        <pc:spChg chg="add del mod">
          <ac:chgData name="Jacqui Studd" userId="9059d039-b061-480c-ab54-6fdf942cfb0e" providerId="ADAL" clId="{D97AA225-BE49-4F0F-BDF8-CE8E763E00F8}" dt="2025-01-07T14:11:50.299" v="95"/>
          <ac:spMkLst>
            <pc:docMk/>
            <pc:sldMk cId="2661135863" sldId="675"/>
            <ac:spMk id="10" creationId="{E48AB8EC-E283-4836-B1AB-C9EFF2F04852}"/>
          </ac:spMkLst>
        </pc:spChg>
        <pc:spChg chg="add del mod">
          <ac:chgData name="Jacqui Studd" userId="9059d039-b061-480c-ab54-6fdf942cfb0e" providerId="ADAL" clId="{D97AA225-BE49-4F0F-BDF8-CE8E763E00F8}" dt="2025-01-07T14:11:50.299" v="95"/>
          <ac:spMkLst>
            <pc:docMk/>
            <pc:sldMk cId="2661135863" sldId="675"/>
            <ac:spMk id="11" creationId="{61A2E940-7C28-4A90-9872-0B0D0A888D5C}"/>
          </ac:spMkLst>
        </pc:spChg>
        <pc:spChg chg="add del mod">
          <ac:chgData name="Jacqui Studd" userId="9059d039-b061-480c-ab54-6fdf942cfb0e" providerId="ADAL" clId="{D97AA225-BE49-4F0F-BDF8-CE8E763E00F8}" dt="2025-01-07T14:11:50.299" v="95"/>
          <ac:spMkLst>
            <pc:docMk/>
            <pc:sldMk cId="2661135863" sldId="675"/>
            <ac:spMk id="12" creationId="{FA676129-B9B0-411D-8DBC-C39BE3A11D36}"/>
          </ac:spMkLst>
        </pc:spChg>
        <pc:picChg chg="add del mod">
          <ac:chgData name="Jacqui Studd" userId="9059d039-b061-480c-ab54-6fdf942cfb0e" providerId="ADAL" clId="{D97AA225-BE49-4F0F-BDF8-CE8E763E00F8}" dt="2025-01-07T14:11:50.299" v="95"/>
          <ac:picMkLst>
            <pc:docMk/>
            <pc:sldMk cId="2661135863" sldId="675"/>
            <ac:picMk id="7" creationId="{712DA34E-E564-4118-8B42-FCDD4EB6D79B}"/>
          </ac:picMkLst>
        </pc:picChg>
      </pc:sldChg>
      <pc:sldChg chg="modSp mod">
        <pc:chgData name="Jacqui Studd" userId="9059d039-b061-480c-ab54-6fdf942cfb0e" providerId="ADAL" clId="{D97AA225-BE49-4F0F-BDF8-CE8E763E00F8}" dt="2025-01-07T14:12:01.918" v="97"/>
        <pc:sldMkLst>
          <pc:docMk/>
          <pc:sldMk cId="1916194364" sldId="676"/>
        </pc:sldMkLst>
        <pc:spChg chg="mod">
          <ac:chgData name="Jacqui Studd" userId="9059d039-b061-480c-ab54-6fdf942cfb0e" providerId="ADAL" clId="{D97AA225-BE49-4F0F-BDF8-CE8E763E00F8}" dt="2025-01-07T14:12:01.918" v="97"/>
          <ac:spMkLst>
            <pc:docMk/>
            <pc:sldMk cId="1916194364" sldId="676"/>
            <ac:spMk id="21" creationId="{8414611F-43DE-47A3-8D67-16764216474E}"/>
          </ac:spMkLst>
        </pc:spChg>
      </pc:sldChg>
      <pc:sldChg chg="modSp mod">
        <pc:chgData name="Jacqui Studd" userId="9059d039-b061-480c-ab54-6fdf942cfb0e" providerId="ADAL" clId="{D97AA225-BE49-4F0F-BDF8-CE8E763E00F8}" dt="2025-01-07T14:12:06.360" v="98"/>
        <pc:sldMkLst>
          <pc:docMk/>
          <pc:sldMk cId="2280765893" sldId="677"/>
        </pc:sldMkLst>
        <pc:spChg chg="mod">
          <ac:chgData name="Jacqui Studd" userId="9059d039-b061-480c-ab54-6fdf942cfb0e" providerId="ADAL" clId="{D97AA225-BE49-4F0F-BDF8-CE8E763E00F8}" dt="2025-01-07T14:12:06.360" v="98"/>
          <ac:spMkLst>
            <pc:docMk/>
            <pc:sldMk cId="2280765893" sldId="677"/>
            <ac:spMk id="10" creationId="{6AE4E9C6-296A-4D95-BC6A-55B8AD575F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FD6018-3DCC-476F-897B-7A7F4F0EBAAD}" type="datetimeFigureOut">
              <a:rPr lang="en-GB" smtClean="0"/>
              <a:t>07/01/2025</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3CD5B1-6082-4D14-A99C-9790F83C2F2B}" type="slidenum">
              <a:rPr lang="en-GB" smtClean="0"/>
              <a:t>‹#›</a:t>
            </a:fld>
            <a:endParaRPr lang="en-GB" dirty="0"/>
          </a:p>
        </p:txBody>
      </p:sp>
    </p:spTree>
    <p:extLst>
      <p:ext uri="{BB962C8B-B14F-4D97-AF65-F5344CB8AC3E}">
        <p14:creationId xmlns:p14="http://schemas.microsoft.com/office/powerpoint/2010/main" val="172009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29DEF13-84A8-4BF0-AE11-4EAB4DC69330}" type="datetimeFigureOut">
              <a:rPr lang="en-GB" smtClean="0"/>
              <a:t>07/01/2025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5CB9EAC-81CA-4AC9-B8CA-707ED75B6CCF}" type="slidenum">
              <a:rPr lang="en-GB" smtClean="0"/>
              <a:t>‹#›</a:t>
            </a:fld>
            <a:endParaRPr lang="en-GB" dirty="0"/>
          </a:p>
        </p:txBody>
      </p:sp>
    </p:spTree>
    <p:extLst>
      <p:ext uri="{BB962C8B-B14F-4D97-AF65-F5344CB8AC3E}">
        <p14:creationId xmlns:p14="http://schemas.microsoft.com/office/powerpoint/2010/main" val="179792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F89E7-40CE-480F-97D2-BC6219BBD7E2}" type="slidenum">
              <a:rPr lang="en-GB" smtClean="0"/>
              <a:t>16</a:t>
            </a:fld>
            <a:endParaRPr lang="en-GB" dirty="0"/>
          </a:p>
        </p:txBody>
      </p:sp>
    </p:spTree>
    <p:extLst>
      <p:ext uri="{BB962C8B-B14F-4D97-AF65-F5344CB8AC3E}">
        <p14:creationId xmlns:p14="http://schemas.microsoft.com/office/powerpoint/2010/main" val="138269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0DBC6D-CA68-C442-9FC4-C4B20C9C9973}" type="datetimeFigureOut">
              <a:rPr lang="en-US" smtClean="0"/>
              <a:t>1/7/2025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dirty="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10DBC6D-CA68-C442-9FC4-C4B20C9C9973}" type="datetimeFigureOut">
              <a:rPr lang="en-US" smtClean="0"/>
              <a:t>1/7/2025</a:t>
            </a:fld>
            <a:endParaRPr lang="en-GB"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4FCAFAF-AB98-1348-AD1B-E8DC8F524467}" type="slidenum">
              <a:rPr lang="en-GB" smtClean="0"/>
              <a:t>‹#›</a:t>
            </a:fld>
            <a:endParaRPr lang="en-GB" dirty="0"/>
          </a:p>
        </p:txBody>
      </p:sp>
      <p:pic>
        <p:nvPicPr>
          <p:cNvPr id="7" name="Picture 6" descr="cofe_stedsandips_white_tran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7864" y="6174449"/>
            <a:ext cx="1672045" cy="566041"/>
          </a:xfrm>
          <a:prstGeom prst="rect">
            <a:avLst/>
          </a:prstGeom>
        </p:spPr>
      </p:pic>
      <p:sp>
        <p:nvSpPr>
          <p:cNvPr id="8" name="Rectangle 7"/>
          <p:cNvSpPr/>
          <p:nvPr userDrawn="1"/>
        </p:nvSpPr>
        <p:spPr>
          <a:xfrm>
            <a:off x="0" y="6036590"/>
            <a:ext cx="9144000" cy="821410"/>
          </a:xfrm>
          <a:prstGeom prst="rect">
            <a:avLst/>
          </a:prstGeom>
          <a:solidFill>
            <a:schemeClr val="tx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31795" y="6087387"/>
            <a:ext cx="2456709" cy="71981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hyperlink" Target="https://www.youtube.com/watch?v=T0XT4lNJasg" TargetMode="Externa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diglib.library.vanderbilt.edu/act-imagelink.pl?RC=48305" TargetMode="External"/><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7plJa_qnVug" TargetMode="Externa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iglib.library.vanderbilt.edu/act-imagelink.pl?RC=48305" TargetMode="External"/><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6rj9cAJrWE"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KfT5mInsr9A" TargetMode="External"/><Relationship Id="rId1" Type="http://schemas.openxmlformats.org/officeDocument/2006/relationships/slideLayout" Target="../slideLayouts/slideLayout8.xml"/><Relationship Id="rId6" Type="http://schemas.openxmlformats.org/officeDocument/2006/relationships/hyperlink" Target="https://www.librairie-emmanuel.fr/contact" TargetMode="External"/><Relationship Id="rId5" Type="http://schemas.openxmlformats.org/officeDocument/2006/relationships/hyperlink" Target="http://www.librairie-emmanuel.fr/" TargetMode="External"/><Relationship Id="rId4" Type="http://schemas.openxmlformats.org/officeDocument/2006/relationships/hyperlink" Target="https://diglib.library.vanderbilt.edu/act-imagelink.pl?RC=4830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iglib.library.vanderbilt.edu/act-imagelink.pl?RC=56876"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VPUMDVBO7dY&amp;t=42s" TargetMode="External"/><Relationship Id="rId1" Type="http://schemas.openxmlformats.org/officeDocument/2006/relationships/slideLayout" Target="../slideLayouts/slideLayout8.xml"/><Relationship Id="rId4" Type="http://schemas.openxmlformats.org/officeDocument/2006/relationships/hyperlink" Target="https://diglib.library.vanderbilt.edu/act-imagelink.pl?RC=5687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iglib.library.vanderbilt.edu/act-imagelink.pl?RC=56876"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diglib.library.vanderbilt.edu/act-imagelink.pl?RC=56876"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8cmppSIQUX4" TargetMode="External"/><Relationship Id="rId1" Type="http://schemas.openxmlformats.org/officeDocument/2006/relationships/slideLayout" Target="../slideLayouts/slideLayout8.xml"/><Relationship Id="rId4" Type="http://schemas.openxmlformats.org/officeDocument/2006/relationships/hyperlink" Target="https://diglib.library.vanderbilt.edu/act-imagelink.pl?RC=4830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diglib.library.vanderbilt.edu/act-imagelink.pl?RC=48306"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diglib.library.vanderbilt.edu/act-imagelink.pl?RC=57123" TargetMode="External"/><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hyperlink" Target="https://kellylatimoreicons.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v5ajWNrnt4"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3V1P-RdvKs" TargetMode="Externa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hyperlink" Target="https://kellylatimoreicons.com/" TargetMode="External"/><Relationship Id="rId5" Type="http://schemas.openxmlformats.org/officeDocument/2006/relationships/hyperlink" Target="https://diglib.library.vanderbilt.edu/act-imagelink.pl?RC=57123" TargetMode="External"/><Relationship Id="rId4" Type="http://schemas.openxmlformats.org/officeDocument/2006/relationships/hyperlink" Target="https://www.youtube.com/watch?v=km3iVR_tSi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ellylatimoreicons.com/" TargetMode="External"/><Relationship Id="rId2" Type="http://schemas.openxmlformats.org/officeDocument/2006/relationships/hyperlink" Target="https://diglib.library.vanderbilt.edu/act-imagelink.pl?RC=57123"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kellylatimoreicons.com/" TargetMode="External"/><Relationship Id="rId2" Type="http://schemas.openxmlformats.org/officeDocument/2006/relationships/hyperlink" Target="https://diglib.library.vanderbilt.edu/act-imagelink.pl?RC=57123"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diglib.library.vanderbilt.edu/act-imagelink.pl?RC=59036"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83C47A-0266-B580-1EE4-7FD776AEC462}"/>
              </a:ext>
            </a:extLst>
          </p:cNvPr>
          <p:cNvSpPr txBox="1"/>
          <p:nvPr/>
        </p:nvSpPr>
        <p:spPr>
          <a:xfrm>
            <a:off x="4120444" y="1285817"/>
            <a:ext cx="4645377" cy="3939540"/>
          </a:xfrm>
          <a:prstGeom prst="rect">
            <a:avLst/>
          </a:prstGeom>
          <a:solidFill>
            <a:schemeClr val="accent2">
              <a:lumMod val="60000"/>
              <a:lumOff val="40000"/>
            </a:schemeClr>
          </a:solidFill>
          <a:ln>
            <a:solidFill>
              <a:schemeClr val="dk1"/>
            </a:solidFill>
          </a:ln>
        </p:spPr>
        <p:txBody>
          <a:bodyPr wrap="square" rtlCol="0">
            <a:spAutoFit/>
          </a:bodyPr>
          <a:lstStyle/>
          <a:p>
            <a:pPr algn="ctr"/>
            <a:r>
              <a:rPr lang="en-GB" sz="5000" b="1" dirty="0">
                <a:latin typeface="Tahoma" panose="020B0604030504040204" pitchFamily="34" charset="0"/>
                <a:ea typeface="Tahoma" panose="020B0604030504040204" pitchFamily="34" charset="0"/>
                <a:cs typeface="Tahoma" panose="020B0604030504040204" pitchFamily="34" charset="0"/>
              </a:rPr>
              <a:t>Global Christianity: </a:t>
            </a:r>
          </a:p>
          <a:p>
            <a:pPr algn="ctr"/>
            <a:endParaRPr lang="en-GB" sz="5000" b="1" dirty="0">
              <a:latin typeface="Tahoma" panose="020B0604030504040204" pitchFamily="34" charset="0"/>
              <a:ea typeface="Tahoma" panose="020B0604030504040204" pitchFamily="34" charset="0"/>
              <a:cs typeface="Tahoma" panose="020B0604030504040204" pitchFamily="34" charset="0"/>
            </a:endParaRPr>
          </a:p>
          <a:p>
            <a:pPr algn="ctr"/>
            <a:r>
              <a:rPr lang="en-GB" sz="5000" b="1" dirty="0">
                <a:latin typeface="Tahoma" panose="020B0604030504040204" pitchFamily="34" charset="0"/>
                <a:ea typeface="Tahoma" panose="020B0604030504040204" pitchFamily="34" charset="0"/>
                <a:cs typeface="Tahoma" panose="020B0604030504040204" pitchFamily="34" charset="0"/>
              </a:rPr>
              <a:t>Jesus around the world</a:t>
            </a:r>
          </a:p>
        </p:txBody>
      </p:sp>
      <p:pic>
        <p:nvPicPr>
          <p:cNvPr id="6" name="Picture 5">
            <a:extLst>
              <a:ext uri="{FF2B5EF4-FFF2-40B4-BE49-F238E27FC236}">
                <a16:creationId xmlns:a16="http://schemas.microsoft.com/office/drawing/2014/main" id="{FAB78941-46BD-DBBF-6F80-A2CC91F42427}"/>
              </a:ext>
            </a:extLst>
          </p:cNvPr>
          <p:cNvPicPr>
            <a:picLocks noChangeAspect="1"/>
          </p:cNvPicPr>
          <p:nvPr/>
        </p:nvPicPr>
        <p:blipFill rotWithShape="1">
          <a:blip r:embed="rId2"/>
          <a:srcRect t="7526" b="9463"/>
          <a:stretch/>
        </p:blipFill>
        <p:spPr>
          <a:xfrm>
            <a:off x="0" y="-3168"/>
            <a:ext cx="3482621" cy="1958612"/>
          </a:xfrm>
          <a:prstGeom prst="rect">
            <a:avLst/>
          </a:prstGeom>
        </p:spPr>
      </p:pic>
      <p:pic>
        <p:nvPicPr>
          <p:cNvPr id="8" name="Picture 2" descr="Title: Transfiguration&#10;[Click for larger image view]">
            <a:extLst>
              <a:ext uri="{FF2B5EF4-FFF2-40B4-BE49-F238E27FC236}">
                <a16:creationId xmlns:a16="http://schemas.microsoft.com/office/drawing/2014/main" id="{B53E00AA-A9BB-1DE4-10F1-8B988098F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59470"/>
            <a:ext cx="3482621" cy="22985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itle: Trinity&#10;[Click for larger image view]">
            <a:extLst>
              <a:ext uri="{FF2B5EF4-FFF2-40B4-BE49-F238E27FC236}">
                <a16:creationId xmlns:a16="http://schemas.microsoft.com/office/drawing/2014/main" id="{313220F3-A063-A455-8CAD-8621824B1D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29" b="18305"/>
          <a:stretch/>
        </p:blipFill>
        <p:spPr bwMode="auto">
          <a:xfrm>
            <a:off x="-1" y="1535743"/>
            <a:ext cx="3482621" cy="302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6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E4536-0CDB-484E-E055-FC08E0313FF1}"/>
              </a:ext>
            </a:extLst>
          </p:cNvPr>
          <p:cNvSpPr txBox="1"/>
          <p:nvPr/>
        </p:nvSpPr>
        <p:spPr>
          <a:xfrm>
            <a:off x="248355" y="250548"/>
            <a:ext cx="8444089" cy="3170099"/>
          </a:xfrm>
          <a:prstGeom prst="rect">
            <a:avLst/>
          </a:prstGeom>
          <a:solidFill>
            <a:schemeClr val="bg1"/>
          </a:solidFill>
          <a:ln>
            <a:solidFill>
              <a:schemeClr val="tx1"/>
            </a:solidFill>
          </a:ln>
        </p:spPr>
        <p:txBody>
          <a:bodyPr wrap="square">
            <a:spAutoFit/>
          </a:bodyPr>
          <a:lstStyle/>
          <a:p>
            <a:pPr algn="l"/>
            <a:r>
              <a:rPr lang="en-GB" sz="20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Baptism</a:t>
            </a:r>
          </a:p>
          <a:p>
            <a:pPr algn="l"/>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At that time Jesus arrived from Galilee and came to John at the Jordan to be baptised by him. But John tried to make him change his mind. “I ought to be baptised by you,” John said, “and yet you have come to me!”</a:t>
            </a:r>
          </a:p>
          <a:p>
            <a:pPr algn="l"/>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But Jesus answered him, “Let it be so for now. For in this way we shall do all that God requires.” So, John agreed. As soon as Jesus was baptised, he came up out of the water. Then heaven was opened to him, and he saw the Spirit of God coming down like a dove and lighting on him. Then a voice said from heaven, “This is my own dear Son, with whom I am pleased.”</a:t>
            </a:r>
          </a:p>
        </p:txBody>
      </p:sp>
      <p:sp>
        <p:nvSpPr>
          <p:cNvPr id="4" name="TextBox 3">
            <a:extLst>
              <a:ext uri="{FF2B5EF4-FFF2-40B4-BE49-F238E27FC236}">
                <a16:creationId xmlns:a16="http://schemas.microsoft.com/office/drawing/2014/main" id="{D160B76F-2D56-17BB-CA46-504A222F1458}"/>
              </a:ext>
            </a:extLst>
          </p:cNvPr>
          <p:cNvSpPr txBox="1"/>
          <p:nvPr/>
        </p:nvSpPr>
        <p:spPr>
          <a:xfrm>
            <a:off x="284763" y="3647763"/>
            <a:ext cx="3482621" cy="646331"/>
          </a:xfrm>
          <a:prstGeom prst="rect">
            <a:avLst/>
          </a:prstGeom>
          <a:solidFill>
            <a:schemeClr val="accent2">
              <a:lumMod val="60000"/>
              <a:lumOff val="40000"/>
            </a:schemeClr>
          </a:solid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Saddleback Kids </a:t>
            </a:r>
            <a:r>
              <a:rPr lang="en-US" sz="1800" b="1" dirty="0">
                <a:latin typeface="Tahoma" panose="020B0604030504040204" pitchFamily="34" charset="0"/>
                <a:ea typeface="Tahoma" panose="020B0604030504040204" pitchFamily="34" charset="0"/>
                <a:cs typeface="Tahoma" panose="020B0604030504040204" pitchFamily="34" charset="0"/>
              </a:rPr>
              <a:t>Video</a:t>
            </a:r>
          </a:p>
          <a:p>
            <a:r>
              <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Baptism</a:t>
            </a:r>
            <a:endPar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72857" y="4472889"/>
            <a:ext cx="3494527" cy="1477328"/>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This story is found in the book of </a:t>
            </a:r>
            <a:r>
              <a:rPr lang="en-GB" b="0" i="0" dirty="0">
                <a:solidFill>
                  <a:srgbClr val="131313"/>
                </a:solidFill>
                <a:effectLst/>
                <a:latin typeface="Tahoma" panose="020B0604030504040204" pitchFamily="34" charset="0"/>
                <a:ea typeface="Tahoma" panose="020B0604030504040204" pitchFamily="34" charset="0"/>
                <a:cs typeface="Tahoma" panose="020B0604030504040204" pitchFamily="34" charset="0"/>
              </a:rPr>
              <a:t>Matthew, chapter 3 verses 13-17 and also in the books of Mark and John.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33119388-DC04-79E8-445B-16D164EFC87A}"/>
              </a:ext>
            </a:extLst>
          </p:cNvPr>
          <p:cNvGraphicFramePr>
            <a:graphicFrameLocks noGrp="1"/>
          </p:cNvGraphicFramePr>
          <p:nvPr>
            <p:extLst>
              <p:ext uri="{D42A27DB-BD31-4B8C-83A1-F6EECF244321}">
                <p14:modId xmlns:p14="http://schemas.microsoft.com/office/powerpoint/2010/main" val="2949483022"/>
              </p:ext>
            </p:extLst>
          </p:nvPr>
        </p:nvGraphicFramePr>
        <p:xfrm>
          <a:off x="152829" y="6078071"/>
          <a:ext cx="6172667" cy="699077"/>
        </p:xfrm>
        <a:graphic>
          <a:graphicData uri="http://schemas.openxmlformats.org/drawingml/2006/table">
            <a:tbl>
              <a:tblPr/>
              <a:tblGrid>
                <a:gridCol w="617266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pic>
        <p:nvPicPr>
          <p:cNvPr id="2" name="Picture 2" descr="Title: Baptism of Jesus&#10;[Click for larger image view]">
            <a:extLst>
              <a:ext uri="{FF2B5EF4-FFF2-40B4-BE49-F238E27FC236}">
                <a16:creationId xmlns:a16="http://schemas.microsoft.com/office/drawing/2014/main" id="{CFC00808-8406-0F90-D403-4578DD742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405" y="3134633"/>
            <a:ext cx="2674738" cy="267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5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D48A42-A568-73A8-83D4-DA38F1BA9D17}"/>
              </a:ext>
            </a:extLst>
          </p:cNvPr>
          <p:cNvSpPr txBox="1"/>
          <p:nvPr/>
        </p:nvSpPr>
        <p:spPr>
          <a:xfrm>
            <a:off x="141514" y="105791"/>
            <a:ext cx="249071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Last time in worship, we learnt about the Trinity. In this Bible story, can you </a:t>
            </a:r>
            <a:r>
              <a:rPr lang="en-GB" dirty="0">
                <a:latin typeface="Tahoma" panose="020B0604030504040204" pitchFamily="34" charset="0"/>
                <a:ea typeface="Tahoma" panose="020B0604030504040204" pitchFamily="34" charset="0"/>
                <a:cs typeface="Tahoma" panose="020B0604030504040204" pitchFamily="34" charset="0"/>
              </a:rPr>
              <a:t>recognise</a:t>
            </a:r>
            <a:r>
              <a:rPr lang="en-US" dirty="0">
                <a:latin typeface="Tahoma" panose="020B0604030504040204" pitchFamily="34" charset="0"/>
                <a:ea typeface="Tahoma" panose="020B0604030504040204" pitchFamily="34" charset="0"/>
                <a:cs typeface="Tahoma" panose="020B0604030504040204" pitchFamily="34" charset="0"/>
              </a:rPr>
              <a:t> the 3 characters of God? Who does the dove represent?</a:t>
            </a:r>
          </a:p>
        </p:txBody>
      </p:sp>
      <p:sp>
        <p:nvSpPr>
          <p:cNvPr id="7" name="TextBox 6">
            <a:extLst>
              <a:ext uri="{FF2B5EF4-FFF2-40B4-BE49-F238E27FC236}">
                <a16:creationId xmlns:a16="http://schemas.microsoft.com/office/drawing/2014/main" id="{646CBDB0-4FD0-E4F8-261D-685BC758BA83}"/>
              </a:ext>
            </a:extLst>
          </p:cNvPr>
          <p:cNvSpPr txBox="1"/>
          <p:nvPr/>
        </p:nvSpPr>
        <p:spPr>
          <a:xfrm>
            <a:off x="152829" y="5418368"/>
            <a:ext cx="2479401"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Brazil, South America.</a:t>
            </a:r>
          </a:p>
        </p:txBody>
      </p:sp>
      <p:pic>
        <p:nvPicPr>
          <p:cNvPr id="2" name="Picture 2" descr="Title: Baptism of Jesus&#10;[Click for larger image view]">
            <a:extLst>
              <a:ext uri="{FF2B5EF4-FFF2-40B4-BE49-F238E27FC236}">
                <a16:creationId xmlns:a16="http://schemas.microsoft.com/office/drawing/2014/main" id="{56CE351F-62E2-7E23-1DD7-43B0CFA34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605" y="177361"/>
            <a:ext cx="5907538" cy="59007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CA7B4419-A85C-1D07-671B-0F32C73E4C2B}"/>
              </a:ext>
            </a:extLst>
          </p:cNvPr>
          <p:cNvGraphicFramePr>
            <a:graphicFrameLocks noGrp="1"/>
          </p:cNvGraphicFramePr>
          <p:nvPr>
            <p:extLst>
              <p:ext uri="{D42A27DB-BD31-4B8C-83A1-F6EECF244321}">
                <p14:modId xmlns:p14="http://schemas.microsoft.com/office/powerpoint/2010/main" val="1442120930"/>
              </p:ext>
            </p:extLst>
          </p:nvPr>
        </p:nvGraphicFramePr>
        <p:xfrm>
          <a:off x="152829" y="6078071"/>
          <a:ext cx="6172667" cy="699077"/>
        </p:xfrm>
        <a:graphic>
          <a:graphicData uri="http://schemas.openxmlformats.org/drawingml/2006/table">
            <a:tbl>
              <a:tblPr/>
              <a:tblGrid>
                <a:gridCol w="617266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sp>
        <p:nvSpPr>
          <p:cNvPr id="11" name="TextBox 10">
            <a:extLst>
              <a:ext uri="{FF2B5EF4-FFF2-40B4-BE49-F238E27FC236}">
                <a16:creationId xmlns:a16="http://schemas.microsoft.com/office/drawing/2014/main" id="{42DB19D0-8A84-41AD-B228-1520FE113CB5}"/>
              </a:ext>
            </a:extLst>
          </p:cNvPr>
          <p:cNvSpPr txBox="1"/>
          <p:nvPr/>
        </p:nvSpPr>
        <p:spPr>
          <a:xfrm>
            <a:off x="4808669" y="5388858"/>
            <a:ext cx="4182834" cy="646331"/>
          </a:xfrm>
          <a:prstGeom prst="rect">
            <a:avLst/>
          </a:prstGeom>
          <a:solidFill>
            <a:schemeClr val="bg1"/>
          </a:solidFill>
          <a:ln w="12700">
            <a:solidFill>
              <a:schemeClr val="dk1"/>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How does this painting make you feel? Why?</a:t>
            </a:r>
            <a:endParaRPr lang="en-GB" dirty="0"/>
          </a:p>
        </p:txBody>
      </p:sp>
    </p:spTree>
    <p:extLst>
      <p:ext uri="{BB962C8B-B14F-4D97-AF65-F5344CB8AC3E}">
        <p14:creationId xmlns:p14="http://schemas.microsoft.com/office/powerpoint/2010/main" val="147717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1D10ADF-92C5-4E08-A6A3-BBF40795E154}"/>
              </a:ext>
            </a:extLst>
          </p:cNvPr>
          <p:cNvSpPr txBox="1"/>
          <p:nvPr/>
        </p:nvSpPr>
        <p:spPr>
          <a:xfrm>
            <a:off x="5066852" y="914339"/>
            <a:ext cx="3804291"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Do you know anyone who has been baptised or christened? Perhaps you have been. </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Many Christians today follow Jesus’ example and choose to be baptised, either as an adult or parents may choose for their child. Children are sprinkled with water, and adults are fully submerged into a pool of water, or maybe even the sea. They believe that by doing this, they are washed clean from their sins and they are asking the Holy Spirit to be with them always.</a:t>
            </a:r>
          </a:p>
          <a:p>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Dear God,</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We thank you that we can learn so much about Jesus’ life through the Bible. Bless us and help us to follow in his footsteps. Amen.</a:t>
            </a:r>
          </a:p>
        </p:txBody>
      </p:sp>
      <p:sp>
        <p:nvSpPr>
          <p:cNvPr id="2" name="TextBox 1">
            <a:extLst>
              <a:ext uri="{FF2B5EF4-FFF2-40B4-BE49-F238E27FC236}">
                <a16:creationId xmlns:a16="http://schemas.microsoft.com/office/drawing/2014/main" id="{BEEA92E0-F3FF-DB1E-B3C2-80F89FD36E5D}"/>
              </a:ext>
            </a:extLst>
          </p:cNvPr>
          <p:cNvSpPr txBox="1"/>
          <p:nvPr/>
        </p:nvSpPr>
        <p:spPr>
          <a:xfrm>
            <a:off x="1583800" y="167202"/>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Title: Baptism of Jesus&#10;[Click for larger image view]">
            <a:extLst>
              <a:ext uri="{FF2B5EF4-FFF2-40B4-BE49-F238E27FC236}">
                <a16:creationId xmlns:a16="http://schemas.microsoft.com/office/drawing/2014/main" id="{F6F7B655-838D-6763-03B0-843B9B2EF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57" y="940072"/>
            <a:ext cx="4670060" cy="46646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60BEF27B-EABB-914E-F349-4FA8E24AC008}"/>
              </a:ext>
            </a:extLst>
          </p:cNvPr>
          <p:cNvGraphicFramePr>
            <a:graphicFrameLocks noGrp="1"/>
          </p:cNvGraphicFramePr>
          <p:nvPr>
            <p:extLst>
              <p:ext uri="{D42A27DB-BD31-4B8C-83A1-F6EECF244321}">
                <p14:modId xmlns:p14="http://schemas.microsoft.com/office/powerpoint/2010/main" val="710961002"/>
              </p:ext>
            </p:extLst>
          </p:nvPr>
        </p:nvGraphicFramePr>
        <p:xfrm>
          <a:off x="152829" y="6078071"/>
          <a:ext cx="6172667" cy="699077"/>
        </p:xfrm>
        <a:graphic>
          <a:graphicData uri="http://schemas.openxmlformats.org/drawingml/2006/table">
            <a:tbl>
              <a:tblPr/>
              <a:tblGrid>
                <a:gridCol w="617266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spTree>
    <p:extLst>
      <p:ext uri="{BB962C8B-B14F-4D97-AF65-F5344CB8AC3E}">
        <p14:creationId xmlns:p14="http://schemas.microsoft.com/office/powerpoint/2010/main" val="72041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3</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72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8151B1-D62A-4057-A977-D6A828C2E3E4}"/>
              </a:ext>
            </a:extLst>
          </p:cNvPr>
          <p:cNvPicPr>
            <a:picLocks noChangeAspect="1"/>
          </p:cNvPicPr>
          <p:nvPr/>
        </p:nvPicPr>
        <p:blipFill rotWithShape="1">
          <a:blip r:embed="rId2"/>
          <a:srcRect t="7526" b="9463"/>
          <a:stretch/>
        </p:blipFill>
        <p:spPr>
          <a:xfrm>
            <a:off x="15" y="439817"/>
            <a:ext cx="9143985" cy="5142539"/>
          </a:xfrm>
          <a:prstGeom prst="rect">
            <a:avLst/>
          </a:prstGeom>
        </p:spPr>
      </p:pic>
      <p:sp>
        <p:nvSpPr>
          <p:cNvPr id="12" name="TextBox 11">
            <a:extLst>
              <a:ext uri="{FF2B5EF4-FFF2-40B4-BE49-F238E27FC236}">
                <a16:creationId xmlns:a16="http://schemas.microsoft.com/office/drawing/2014/main" id="{FBE48230-6BBE-4627-BD64-E05A4DB27DAC}"/>
              </a:ext>
            </a:extLst>
          </p:cNvPr>
          <p:cNvSpPr txBox="1"/>
          <p:nvPr/>
        </p:nvSpPr>
        <p:spPr>
          <a:xfrm>
            <a:off x="136027" y="439817"/>
            <a:ext cx="1712558"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1E627C69-2B46-4EC1-A258-4B91F88ECF56}"/>
              </a:ext>
            </a:extLst>
          </p:cNvPr>
          <p:cNvSpPr txBox="1"/>
          <p:nvPr/>
        </p:nvSpPr>
        <p:spPr>
          <a:xfrm>
            <a:off x="7431442" y="452481"/>
            <a:ext cx="1540434"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7" name="TextBox 6">
            <a:extLst>
              <a:ext uri="{FF2B5EF4-FFF2-40B4-BE49-F238E27FC236}">
                <a16:creationId xmlns:a16="http://schemas.microsoft.com/office/drawing/2014/main" id="{BB43B4E1-5F57-432F-A959-364EE5FF4A76}"/>
              </a:ext>
            </a:extLst>
          </p:cNvPr>
          <p:cNvSpPr txBox="1"/>
          <p:nvPr/>
        </p:nvSpPr>
        <p:spPr>
          <a:xfrm>
            <a:off x="0" y="6092249"/>
            <a:ext cx="6491111"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AE62195-283D-B429-40D8-9970F75D4A2B}"/>
              </a:ext>
            </a:extLst>
          </p:cNvPr>
          <p:cNvSpPr txBox="1"/>
          <p:nvPr/>
        </p:nvSpPr>
        <p:spPr>
          <a:xfrm>
            <a:off x="5144918" y="460483"/>
            <a:ext cx="2099718"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4" name="TextBox 3">
            <a:extLst>
              <a:ext uri="{FF2B5EF4-FFF2-40B4-BE49-F238E27FC236}">
                <a16:creationId xmlns:a16="http://schemas.microsoft.com/office/drawing/2014/main" id="{D7380ED0-8611-0C3D-83FB-8E2B37DA43C2}"/>
              </a:ext>
            </a:extLst>
          </p:cNvPr>
          <p:cNvSpPr txBox="1"/>
          <p:nvPr/>
        </p:nvSpPr>
        <p:spPr>
          <a:xfrm>
            <a:off x="2663892" y="447103"/>
            <a:ext cx="171255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Who might this lady in blue be?</a:t>
            </a:r>
          </a:p>
        </p:txBody>
      </p:sp>
      <p:cxnSp>
        <p:nvCxnSpPr>
          <p:cNvPr id="6" name="Straight Arrow Connector 5">
            <a:extLst>
              <a:ext uri="{FF2B5EF4-FFF2-40B4-BE49-F238E27FC236}">
                <a16:creationId xmlns:a16="http://schemas.microsoft.com/office/drawing/2014/main" id="{EBF0B40E-6F73-D8B3-62D1-BDAEE99AAFBD}"/>
              </a:ext>
            </a:extLst>
          </p:cNvPr>
          <p:cNvCxnSpPr/>
          <p:nvPr/>
        </p:nvCxnSpPr>
        <p:spPr>
          <a:xfrm>
            <a:off x="4088269" y="1006479"/>
            <a:ext cx="0" cy="935210"/>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3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B8A25-BE53-49E3-AE49-EB207C37C819}"/>
              </a:ext>
            </a:extLst>
          </p:cNvPr>
          <p:cNvSpPr txBox="1"/>
          <p:nvPr/>
        </p:nvSpPr>
        <p:spPr>
          <a:xfrm>
            <a:off x="272857" y="149150"/>
            <a:ext cx="8611499" cy="40318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Jesus Turns Water into Wine</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Two days later there was a wedding in the town of Cana in Galilee. Jesus' mother was there, and Jesus and his disciples had also been invited to the wedding. When the wine had given out, Jesus' mother said to him, “They are out of wine.”</a:t>
            </a:r>
          </a:p>
          <a:p>
            <a:r>
              <a:rPr lang="en-US" sz="1600" dirty="0">
                <a:latin typeface="Tahoma" panose="020B0604030504040204" pitchFamily="34" charset="0"/>
                <a:ea typeface="Tahoma" panose="020B0604030504040204" pitchFamily="34" charset="0"/>
                <a:cs typeface="Tahoma" panose="020B0604030504040204" pitchFamily="34" charset="0"/>
              </a:rPr>
              <a:t>“You must not tell me what to do,” Jesus replied. “My time has not yet come.”</a:t>
            </a:r>
          </a:p>
          <a:p>
            <a:r>
              <a:rPr lang="en-US" sz="1600" dirty="0">
                <a:latin typeface="Tahoma" panose="020B0604030504040204" pitchFamily="34" charset="0"/>
                <a:ea typeface="Tahoma" panose="020B0604030504040204" pitchFamily="34" charset="0"/>
                <a:cs typeface="Tahoma" panose="020B0604030504040204" pitchFamily="34" charset="0"/>
              </a:rPr>
              <a:t>Jesus' mother then told the servants, “Do whatever he tells you.”</a:t>
            </a:r>
          </a:p>
          <a:p>
            <a:r>
              <a:rPr lang="en-US" sz="1600" dirty="0">
                <a:latin typeface="Tahoma" panose="020B0604030504040204" pitchFamily="34" charset="0"/>
                <a:ea typeface="Tahoma" panose="020B0604030504040204" pitchFamily="34" charset="0"/>
                <a:cs typeface="Tahoma" panose="020B0604030504040204" pitchFamily="34" charset="0"/>
              </a:rPr>
              <a:t>The Jews have rules about ritual washing, and for this purpose six stone water jars were there, each one large enough to hold between twenty and thirty gallons. Jesus said to the servants, “Fill these jars with water.” They filled them to the brim, and then he told them, “Now draw some water out and take it to the man in charge of the feast.” They took him the water, which now had turned into wine, and he tasted it. He did not know where this wine had come from (but, of course, the servants who had drawn out the water knew); so he called the bridegroom and said to him, “Everyone else serves the best wine first, and after the guests have drunk a lot, he serves the ordinary wine. But you have kept the best wine until now!” Jesus performed this first miracle in Cana in Galilee; there he revealed his glory, and his disciples believed in him</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E8E10EB-F4CD-DFEE-AE1D-AEA981EC5BE7}"/>
              </a:ext>
            </a:extLst>
          </p:cNvPr>
          <p:cNvSpPr txBox="1"/>
          <p:nvPr/>
        </p:nvSpPr>
        <p:spPr>
          <a:xfrm>
            <a:off x="272856" y="5283709"/>
            <a:ext cx="513341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John, chapter 2 verses 1-11. </a:t>
            </a:r>
          </a:p>
        </p:txBody>
      </p:sp>
      <p:sp>
        <p:nvSpPr>
          <p:cNvPr id="5" name="TextBox 4">
            <a:extLst>
              <a:ext uri="{FF2B5EF4-FFF2-40B4-BE49-F238E27FC236}">
                <a16:creationId xmlns:a16="http://schemas.microsoft.com/office/drawing/2014/main" id="{0F04B66A-26DB-65AD-6B05-60D46AF2F390}"/>
              </a:ext>
            </a:extLst>
          </p:cNvPr>
          <p:cNvSpPr txBox="1"/>
          <p:nvPr/>
        </p:nvSpPr>
        <p:spPr>
          <a:xfrm>
            <a:off x="272857" y="4409200"/>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Turns Water into Wine</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D788F00F-E5E0-795C-CF2A-65C7192DA84C}"/>
              </a:ext>
            </a:extLst>
          </p:cNvPr>
          <p:cNvPicPr>
            <a:picLocks noChangeAspect="1"/>
          </p:cNvPicPr>
          <p:nvPr/>
        </p:nvPicPr>
        <p:blipFill rotWithShape="1">
          <a:blip r:embed="rId3"/>
          <a:srcRect t="7526" b="9463"/>
          <a:stretch/>
        </p:blipFill>
        <p:spPr>
          <a:xfrm>
            <a:off x="5492046" y="3971428"/>
            <a:ext cx="3482621" cy="1958612"/>
          </a:xfrm>
          <a:prstGeom prst="rect">
            <a:avLst/>
          </a:prstGeom>
        </p:spPr>
      </p:pic>
      <p:sp>
        <p:nvSpPr>
          <p:cNvPr id="7" name="TextBox 6">
            <a:extLst>
              <a:ext uri="{FF2B5EF4-FFF2-40B4-BE49-F238E27FC236}">
                <a16:creationId xmlns:a16="http://schemas.microsoft.com/office/drawing/2014/main" id="{F018DE27-5DAA-7EBF-5E21-E0D88E25C147}"/>
              </a:ext>
            </a:extLst>
          </p:cNvPr>
          <p:cNvSpPr txBox="1"/>
          <p:nvPr/>
        </p:nvSpPr>
        <p:spPr>
          <a:xfrm>
            <a:off x="48375" y="6129575"/>
            <a:ext cx="6239303"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839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49C5726-3BBD-4AEB-BC96-F834B082B5C9}"/>
              </a:ext>
            </a:extLst>
          </p:cNvPr>
          <p:cNvPicPr>
            <a:picLocks noChangeAspect="1"/>
          </p:cNvPicPr>
          <p:nvPr/>
        </p:nvPicPr>
        <p:blipFill rotWithShape="1">
          <a:blip r:embed="rId3"/>
          <a:srcRect t="7526" b="9463"/>
          <a:stretch/>
        </p:blipFill>
        <p:spPr>
          <a:xfrm>
            <a:off x="0" y="102879"/>
            <a:ext cx="9144000" cy="5177577"/>
          </a:xfrm>
          <a:prstGeom prst="rect">
            <a:avLst/>
          </a:prstGeom>
        </p:spPr>
      </p:pic>
      <p:sp>
        <p:nvSpPr>
          <p:cNvPr id="11" name="TextBox 10">
            <a:extLst>
              <a:ext uri="{FF2B5EF4-FFF2-40B4-BE49-F238E27FC236}">
                <a16:creationId xmlns:a16="http://schemas.microsoft.com/office/drawing/2014/main" id="{3928549B-537C-43D6-8E43-C2CD397144A2}"/>
              </a:ext>
            </a:extLst>
          </p:cNvPr>
          <p:cNvSpPr txBox="1"/>
          <p:nvPr/>
        </p:nvSpPr>
        <p:spPr>
          <a:xfrm>
            <a:off x="115016" y="132541"/>
            <a:ext cx="32716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This is an African village celebration. A close look at the details reveals one of the miracles of Jesus. </a:t>
            </a:r>
          </a:p>
        </p:txBody>
      </p:sp>
      <p:sp>
        <p:nvSpPr>
          <p:cNvPr id="13" name="TextBox 12">
            <a:extLst>
              <a:ext uri="{FF2B5EF4-FFF2-40B4-BE49-F238E27FC236}">
                <a16:creationId xmlns:a16="http://schemas.microsoft.com/office/drawing/2014/main" id="{AAFC36D2-70A3-44AE-A803-810BAC33E7C7}"/>
              </a:ext>
            </a:extLst>
          </p:cNvPr>
          <p:cNvSpPr txBox="1"/>
          <p:nvPr/>
        </p:nvSpPr>
        <p:spPr>
          <a:xfrm>
            <a:off x="4497567" y="115230"/>
            <a:ext cx="1178511"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What are the clues?</a:t>
            </a:r>
          </a:p>
        </p:txBody>
      </p:sp>
      <p:sp>
        <p:nvSpPr>
          <p:cNvPr id="9" name="TextBox 8">
            <a:extLst>
              <a:ext uri="{FF2B5EF4-FFF2-40B4-BE49-F238E27FC236}">
                <a16:creationId xmlns:a16="http://schemas.microsoft.com/office/drawing/2014/main" id="{E1CC95D4-1A44-4DD3-815F-7DFCD3D04E5B}"/>
              </a:ext>
            </a:extLst>
          </p:cNvPr>
          <p:cNvSpPr txBox="1"/>
          <p:nvPr/>
        </p:nvSpPr>
        <p:spPr>
          <a:xfrm>
            <a:off x="910168" y="5310120"/>
            <a:ext cx="171255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Can you spot the bride and groom?</a:t>
            </a:r>
          </a:p>
        </p:txBody>
      </p:sp>
      <p:sp>
        <p:nvSpPr>
          <p:cNvPr id="10" name="TextBox 9">
            <a:extLst>
              <a:ext uri="{FF2B5EF4-FFF2-40B4-BE49-F238E27FC236}">
                <a16:creationId xmlns:a16="http://schemas.microsoft.com/office/drawing/2014/main" id="{5DC0F265-26DA-4786-A0C8-D7B812EB399D}"/>
              </a:ext>
            </a:extLst>
          </p:cNvPr>
          <p:cNvSpPr txBox="1"/>
          <p:nvPr/>
        </p:nvSpPr>
        <p:spPr>
          <a:xfrm>
            <a:off x="7373125" y="144851"/>
            <a:ext cx="1712558"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How are people celebrating?</a:t>
            </a:r>
          </a:p>
        </p:txBody>
      </p:sp>
      <p:sp>
        <p:nvSpPr>
          <p:cNvPr id="12" name="TextBox 11">
            <a:extLst>
              <a:ext uri="{FF2B5EF4-FFF2-40B4-BE49-F238E27FC236}">
                <a16:creationId xmlns:a16="http://schemas.microsoft.com/office/drawing/2014/main" id="{5604AD5F-EC87-4954-B621-87DBB9CEFEC6}"/>
              </a:ext>
            </a:extLst>
          </p:cNvPr>
          <p:cNvSpPr txBox="1"/>
          <p:nvPr/>
        </p:nvSpPr>
        <p:spPr>
          <a:xfrm>
            <a:off x="6829778" y="3928824"/>
            <a:ext cx="2255905" cy="193899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visited areas in Cameroon, Africa to tell people about Jesus. The villagers then acted out the stories and the artist painted the scenes.</a:t>
            </a:r>
          </a:p>
        </p:txBody>
      </p:sp>
      <p:sp>
        <p:nvSpPr>
          <p:cNvPr id="19" name="TextBox 18">
            <a:extLst>
              <a:ext uri="{FF2B5EF4-FFF2-40B4-BE49-F238E27FC236}">
                <a16:creationId xmlns:a16="http://schemas.microsoft.com/office/drawing/2014/main" id="{9BFC81EF-90E6-4FFA-AD3A-DBC4F975DF7D}"/>
              </a:ext>
            </a:extLst>
          </p:cNvPr>
          <p:cNvSpPr txBox="1"/>
          <p:nvPr/>
        </p:nvSpPr>
        <p:spPr>
          <a:xfrm>
            <a:off x="3548125" y="5044860"/>
            <a:ext cx="1712558"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Why can we see everyone’s face except for Jesus?</a:t>
            </a:r>
          </a:p>
        </p:txBody>
      </p:sp>
      <p:sp>
        <p:nvSpPr>
          <p:cNvPr id="20" name="TextBox 19">
            <a:extLst>
              <a:ext uri="{FF2B5EF4-FFF2-40B4-BE49-F238E27FC236}">
                <a16:creationId xmlns:a16="http://schemas.microsoft.com/office/drawing/2014/main" id="{C99C64D9-0475-4A60-B6F3-BF0D7712C474}"/>
              </a:ext>
            </a:extLst>
          </p:cNvPr>
          <p:cNvSpPr txBox="1"/>
          <p:nvPr/>
        </p:nvSpPr>
        <p:spPr>
          <a:xfrm>
            <a:off x="48375" y="6129575"/>
            <a:ext cx="6342998"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002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0" grpId="0" animBg="1"/>
      <p:bldP spid="12"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19E590-4756-43BC-BDB6-662224CC41E3}"/>
              </a:ext>
            </a:extLst>
          </p:cNvPr>
          <p:cNvPicPr>
            <a:picLocks noChangeAspect="1"/>
          </p:cNvPicPr>
          <p:nvPr/>
        </p:nvPicPr>
        <p:blipFill rotWithShape="1">
          <a:blip r:embed="rId2"/>
          <a:srcRect t="7526" b="9463"/>
          <a:stretch/>
        </p:blipFill>
        <p:spPr>
          <a:xfrm>
            <a:off x="112888" y="931923"/>
            <a:ext cx="8365067" cy="4704477"/>
          </a:xfrm>
          <a:prstGeom prst="rect">
            <a:avLst/>
          </a:prstGeom>
        </p:spPr>
      </p:pic>
      <p:sp>
        <p:nvSpPr>
          <p:cNvPr id="18" name="TextBox 17">
            <a:extLst>
              <a:ext uri="{FF2B5EF4-FFF2-40B4-BE49-F238E27FC236}">
                <a16:creationId xmlns:a16="http://schemas.microsoft.com/office/drawing/2014/main" id="{C1D10ADF-92C5-4E08-A6A3-BBF40795E154}"/>
              </a:ext>
            </a:extLst>
          </p:cNvPr>
          <p:cNvSpPr txBox="1"/>
          <p:nvPr/>
        </p:nvSpPr>
        <p:spPr>
          <a:xfrm>
            <a:off x="4894728" y="931923"/>
            <a:ext cx="4136383" cy="49398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The Bible tells us that Jesus performed many miracles, and so people at the time began to realize that he was a very special person. </a:t>
            </a:r>
          </a:p>
          <a:p>
            <a:pPr algn="ctr"/>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It seemed to them that God must be at work. When God is at work, everyday things like water can become very special. God can make ordinary things extraordinary. </a:t>
            </a:r>
          </a:p>
          <a:p>
            <a:pPr algn="ctr"/>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Though we are all ordinary people, God thinks we are wonderful and loves us very much. Christians believe that if we make time for God in our lives he will help us to change for the better, just as in the story where ordinary water was changed into the best wine.</a:t>
            </a:r>
          </a:p>
          <a:p>
            <a:pPr algn="ctr"/>
            <a:endParaRPr lang="en-US" sz="1500" b="1" dirty="0">
              <a:latin typeface="Tahoma" panose="020B0604030504040204" pitchFamily="34" charset="0"/>
              <a:ea typeface="Tahoma" panose="020B0604030504040204" pitchFamily="34" charset="0"/>
              <a:cs typeface="Tahoma" panose="020B0604030504040204" pitchFamily="34" charset="0"/>
            </a:endParaRPr>
          </a:p>
          <a:p>
            <a:r>
              <a:rPr lang="en-US" sz="1500" b="1" dirty="0">
                <a:latin typeface="Tahoma" panose="020B0604030504040204" pitchFamily="34" charset="0"/>
                <a:ea typeface="Tahoma" panose="020B0604030504040204" pitchFamily="34" charset="0"/>
                <a:cs typeface="Tahoma" panose="020B0604030504040204" pitchFamily="34" charset="0"/>
              </a:rPr>
              <a:t>Dear God, Thank you for being at work in our lives. Thank you for loving us. Help us to learn we can call on you for help when times get tough, and changes happen. Amen</a:t>
            </a:r>
          </a:p>
        </p:txBody>
      </p:sp>
      <p:sp>
        <p:nvSpPr>
          <p:cNvPr id="11" name="TextBox 10">
            <a:extLst>
              <a:ext uri="{FF2B5EF4-FFF2-40B4-BE49-F238E27FC236}">
                <a16:creationId xmlns:a16="http://schemas.microsoft.com/office/drawing/2014/main" id="{9D9D4FD9-0EAF-44BF-8E5D-D5BCEC3085FD}"/>
              </a:ext>
            </a:extLst>
          </p:cNvPr>
          <p:cNvSpPr txBox="1"/>
          <p:nvPr/>
        </p:nvSpPr>
        <p:spPr>
          <a:xfrm>
            <a:off x="1307221" y="183797"/>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4C233D-1401-4AE4-85F1-6CFBEEFEC3F4}"/>
              </a:ext>
            </a:extLst>
          </p:cNvPr>
          <p:cNvSpPr txBox="1"/>
          <p:nvPr/>
        </p:nvSpPr>
        <p:spPr>
          <a:xfrm>
            <a:off x="0" y="6089463"/>
            <a:ext cx="6278252" cy="861774"/>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Wedding at Cana, from </a:t>
            </a:r>
            <a:r>
              <a:rPr lang="en-GB" sz="1000" b="1" dirty="0">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https://diglib.library.vanderbilt.edu/act-imagelink.pl?RC=48305</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[retrieved November 27, 2024].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a:t>
            </a:r>
          </a:p>
          <a:p>
            <a:endParaRPr lang="en-GB"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0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4</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630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942E34-16EE-4D33-AFB9-A7322BFA0EC2}"/>
              </a:ext>
            </a:extLst>
          </p:cNvPr>
          <p:cNvSpPr txBox="1"/>
          <p:nvPr/>
        </p:nvSpPr>
        <p:spPr>
          <a:xfrm>
            <a:off x="88947" y="251364"/>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6615759" y="4759976"/>
            <a:ext cx="218591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Which Bible story does it make you think about?</a:t>
            </a:r>
          </a:p>
        </p:txBody>
      </p:sp>
      <p:sp>
        <p:nvSpPr>
          <p:cNvPr id="2" name="TextBox 1">
            <a:extLst>
              <a:ext uri="{FF2B5EF4-FFF2-40B4-BE49-F238E27FC236}">
                <a16:creationId xmlns:a16="http://schemas.microsoft.com/office/drawing/2014/main" id="{E1EFA533-B443-6944-1C44-4C21087A6257}"/>
              </a:ext>
            </a:extLst>
          </p:cNvPr>
          <p:cNvSpPr txBox="1"/>
          <p:nvPr/>
        </p:nvSpPr>
        <p:spPr>
          <a:xfrm>
            <a:off x="88947" y="5313974"/>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can you see next to Jesus?</a:t>
            </a:r>
          </a:p>
        </p:txBody>
      </p:sp>
      <p:pic>
        <p:nvPicPr>
          <p:cNvPr id="10242" name="Picture 2">
            <a:extLst>
              <a:ext uri="{FF2B5EF4-FFF2-40B4-BE49-F238E27FC236}">
                <a16:creationId xmlns:a16="http://schemas.microsoft.com/office/drawing/2014/main" id="{6E87A5F8-97B2-644C-D19E-593C5918E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2650162" y="80852"/>
            <a:ext cx="3460181" cy="5942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FF5B57-2C97-5495-0744-88287DB39FCF}"/>
              </a:ext>
            </a:extLst>
          </p:cNvPr>
          <p:cNvSpPr txBox="1"/>
          <p:nvPr/>
        </p:nvSpPr>
        <p:spPr>
          <a:xfrm>
            <a:off x="88947" y="6150114"/>
            <a:ext cx="6189305"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https://diglib.library.vanderbilt.edu/act-imagelink.pl?RC=59089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229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lobe World Map">
            <a:extLst>
              <a:ext uri="{FF2B5EF4-FFF2-40B4-BE49-F238E27FC236}">
                <a16:creationId xmlns:a16="http://schemas.microsoft.com/office/drawing/2014/main" id="{89F05943-F3EA-1E65-528A-996F05263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F8B01E-DB4E-F18D-2EF3-AFEFE27BECF4}"/>
              </a:ext>
            </a:extLst>
          </p:cNvPr>
          <p:cNvSpPr txBox="1"/>
          <p:nvPr/>
        </p:nvSpPr>
        <p:spPr>
          <a:xfrm>
            <a:off x="107576" y="150787"/>
            <a:ext cx="5809129" cy="1631216"/>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latin typeface="Tahoma" panose="020B0604030504040204" pitchFamily="34" charset="0"/>
                <a:ea typeface="Tahoma" panose="020B0604030504040204" pitchFamily="34" charset="0"/>
                <a:cs typeface="Tahoma" panose="020B0604030504040204" pitchFamily="34" charset="0"/>
              </a:rPr>
              <a:t>During these worship times, we will look at pictures of Jesus from around the world and see how he is portrayed in different ways. Each piece of art is linked to a story or passage from the Bible.</a:t>
            </a:r>
          </a:p>
        </p:txBody>
      </p:sp>
      <p:sp>
        <p:nvSpPr>
          <p:cNvPr id="8" name="TextBox 7">
            <a:extLst>
              <a:ext uri="{FF2B5EF4-FFF2-40B4-BE49-F238E27FC236}">
                <a16:creationId xmlns:a16="http://schemas.microsoft.com/office/drawing/2014/main" id="{A65C656B-8349-D98D-B08B-C189CB0128E3}"/>
              </a:ext>
            </a:extLst>
          </p:cNvPr>
          <p:cNvSpPr txBox="1"/>
          <p:nvPr/>
        </p:nvSpPr>
        <p:spPr>
          <a:xfrm>
            <a:off x="0" y="6614222"/>
            <a:ext cx="6246022"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40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091B6C6-F2A6-7A6F-95E1-C7FCA1739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7469058" y="3181128"/>
            <a:ext cx="1674942"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AB8A25-BE53-49E3-AE49-EB207C37C819}"/>
              </a:ext>
            </a:extLst>
          </p:cNvPr>
          <p:cNvSpPr txBox="1"/>
          <p:nvPr/>
        </p:nvSpPr>
        <p:spPr>
          <a:xfrm>
            <a:off x="147269" y="152292"/>
            <a:ext cx="7716571"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GB" sz="16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Feeds Five Thousand</a:t>
            </a:r>
          </a:p>
          <a:p>
            <a:pPr algn="l"/>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When Jesus heard the news about John, he left there in a boat and went to a lonely place by himself. The people heard about it, and so they left their towns and followed him by land. </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got out of the boat, and when he saw the large crowd, his heart was filled with pity for them, and he healed their sick. That evening his disciples came to him and said, “It is already very late, and this is a lonely place. Send the people away and let them go to the villages to buy food for themselves.”</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“They don't have to leave,” answered Jesus. “You yourselves give them something to eat!”</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“All we have here are five loaves and two fish,” they replied.</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“Then bring them here to me,” Jesus said. He ordered the people to sit down on the grass; then he took the five loaves and the two fish, looked up to heaven, and gave thanks to God. He broke the loaves and gave them to the disciples, and the disciples gave them to the people.</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Everyone ate and had enough. Then the disciples took up twelve baskets full of what was left over. The number of men who ate was about five thousand, not counting the women and children.</a:t>
            </a:r>
          </a:p>
        </p:txBody>
      </p:sp>
      <p:sp>
        <p:nvSpPr>
          <p:cNvPr id="3" name="TextBox 2">
            <a:extLst>
              <a:ext uri="{FF2B5EF4-FFF2-40B4-BE49-F238E27FC236}">
                <a16:creationId xmlns:a16="http://schemas.microsoft.com/office/drawing/2014/main" id="{F7A7289B-F817-C7A8-A540-B49D9DF7C7B2}"/>
              </a:ext>
            </a:extLst>
          </p:cNvPr>
          <p:cNvSpPr txBox="1"/>
          <p:nvPr/>
        </p:nvSpPr>
        <p:spPr>
          <a:xfrm>
            <a:off x="119476" y="5054640"/>
            <a:ext cx="7020828" cy="923330"/>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Matthew, chapter 14 verses 13-21. You can also find it in the book of John, chapter </a:t>
            </a:r>
            <a:r>
              <a:rPr lang="en-GB" b="0" i="0" dirty="0">
                <a:solidFill>
                  <a:srgbClr val="131313"/>
                </a:solidFill>
                <a:effectLst/>
                <a:latin typeface="Roboto" panose="02000000000000000000" pitchFamily="2" charset="0"/>
              </a:rPr>
              <a:t>6 verses 5-13</a:t>
            </a:r>
            <a:r>
              <a:rPr lang="en-US" b="0" i="0" dirty="0">
                <a:solidFill>
                  <a:srgbClr val="131313"/>
                </a:solidFill>
                <a:effectLst/>
                <a:latin typeface="Tahoma" panose="020B0604030504040204" pitchFamily="34" charset="0"/>
                <a:ea typeface="Tahoma" panose="020B0604030504040204" pitchFamily="34" charset="0"/>
                <a:cs typeface="Tahoma" panose="020B0604030504040204" pitchFamily="34" charset="0"/>
              </a:rPr>
              <a:t>.</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65FA36F-5D02-C450-DBE0-6C5F0B724A0F}"/>
              </a:ext>
            </a:extLst>
          </p:cNvPr>
          <p:cNvSpPr txBox="1"/>
          <p:nvPr/>
        </p:nvSpPr>
        <p:spPr>
          <a:xfrm>
            <a:off x="147269" y="4296237"/>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US" dirty="0">
                <a:solidFill>
                  <a:srgbClr val="0528B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Jesus Feeds </a:t>
            </a:r>
            <a:r>
              <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5000</a:t>
            </a:r>
            <a:endParaRPr lang="en-US"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ED13C732-13AD-81F2-DC44-C8002D25299C}"/>
              </a:ext>
            </a:extLst>
          </p:cNvPr>
          <p:cNvSpPr txBox="1"/>
          <p:nvPr/>
        </p:nvSpPr>
        <p:spPr>
          <a:xfrm>
            <a:off x="88947" y="6150114"/>
            <a:ext cx="6047902"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https://diglib.library.vanderbilt.edu/act-imagelink.pl?RC=59089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793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78B877-B23D-B44E-4A54-6720661F8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2650162" y="80852"/>
            <a:ext cx="3460181" cy="59425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CC95D4-1A44-4DD3-815F-7DFCD3D04E5B}"/>
              </a:ext>
            </a:extLst>
          </p:cNvPr>
          <p:cNvSpPr txBox="1"/>
          <p:nvPr/>
        </p:nvSpPr>
        <p:spPr>
          <a:xfrm>
            <a:off x="195324" y="4797044"/>
            <a:ext cx="215635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wonder how it felt to watch this miracle happen?  </a:t>
            </a:r>
          </a:p>
        </p:txBody>
      </p:sp>
      <p:sp>
        <p:nvSpPr>
          <p:cNvPr id="20" name="TextBox 19">
            <a:extLst>
              <a:ext uri="{FF2B5EF4-FFF2-40B4-BE49-F238E27FC236}">
                <a16:creationId xmlns:a16="http://schemas.microsoft.com/office/drawing/2014/main" id="{2314D2F6-A085-4FA2-B73B-6B6D2AC3DA86}"/>
              </a:ext>
            </a:extLst>
          </p:cNvPr>
          <p:cNvSpPr txBox="1"/>
          <p:nvPr/>
        </p:nvSpPr>
        <p:spPr>
          <a:xfrm>
            <a:off x="6408830" y="605424"/>
            <a:ext cx="256136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This was painted on a wall. Close your eyes and imagine how large the painting is. </a:t>
            </a:r>
          </a:p>
        </p:txBody>
      </p:sp>
      <p:sp>
        <p:nvSpPr>
          <p:cNvPr id="13" name="TextBox 12">
            <a:extLst>
              <a:ext uri="{FF2B5EF4-FFF2-40B4-BE49-F238E27FC236}">
                <a16:creationId xmlns:a16="http://schemas.microsoft.com/office/drawing/2014/main" id="{AAFC36D2-70A3-44AE-A803-810BAC33E7C7}"/>
              </a:ext>
            </a:extLst>
          </p:cNvPr>
          <p:cNvSpPr txBox="1"/>
          <p:nvPr/>
        </p:nvSpPr>
        <p:spPr>
          <a:xfrm>
            <a:off x="195323" y="152436"/>
            <a:ext cx="193445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has just happened in this painting? </a:t>
            </a:r>
          </a:p>
        </p:txBody>
      </p:sp>
      <p:sp>
        <p:nvSpPr>
          <p:cNvPr id="3" name="TextBox 2">
            <a:extLst>
              <a:ext uri="{FF2B5EF4-FFF2-40B4-BE49-F238E27FC236}">
                <a16:creationId xmlns:a16="http://schemas.microsoft.com/office/drawing/2014/main" id="{F2FB2DBD-FE94-AEAE-B39E-A15D689D9F4B}"/>
              </a:ext>
            </a:extLst>
          </p:cNvPr>
          <p:cNvSpPr txBox="1"/>
          <p:nvPr/>
        </p:nvSpPr>
        <p:spPr>
          <a:xfrm>
            <a:off x="6630729" y="4090306"/>
            <a:ext cx="2255905" cy="92333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The artist was born in Kenya, Africa.</a:t>
            </a:r>
          </a:p>
        </p:txBody>
      </p:sp>
      <p:sp>
        <p:nvSpPr>
          <p:cNvPr id="2" name="TextBox 1">
            <a:extLst>
              <a:ext uri="{FF2B5EF4-FFF2-40B4-BE49-F238E27FC236}">
                <a16:creationId xmlns:a16="http://schemas.microsoft.com/office/drawing/2014/main" id="{F3F87C43-FC8F-0564-3959-EFE2C59DBA56}"/>
              </a:ext>
            </a:extLst>
          </p:cNvPr>
          <p:cNvSpPr txBox="1"/>
          <p:nvPr/>
        </p:nvSpPr>
        <p:spPr>
          <a:xfrm>
            <a:off x="88947" y="6150114"/>
            <a:ext cx="6021396"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https://diglib.library.vanderbilt.edu/act-imagelink.pl?RC=59089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EEF81430-7D33-4950-1106-48ECE1D66902}"/>
              </a:ext>
            </a:extLst>
          </p:cNvPr>
          <p:cNvSpPr txBox="1"/>
          <p:nvPr/>
        </p:nvSpPr>
        <p:spPr>
          <a:xfrm>
            <a:off x="195323" y="1341509"/>
            <a:ext cx="1934454" cy="923330"/>
          </a:xfrm>
          <a:prstGeom prst="rect">
            <a:avLst/>
          </a:prstGeom>
          <a:solidFill>
            <a:srgbClr val="FFFFFF"/>
          </a:solidFill>
          <a:ln>
            <a:solidFill>
              <a:schemeClr val="tx1"/>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Why do you think Jesus has his hands raised?</a:t>
            </a:r>
            <a:endParaRPr lang="en-GB" dirty="0"/>
          </a:p>
        </p:txBody>
      </p:sp>
      <p:sp>
        <p:nvSpPr>
          <p:cNvPr id="7" name="TextBox 6">
            <a:extLst>
              <a:ext uri="{FF2B5EF4-FFF2-40B4-BE49-F238E27FC236}">
                <a16:creationId xmlns:a16="http://schemas.microsoft.com/office/drawing/2014/main" id="{6D231175-CB95-0290-7200-62965C42645D}"/>
              </a:ext>
            </a:extLst>
          </p:cNvPr>
          <p:cNvSpPr txBox="1"/>
          <p:nvPr/>
        </p:nvSpPr>
        <p:spPr>
          <a:xfrm>
            <a:off x="195323" y="2889977"/>
            <a:ext cx="1934454" cy="1477328"/>
          </a:xfrm>
          <a:prstGeom prst="rect">
            <a:avLst/>
          </a:prstGeom>
          <a:solidFill>
            <a:srgbClr val="FFFFFF"/>
          </a:solidFill>
          <a:ln>
            <a:solidFill>
              <a:schemeClr val="tx1"/>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Jesus went to a ‘lonely place’. Why did everybody follow Jesus there?</a:t>
            </a:r>
            <a:endParaRPr lang="en-GB" dirty="0"/>
          </a:p>
        </p:txBody>
      </p:sp>
    </p:spTree>
    <p:extLst>
      <p:ext uri="{BB962C8B-B14F-4D97-AF65-F5344CB8AC3E}">
        <p14:creationId xmlns:p14="http://schemas.microsoft.com/office/powerpoint/2010/main" val="325701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13"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1D10ADF-92C5-4E08-A6A3-BBF40795E154}"/>
              </a:ext>
            </a:extLst>
          </p:cNvPr>
          <p:cNvSpPr txBox="1"/>
          <p:nvPr/>
        </p:nvSpPr>
        <p:spPr>
          <a:xfrm>
            <a:off x="4007556" y="875134"/>
            <a:ext cx="4978198"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This is one of Jesus’ miracles that he did whilst he was on earth. All the people were hungry and needed to eat. God blessed them, through Jesus, and they had more than enough food. </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Christians believe that Jesus still does miracles today, through God’s power. Is there anyone or anything that you would like to pray for? It could be for a friend or family member who is unwell, you can pray that God will heal them. It could be to pray for people who are hungry, that they will have plenty of food to eat. </a:t>
            </a:r>
          </a:p>
          <a:p>
            <a:endParaRPr lang="en-US" sz="1600" b="1"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Dear God,</a:t>
            </a:r>
          </a:p>
          <a:p>
            <a:r>
              <a:rPr lang="en-US" sz="1600" b="1" dirty="0">
                <a:latin typeface="Tahoma" panose="020B0604030504040204" pitchFamily="34" charset="0"/>
                <a:ea typeface="Tahoma" panose="020B0604030504040204" pitchFamily="34" charset="0"/>
                <a:cs typeface="Tahoma" panose="020B0604030504040204" pitchFamily="34" charset="0"/>
              </a:rPr>
              <a:t>We think about those people who need a miracle in their life. We ask that you help them and use your power to bless them. Help them to know your comfort at this time. </a:t>
            </a:r>
          </a:p>
          <a:p>
            <a:r>
              <a:rPr lang="en-US" sz="1600" b="1" dirty="0">
                <a:latin typeface="Tahoma" panose="020B0604030504040204" pitchFamily="34" charset="0"/>
                <a:ea typeface="Tahoma" panose="020B0604030504040204" pitchFamily="34" charset="0"/>
                <a:cs typeface="Tahoma" panose="020B0604030504040204" pitchFamily="34" charset="0"/>
              </a:rPr>
              <a:t>Amen. </a:t>
            </a:r>
          </a:p>
        </p:txBody>
      </p:sp>
      <p:sp>
        <p:nvSpPr>
          <p:cNvPr id="2" name="TextBox 1">
            <a:extLst>
              <a:ext uri="{FF2B5EF4-FFF2-40B4-BE49-F238E27FC236}">
                <a16:creationId xmlns:a16="http://schemas.microsoft.com/office/drawing/2014/main" id="{BEEA92E0-F3FF-DB1E-B3C2-80F89FD36E5D}"/>
              </a:ext>
            </a:extLst>
          </p:cNvPr>
          <p:cNvSpPr txBox="1"/>
          <p:nvPr/>
        </p:nvSpPr>
        <p:spPr>
          <a:xfrm>
            <a:off x="1583800" y="148939"/>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D8FC360-8F91-2D14-ED55-2963709285EE}"/>
              </a:ext>
            </a:extLst>
          </p:cNvPr>
          <p:cNvSpPr txBox="1"/>
          <p:nvPr/>
        </p:nvSpPr>
        <p:spPr>
          <a:xfrm>
            <a:off x="88947" y="6150114"/>
            <a:ext cx="5976399" cy="553998"/>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with Loaves and Fish,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https://diglib.library.vanderbilt.edu/act-imagelink.pl?RC=59089 </a:t>
            </a:r>
            <a:r>
              <a:rPr lang="en-GB" sz="1000" dirty="0">
                <a:latin typeface="Tahoma" panose="020B0604030504040204" pitchFamily="34" charset="0"/>
                <a:ea typeface="Tahoma" panose="020B0604030504040204" pitchFamily="34" charset="0"/>
                <a:cs typeface="Tahoma" panose="020B0604030504040204" pitchFamily="34" charset="0"/>
              </a:rPr>
              <a:t>[retrieved January 7, 2025]. Original source: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https://www.flickr.com/photos/genvessel/537739978/</a:t>
            </a:r>
            <a:r>
              <a:rPr lang="en-GB" sz="1000" dirty="0">
                <a:latin typeface="Tahoma" panose="020B0604030504040204" pitchFamily="34" charset="0"/>
                <a:ea typeface="Tahoma" panose="020B0604030504040204" pitchFamily="34" charset="0"/>
                <a:cs typeface="Tahoma" panose="020B0604030504040204" pitchFamily="34" charset="0"/>
              </a:rPr>
              <a:t>.</a:t>
            </a:r>
          </a:p>
        </p:txBody>
      </p:sp>
      <p:pic>
        <p:nvPicPr>
          <p:cNvPr id="4" name="Picture 2">
            <a:extLst>
              <a:ext uri="{FF2B5EF4-FFF2-40B4-BE49-F238E27FC236}">
                <a16:creationId xmlns:a16="http://schemas.microsoft.com/office/drawing/2014/main" id="{623E7FA6-5A85-73D0-B65E-030226828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94" r="27553"/>
          <a:stretch/>
        </p:blipFill>
        <p:spPr bwMode="auto">
          <a:xfrm>
            <a:off x="658943" y="874975"/>
            <a:ext cx="2924716" cy="502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5</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621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Transfiguration&#10;[Click for larger image view]">
            <a:extLst>
              <a:ext uri="{FF2B5EF4-FFF2-40B4-BE49-F238E27FC236}">
                <a16:creationId xmlns:a16="http://schemas.microsoft.com/office/drawing/2014/main" id="{5265635F-F4F9-3005-1DCD-0BE87DB3C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87" y="314324"/>
            <a:ext cx="8418026" cy="5555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C67C-B8B4-86E4-B09E-CFAA6607AEF9}"/>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3" name="TextBox 2">
            <a:extLst>
              <a:ext uri="{FF2B5EF4-FFF2-40B4-BE49-F238E27FC236}">
                <a16:creationId xmlns:a16="http://schemas.microsoft.com/office/drawing/2014/main" id="{FC77009E-48D6-24C9-2A6B-D6A0F973C01F}"/>
              </a:ext>
            </a:extLst>
          </p:cNvPr>
          <p:cNvSpPr txBox="1"/>
          <p:nvPr/>
        </p:nvSpPr>
        <p:spPr>
          <a:xfrm>
            <a:off x="177895" y="5599398"/>
            <a:ext cx="24722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4" name="TextBox 3">
            <a:extLst>
              <a:ext uri="{FF2B5EF4-FFF2-40B4-BE49-F238E27FC236}">
                <a16:creationId xmlns:a16="http://schemas.microsoft.com/office/drawing/2014/main" id="{35D48A42-A568-73A8-83D4-DA38F1BA9D17}"/>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5" name="TextBox 4">
            <a:extLst>
              <a:ext uri="{FF2B5EF4-FFF2-40B4-BE49-F238E27FC236}">
                <a16:creationId xmlns:a16="http://schemas.microsoft.com/office/drawing/2014/main" id="{A2F3374F-FE6B-F81B-25B7-335E1B8665AF}"/>
              </a:ext>
            </a:extLst>
          </p:cNvPr>
          <p:cNvSpPr txBox="1"/>
          <p:nvPr/>
        </p:nvSpPr>
        <p:spPr>
          <a:xfrm>
            <a:off x="148612" y="6090633"/>
            <a:ext cx="6240899" cy="707886"/>
          </a:xfrm>
          <a:prstGeom prst="rect">
            <a:avLst/>
          </a:prstGeom>
          <a:noFill/>
        </p:spPr>
        <p:txBody>
          <a:bodyPr wrap="square">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rPr>
              <a:t>(contact page: </a:t>
            </a:r>
            <a:r>
              <a:rPr lang="en-GB" sz="10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1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11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E4536-0CDB-484E-E055-FC08E0313FF1}"/>
              </a:ext>
            </a:extLst>
          </p:cNvPr>
          <p:cNvSpPr txBox="1"/>
          <p:nvPr/>
        </p:nvSpPr>
        <p:spPr>
          <a:xfrm>
            <a:off x="248355" y="250548"/>
            <a:ext cx="8444089" cy="4247317"/>
          </a:xfrm>
          <a:prstGeom prst="rect">
            <a:avLst/>
          </a:prstGeom>
          <a:solidFill>
            <a:schemeClr val="bg1"/>
          </a:solidFill>
        </p:spPr>
        <p:txBody>
          <a:bodyPr wrap="square">
            <a:spAutoFit/>
          </a:bodyPr>
          <a:lstStyle/>
          <a:p>
            <a:pPr algn="l"/>
            <a:r>
              <a:rPr lang="en-GB"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 Transfiguration</a:t>
            </a:r>
            <a:b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br>
            <a: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Six days later Jesus took with him Peter and the brothers James and John and led them up a high mountain where they were alone. As they looked on, a change came over Jesus: his face was shining like the sun, and his clothes were dazzling white. Then the three disciples saw Moses and Elijah talking with Jesus.</a:t>
            </a:r>
            <a:r>
              <a:rPr lang="en-GB"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 Peter spoke up and said to Jesus, “Lord, how good it is that we are here! If you wish, I will make three tents here, one for you, one for Moses, and one for Elijah.” While he was talking, a shining cloud came over them, and a voice from the cloud said, “This is my own dear Son, with whom I am pleased—listen to him!” When the disciples heard the voice, they were so terrified that they threw themselves face downward on the ground. Jesus came to them and touched them. “Get up,” he said. “Don't be afraid!” So they looked up and saw no one there but Jesus.</a:t>
            </a:r>
            <a:r>
              <a:rPr lang="en-GB"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As they came down the mountain, Jesus ordered them, “Don't tell anyone about this vision you have seen until the Son of Man has been raised from death.”</a:t>
            </a:r>
          </a:p>
        </p:txBody>
      </p:sp>
      <p:sp>
        <p:nvSpPr>
          <p:cNvPr id="4" name="TextBox 3">
            <a:extLst>
              <a:ext uri="{FF2B5EF4-FFF2-40B4-BE49-F238E27FC236}">
                <a16:creationId xmlns:a16="http://schemas.microsoft.com/office/drawing/2014/main" id="{D160B76F-2D56-17BB-CA46-504A222F1458}"/>
              </a:ext>
            </a:extLst>
          </p:cNvPr>
          <p:cNvSpPr txBox="1"/>
          <p:nvPr/>
        </p:nvSpPr>
        <p:spPr>
          <a:xfrm>
            <a:off x="272857" y="4604267"/>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The Transfiguration</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72857" y="5375035"/>
            <a:ext cx="5394165"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Matthew, chapter </a:t>
            </a:r>
            <a:r>
              <a:rPr lang="en-US" dirty="0">
                <a:latin typeface="Tahoma" panose="020B0604030504040204" pitchFamily="34" charset="0"/>
                <a:ea typeface="Tahoma" panose="020B0604030504040204" pitchFamily="34" charset="0"/>
                <a:cs typeface="Tahoma" panose="020B0604030504040204" pitchFamily="34" charset="0"/>
              </a:rPr>
              <a:t>17</a:t>
            </a:r>
            <a:r>
              <a:rPr lang="en-US" sz="1800" dirty="0">
                <a:latin typeface="Tahoma" panose="020B0604030504040204" pitchFamily="34" charset="0"/>
                <a:ea typeface="Tahoma" panose="020B0604030504040204" pitchFamily="34" charset="0"/>
                <a:cs typeface="Tahoma" panose="020B0604030504040204" pitchFamily="34" charset="0"/>
              </a:rPr>
              <a:t> verses 1-9. </a:t>
            </a:r>
          </a:p>
        </p:txBody>
      </p:sp>
      <p:pic>
        <p:nvPicPr>
          <p:cNvPr id="6" name="Picture 2" descr="Title: Transfiguration&#10;[Click for larger image view]">
            <a:extLst>
              <a:ext uri="{FF2B5EF4-FFF2-40B4-BE49-F238E27FC236}">
                <a16:creationId xmlns:a16="http://schemas.microsoft.com/office/drawing/2014/main" id="{7C11979D-7733-922E-8344-B1DBA8B1C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244" y="4176889"/>
            <a:ext cx="2743200" cy="1810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50CD50-AA2D-D9FB-20B8-33B4E4FFA008}"/>
              </a:ext>
            </a:extLst>
          </p:cNvPr>
          <p:cNvSpPr txBox="1"/>
          <p:nvPr/>
        </p:nvSpPr>
        <p:spPr>
          <a:xfrm>
            <a:off x="148612" y="6090633"/>
            <a:ext cx="6240899" cy="507831"/>
          </a:xfrm>
          <a:prstGeom prst="rect">
            <a:avLst/>
          </a:prstGeom>
          <a:noFill/>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https://diglib.library.vanderbilt.edu/act-imagelink.pl?RC=48306</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http://www.librairie-emmanuel.fr</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(contact page: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https://www.librairie-emmanuel.fr/contact</a:t>
            </a:r>
            <a:r>
              <a:rPr lang="en-GB" sz="9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4476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Transfiguration&#10;[Click for larger image view]">
            <a:extLst>
              <a:ext uri="{FF2B5EF4-FFF2-40B4-BE49-F238E27FC236}">
                <a16:creationId xmlns:a16="http://schemas.microsoft.com/office/drawing/2014/main" id="{5265635F-F4F9-3005-1DCD-0BE87DB3C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87" y="314324"/>
            <a:ext cx="8418026" cy="5555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C67C-B8B4-86E4-B09E-CFAA6607AEF9}"/>
              </a:ext>
            </a:extLst>
          </p:cNvPr>
          <p:cNvSpPr txBox="1"/>
          <p:nvPr/>
        </p:nvSpPr>
        <p:spPr>
          <a:xfrm>
            <a:off x="-2" y="80852"/>
            <a:ext cx="305929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 is in the cloud? </a:t>
            </a:r>
          </a:p>
        </p:txBody>
      </p:sp>
      <p:sp>
        <p:nvSpPr>
          <p:cNvPr id="3" name="TextBox 2">
            <a:extLst>
              <a:ext uri="{FF2B5EF4-FFF2-40B4-BE49-F238E27FC236}">
                <a16:creationId xmlns:a16="http://schemas.microsoft.com/office/drawing/2014/main" id="{FC77009E-48D6-24C9-2A6B-D6A0F973C01F}"/>
              </a:ext>
            </a:extLst>
          </p:cNvPr>
          <p:cNvSpPr txBox="1"/>
          <p:nvPr/>
        </p:nvSpPr>
        <p:spPr>
          <a:xfrm>
            <a:off x="177894" y="5045400"/>
            <a:ext cx="247226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Whose voice was it, speaking from the cloud?</a:t>
            </a:r>
          </a:p>
        </p:txBody>
      </p:sp>
      <p:sp>
        <p:nvSpPr>
          <p:cNvPr id="4" name="TextBox 3">
            <a:extLst>
              <a:ext uri="{FF2B5EF4-FFF2-40B4-BE49-F238E27FC236}">
                <a16:creationId xmlns:a16="http://schemas.microsoft.com/office/drawing/2014/main" id="{35D48A42-A568-73A8-83D4-DA38F1BA9D17}"/>
              </a:ext>
            </a:extLst>
          </p:cNvPr>
          <p:cNvSpPr txBox="1"/>
          <p:nvPr/>
        </p:nvSpPr>
        <p:spPr>
          <a:xfrm>
            <a:off x="6493839" y="5322399"/>
            <a:ext cx="24907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I wonder how the disciples felt?</a:t>
            </a:r>
          </a:p>
        </p:txBody>
      </p:sp>
      <p:sp>
        <p:nvSpPr>
          <p:cNvPr id="6" name="TextBox 5">
            <a:extLst>
              <a:ext uri="{FF2B5EF4-FFF2-40B4-BE49-F238E27FC236}">
                <a16:creationId xmlns:a16="http://schemas.microsoft.com/office/drawing/2014/main" id="{E63482F0-D5A2-D44C-1524-E73A05BE0F66}"/>
              </a:ext>
            </a:extLst>
          </p:cNvPr>
          <p:cNvSpPr txBox="1"/>
          <p:nvPr/>
        </p:nvSpPr>
        <p:spPr>
          <a:xfrm>
            <a:off x="5596376" y="150606"/>
            <a:ext cx="3184637" cy="369332"/>
          </a:xfrm>
          <a:prstGeom prst="rect">
            <a:avLst/>
          </a:prstGeom>
          <a:solidFill>
            <a:schemeClr val="bg1"/>
          </a:solidFill>
          <a:ln w="12700">
            <a:solidFill>
              <a:schemeClr val="dk1"/>
            </a:solidFill>
          </a:ln>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 is on the mountain?</a:t>
            </a:r>
            <a:endParaRPr lang="en-GB" dirty="0"/>
          </a:p>
        </p:txBody>
      </p:sp>
      <p:sp>
        <p:nvSpPr>
          <p:cNvPr id="7" name="TextBox 6">
            <a:extLst>
              <a:ext uri="{FF2B5EF4-FFF2-40B4-BE49-F238E27FC236}">
                <a16:creationId xmlns:a16="http://schemas.microsoft.com/office/drawing/2014/main" id="{646CBDB0-4FD0-E4F8-261D-685BC758BA83}"/>
              </a:ext>
            </a:extLst>
          </p:cNvPr>
          <p:cNvSpPr txBox="1"/>
          <p:nvPr/>
        </p:nvSpPr>
        <p:spPr>
          <a:xfrm>
            <a:off x="3582783" y="5414732"/>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Cameroon, Africa.</a:t>
            </a:r>
          </a:p>
        </p:txBody>
      </p:sp>
      <p:sp>
        <p:nvSpPr>
          <p:cNvPr id="8" name="TextBox 7">
            <a:extLst>
              <a:ext uri="{FF2B5EF4-FFF2-40B4-BE49-F238E27FC236}">
                <a16:creationId xmlns:a16="http://schemas.microsoft.com/office/drawing/2014/main" id="{ECF561F5-033D-0B09-E661-822AB6F1C09E}"/>
              </a:ext>
            </a:extLst>
          </p:cNvPr>
          <p:cNvSpPr txBox="1"/>
          <p:nvPr/>
        </p:nvSpPr>
        <p:spPr>
          <a:xfrm>
            <a:off x="148612" y="6090633"/>
            <a:ext cx="6240899" cy="507831"/>
          </a:xfrm>
          <a:prstGeom prst="rect">
            <a:avLst/>
          </a:prstGeom>
          <a:noFill/>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(contact page: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9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760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Transfiguration&#10;[Click for larger image view]">
            <a:extLst>
              <a:ext uri="{FF2B5EF4-FFF2-40B4-BE49-F238E27FC236}">
                <a16:creationId xmlns:a16="http://schemas.microsoft.com/office/drawing/2014/main" id="{D08AD6BF-5466-E6DC-D6AF-DC6E0BDF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7" y="966106"/>
            <a:ext cx="7463311" cy="49257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D10ADF-92C5-4E08-A6A3-BBF40795E154}"/>
              </a:ext>
            </a:extLst>
          </p:cNvPr>
          <p:cNvSpPr txBox="1"/>
          <p:nvPr/>
        </p:nvSpPr>
        <p:spPr>
          <a:xfrm>
            <a:off x="4210756" y="1010543"/>
            <a:ext cx="493324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Transfiguration means “transformed” or “changed”. </a:t>
            </a:r>
            <a:r>
              <a:rPr lang="en-US" sz="1600" dirty="0">
                <a:latin typeface="Tahoma" panose="020B0604030504040204" pitchFamily="34" charset="0"/>
                <a:ea typeface="Tahoma" panose="020B0604030504040204" pitchFamily="34" charset="0"/>
                <a:cs typeface="Tahoma" panose="020B0604030504040204" pitchFamily="34" charset="0"/>
              </a:rPr>
              <a:t>Through God’s power, the disciples saw Jesus change so </a:t>
            </a:r>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his face was shining like the sun, and his clothes were dazzling white. God’s power can do anything. </a:t>
            </a:r>
            <a:r>
              <a:rPr lang="en-GB" sz="1600" dirty="0">
                <a:latin typeface="Tahoma" panose="020B0604030504040204" pitchFamily="34" charset="0"/>
                <a:ea typeface="Tahoma" panose="020B0604030504040204" pitchFamily="34" charset="0"/>
                <a:cs typeface="Tahoma" panose="020B0604030504040204" pitchFamily="34" charset="0"/>
              </a:rPr>
              <a:t>Just before this transfiguration, Peter had confessed that Jesus was the son of the Living God. The transfiguration displayed this truth in a magnificent way.</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latin typeface="Tahoma" panose="020B0604030504040204" pitchFamily="34" charset="0"/>
                <a:ea typeface="Tahoma" panose="020B0604030504040204" pitchFamily="34" charset="0"/>
                <a:cs typeface="Tahoma" panose="020B0604030504040204" pitchFamily="34" charset="0"/>
              </a:rPr>
              <a:t>Dear God, we thank you for the joy we can experience in Jesus Christ. Help us reflect that joy in our bright, shining faces. Amen.</a:t>
            </a:r>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EEA92E0-F3FF-DB1E-B3C2-80F89FD36E5D}"/>
              </a:ext>
            </a:extLst>
          </p:cNvPr>
          <p:cNvSpPr txBox="1"/>
          <p:nvPr/>
        </p:nvSpPr>
        <p:spPr>
          <a:xfrm>
            <a:off x="1222557" y="175599"/>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813CAA22-E845-5233-DF04-44790B19B203}"/>
              </a:ext>
            </a:extLst>
          </p:cNvPr>
          <p:cNvSpPr txBox="1"/>
          <p:nvPr/>
        </p:nvSpPr>
        <p:spPr>
          <a:xfrm>
            <a:off x="148612" y="6090633"/>
            <a:ext cx="6240899" cy="507831"/>
          </a:xfrm>
          <a:prstGeom prst="rect">
            <a:avLst/>
          </a:prstGeom>
          <a:noFill/>
        </p:spPr>
        <p:txBody>
          <a:bodyPr wrap="square">
            <a:spAutoFit/>
          </a:bodyPr>
          <a:lstStyle/>
          <a:p>
            <a:r>
              <a:rPr lang="en-GB" sz="900" dirty="0">
                <a:latin typeface="Tahoma" panose="020B0604030504040204" pitchFamily="34" charset="0"/>
                <a:ea typeface="Tahoma" panose="020B0604030504040204" pitchFamily="34" charset="0"/>
                <a:cs typeface="Tahoma" panose="020B0604030504040204" pitchFamily="34" charset="0"/>
              </a:rPr>
              <a:t>JESUS MAFA. The Transfiguration, from Art in the Christian Tradition,  a project of the Vanderbilt Divinity Library, Nashville, TN.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 [retrieved November 27, 2024]. Original source</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http://www.librairie-emmanuel.fr</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(contact page: </a:t>
            </a:r>
            <a:r>
              <a:rPr lang="en-GB" sz="900" dirty="0">
                <a:solidFill>
                  <a:srgbClr val="216BFF"/>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https://www.librairie-emmanuel.fr/contact</a:t>
            </a:r>
            <a:r>
              <a:rPr lang="en-GB" sz="9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6208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6</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59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74A99C6-4FBF-C81C-EB39-5D862C357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308" y="0"/>
            <a:ext cx="6714691" cy="6026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C67C-B8B4-86E4-B09E-CFAA6607AEF9}"/>
              </a:ext>
            </a:extLst>
          </p:cNvPr>
          <p:cNvSpPr txBox="1"/>
          <p:nvPr/>
        </p:nvSpPr>
        <p:spPr>
          <a:xfrm>
            <a:off x="159445" y="80852"/>
            <a:ext cx="231282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6" name="TextBox 5">
            <a:extLst>
              <a:ext uri="{FF2B5EF4-FFF2-40B4-BE49-F238E27FC236}">
                <a16:creationId xmlns:a16="http://schemas.microsoft.com/office/drawing/2014/main" id="{DD2E166A-C36E-21BF-D3E8-272AA264461D}"/>
              </a:ext>
            </a:extLst>
          </p:cNvPr>
          <p:cNvSpPr txBox="1"/>
          <p:nvPr/>
        </p:nvSpPr>
        <p:spPr>
          <a:xfrm>
            <a:off x="159445" y="4415164"/>
            <a:ext cx="23128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Who are the other people? What are they doing?</a:t>
            </a:r>
          </a:p>
        </p:txBody>
      </p:sp>
      <p:sp>
        <p:nvSpPr>
          <p:cNvPr id="3" name="TextBox 2">
            <a:extLst>
              <a:ext uri="{FF2B5EF4-FFF2-40B4-BE49-F238E27FC236}">
                <a16:creationId xmlns:a16="http://schemas.microsoft.com/office/drawing/2014/main" id="{FC77009E-48D6-24C9-2A6B-D6A0F973C01F}"/>
              </a:ext>
            </a:extLst>
          </p:cNvPr>
          <p:cNvSpPr txBox="1"/>
          <p:nvPr/>
        </p:nvSpPr>
        <p:spPr>
          <a:xfrm>
            <a:off x="159445" y="1242508"/>
            <a:ext cx="246542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Can you see Jesus? What makes him easy to spot in this picture?</a:t>
            </a:r>
          </a:p>
        </p:txBody>
      </p:sp>
      <p:sp>
        <p:nvSpPr>
          <p:cNvPr id="4" name="TextBox 3">
            <a:extLst>
              <a:ext uri="{FF2B5EF4-FFF2-40B4-BE49-F238E27FC236}">
                <a16:creationId xmlns:a16="http://schemas.microsoft.com/office/drawing/2014/main" id="{35D48A42-A568-73A8-83D4-DA38F1BA9D17}"/>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11" name="TextBox 10">
            <a:extLst>
              <a:ext uri="{FF2B5EF4-FFF2-40B4-BE49-F238E27FC236}">
                <a16:creationId xmlns:a16="http://schemas.microsoft.com/office/drawing/2014/main" id="{876DFBAC-225D-7BA3-EEC5-4DD39A0D3E76}"/>
              </a:ext>
            </a:extLst>
          </p:cNvPr>
          <p:cNvSpPr txBox="1"/>
          <p:nvPr/>
        </p:nvSpPr>
        <p:spPr>
          <a:xfrm>
            <a:off x="107576" y="6051682"/>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356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1</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38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E4536-0CDB-484E-E055-FC08E0313FF1}"/>
              </a:ext>
            </a:extLst>
          </p:cNvPr>
          <p:cNvSpPr txBox="1"/>
          <p:nvPr/>
        </p:nvSpPr>
        <p:spPr>
          <a:xfrm>
            <a:off x="248355" y="250548"/>
            <a:ext cx="8444089" cy="2554545"/>
          </a:xfrm>
          <a:prstGeom prst="rect">
            <a:avLst/>
          </a:prstGeom>
          <a:solidFill>
            <a:schemeClr val="bg1"/>
          </a:solidFill>
          <a:ln>
            <a:solidFill>
              <a:schemeClr val="dk1"/>
            </a:solidFill>
          </a:ln>
        </p:spPr>
        <p:txBody>
          <a:bodyPr wrap="square">
            <a:spAutoFit/>
          </a:bodyPr>
          <a:lstStyle/>
          <a:p>
            <a:pPr algn="l"/>
            <a:r>
              <a:rPr lang="en-GB" sz="20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and the Children</a:t>
            </a:r>
          </a:p>
          <a:p>
            <a:pPr algn="l"/>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Some people brought children to Jesus for him to place his hands on them, but the disciples scolded the people. When Jesus noticed this, he was angry and said to his disciples, “Let the children come to me, and do not stop them, because the Kingdom of God belongs to such as these. I assure you that whoever does not receive the Kingdom of God like a child will never enter it.”</a:t>
            </a:r>
            <a:r>
              <a:rPr lang="en-GB" sz="20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20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Then he took the children in his arms, placed his hands on each of them, and blessed them.</a:t>
            </a:r>
          </a:p>
        </p:txBody>
      </p:sp>
      <p:sp>
        <p:nvSpPr>
          <p:cNvPr id="4" name="TextBox 3">
            <a:extLst>
              <a:ext uri="{FF2B5EF4-FFF2-40B4-BE49-F238E27FC236}">
                <a16:creationId xmlns:a16="http://schemas.microsoft.com/office/drawing/2014/main" id="{D160B76F-2D56-17BB-CA46-504A222F1458}"/>
              </a:ext>
            </a:extLst>
          </p:cNvPr>
          <p:cNvSpPr txBox="1"/>
          <p:nvPr/>
        </p:nvSpPr>
        <p:spPr>
          <a:xfrm>
            <a:off x="284763" y="3647763"/>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Video</a:t>
            </a:r>
          </a:p>
          <a:p>
            <a:r>
              <a:rPr lang="en-GB"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and the Children</a:t>
            </a:r>
            <a:endParaRPr lang="en-US" sz="1800" b="1"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a:extLst>
              <a:ext uri="{FF2B5EF4-FFF2-40B4-BE49-F238E27FC236}">
                <a16:creationId xmlns:a16="http://schemas.microsoft.com/office/drawing/2014/main" id="{C07CB5EB-C4BB-DBAC-C4C8-CECBF1FD0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166" y="3429000"/>
            <a:ext cx="2918389" cy="26194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E7D24C-3881-D4AD-0BA5-1EE2C12EA72E}"/>
              </a:ext>
            </a:extLst>
          </p:cNvPr>
          <p:cNvSpPr txBox="1"/>
          <p:nvPr/>
        </p:nvSpPr>
        <p:spPr>
          <a:xfrm>
            <a:off x="107576" y="6120859"/>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72857" y="4472889"/>
            <a:ext cx="5686879" cy="1477328"/>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This story is found in 3 places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a:t>
            </a:r>
            <a:r>
              <a:rPr lang="en-GB" b="0" i="0" dirty="0">
                <a:solidFill>
                  <a:srgbClr val="131313"/>
                </a:solidFill>
                <a:effectLst/>
                <a:latin typeface="Roboto" panose="02000000000000000000" pitchFamily="2" charset="0"/>
              </a:rPr>
              <a:t>Matthew, chapter 19 verses 13-15, the book of Mark, chapter 10 verses 13-16, and the book of Luke, chapter 18 verses 15-17.</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098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0A3073B-5BD9-F5B3-E602-5ABBA7FEB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636" y="6175"/>
            <a:ext cx="6334393" cy="5685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77009E-48D6-24C9-2A6B-D6A0F973C01F}"/>
              </a:ext>
            </a:extLst>
          </p:cNvPr>
          <p:cNvSpPr txBox="1"/>
          <p:nvPr/>
        </p:nvSpPr>
        <p:spPr>
          <a:xfrm>
            <a:off x="107576" y="105855"/>
            <a:ext cx="238314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How would you have felt if you were there when Jesus said these words?</a:t>
            </a:r>
          </a:p>
        </p:txBody>
      </p:sp>
      <p:sp>
        <p:nvSpPr>
          <p:cNvPr id="4" name="TextBox 3">
            <a:extLst>
              <a:ext uri="{FF2B5EF4-FFF2-40B4-BE49-F238E27FC236}">
                <a16:creationId xmlns:a16="http://schemas.microsoft.com/office/drawing/2014/main" id="{35D48A42-A568-73A8-83D4-DA38F1BA9D17}"/>
              </a:ext>
            </a:extLst>
          </p:cNvPr>
          <p:cNvSpPr txBox="1"/>
          <p:nvPr/>
        </p:nvSpPr>
        <p:spPr>
          <a:xfrm>
            <a:off x="107576" y="1645260"/>
            <a:ext cx="23831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I wonder how the adults felt?</a:t>
            </a:r>
          </a:p>
        </p:txBody>
      </p:sp>
      <p:sp>
        <p:nvSpPr>
          <p:cNvPr id="6" name="TextBox 5">
            <a:extLst>
              <a:ext uri="{FF2B5EF4-FFF2-40B4-BE49-F238E27FC236}">
                <a16:creationId xmlns:a16="http://schemas.microsoft.com/office/drawing/2014/main" id="{E63482F0-D5A2-D44C-1524-E73A05BE0F66}"/>
              </a:ext>
            </a:extLst>
          </p:cNvPr>
          <p:cNvSpPr txBox="1"/>
          <p:nvPr/>
        </p:nvSpPr>
        <p:spPr>
          <a:xfrm>
            <a:off x="5521233" y="105791"/>
            <a:ext cx="3369730" cy="923330"/>
          </a:xfrm>
          <a:prstGeom prst="rect">
            <a:avLst/>
          </a:prstGeom>
          <a:solidFill>
            <a:schemeClr val="bg1"/>
          </a:solidFill>
          <a:ln w="12700">
            <a:solidFill>
              <a:schemeClr val="dk1"/>
            </a:solidFill>
          </a:ln>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Why do you think the artist has chosen to make Jesus so much taller?</a:t>
            </a:r>
            <a:endParaRPr lang="en-GB" dirty="0"/>
          </a:p>
        </p:txBody>
      </p:sp>
      <p:sp>
        <p:nvSpPr>
          <p:cNvPr id="7" name="TextBox 6">
            <a:extLst>
              <a:ext uri="{FF2B5EF4-FFF2-40B4-BE49-F238E27FC236}">
                <a16:creationId xmlns:a16="http://schemas.microsoft.com/office/drawing/2014/main" id="{646CBDB0-4FD0-E4F8-261D-685BC758BA83}"/>
              </a:ext>
            </a:extLst>
          </p:cNvPr>
          <p:cNvSpPr txBox="1"/>
          <p:nvPr/>
        </p:nvSpPr>
        <p:spPr>
          <a:xfrm>
            <a:off x="107576" y="5414732"/>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a South African family.</a:t>
            </a:r>
          </a:p>
        </p:txBody>
      </p:sp>
      <p:sp>
        <p:nvSpPr>
          <p:cNvPr id="5" name="TextBox 4">
            <a:extLst>
              <a:ext uri="{FF2B5EF4-FFF2-40B4-BE49-F238E27FC236}">
                <a16:creationId xmlns:a16="http://schemas.microsoft.com/office/drawing/2014/main" id="{D7A7EC18-A0D3-2F25-BC57-2BCAFB18F700}"/>
              </a:ext>
            </a:extLst>
          </p:cNvPr>
          <p:cNvSpPr txBox="1"/>
          <p:nvPr/>
        </p:nvSpPr>
        <p:spPr>
          <a:xfrm>
            <a:off x="107576" y="6054960"/>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42DB19D0-8A84-41AD-B228-1520FE113CB5}"/>
              </a:ext>
            </a:extLst>
          </p:cNvPr>
          <p:cNvSpPr txBox="1"/>
          <p:nvPr/>
        </p:nvSpPr>
        <p:spPr>
          <a:xfrm>
            <a:off x="5465615" y="4768401"/>
            <a:ext cx="3570809" cy="1200329"/>
          </a:xfrm>
          <a:prstGeom prst="rect">
            <a:avLst/>
          </a:prstGeom>
          <a:solidFill>
            <a:schemeClr val="bg1"/>
          </a:solidFill>
          <a:ln w="12700">
            <a:solidFill>
              <a:schemeClr val="dk1"/>
            </a:solidFill>
          </a:ln>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The artist wants his pictures to represent “joy, family and friendship”. Do you think this painting does this?</a:t>
            </a:r>
            <a:endParaRPr lang="en-GB" dirty="0"/>
          </a:p>
        </p:txBody>
      </p:sp>
    </p:spTree>
    <p:extLst>
      <p:ext uri="{BB962C8B-B14F-4D97-AF65-F5344CB8AC3E}">
        <p14:creationId xmlns:p14="http://schemas.microsoft.com/office/powerpoint/2010/main" val="741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64481D8-D33E-7C3D-F225-999139C77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7" y="968188"/>
            <a:ext cx="5441998" cy="488457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D10ADF-92C5-4E08-A6A3-BBF40795E154}"/>
              </a:ext>
            </a:extLst>
          </p:cNvPr>
          <p:cNvSpPr txBox="1"/>
          <p:nvPr/>
        </p:nvSpPr>
        <p:spPr>
          <a:xfrm>
            <a:off x="5583219" y="1554094"/>
            <a:ext cx="3453205" cy="3293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Everybody is important to God. Jesus showed this by saying that the children should come to him. He wants everyone to feel welcome in his family.</a:t>
            </a:r>
          </a:p>
          <a:p>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Dear God,</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Thank you that we are all part of your family. Help us to remember how much you love us. We pray your blessing over all our friends and family. Amen. </a:t>
            </a:r>
          </a:p>
        </p:txBody>
      </p:sp>
      <p:sp>
        <p:nvSpPr>
          <p:cNvPr id="2" name="TextBox 1">
            <a:extLst>
              <a:ext uri="{FF2B5EF4-FFF2-40B4-BE49-F238E27FC236}">
                <a16:creationId xmlns:a16="http://schemas.microsoft.com/office/drawing/2014/main" id="{BEEA92E0-F3FF-DB1E-B3C2-80F89FD36E5D}"/>
              </a:ext>
            </a:extLst>
          </p:cNvPr>
          <p:cNvSpPr txBox="1"/>
          <p:nvPr/>
        </p:nvSpPr>
        <p:spPr>
          <a:xfrm>
            <a:off x="2073111" y="153657"/>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97658A4-FD07-833E-D619-BAF9CBE51A43}"/>
              </a:ext>
            </a:extLst>
          </p:cNvPr>
          <p:cNvSpPr txBox="1"/>
          <p:nvPr/>
        </p:nvSpPr>
        <p:spPr>
          <a:xfrm>
            <a:off x="107577" y="6123108"/>
            <a:ext cx="6131859" cy="707886"/>
          </a:xfrm>
          <a:prstGeom prst="rect">
            <a:avLst/>
          </a:prstGeom>
          <a:noFill/>
        </p:spPr>
        <p:txBody>
          <a:bodyPr wrap="square" rtlCol="0">
            <a:spAutoFit/>
          </a:bodyPr>
          <a:lstStyle/>
          <a:p>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Johnson, William H., 1901-1970. Come Unto Me, Little Children, from </a:t>
            </a:r>
            <a:r>
              <a:rPr lang="en-GB" sz="1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https://diglib.library.vanderbilt.edu/act-imagelink.pl?RC=5687</a:t>
            </a:r>
            <a:r>
              <a:rPr lang="en-GB" sz="1000" b="0" i="0" dirty="0">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6</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[retrieved January 7, 2025]. Original source: </a:t>
            </a:r>
            <a:r>
              <a:rPr lang="en-GB" sz="1000" b="0" i="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https://americanart.si.edu/artwork/come-unto-me-little-children-11621</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967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7</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369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learing the Path – Life in the Labyrinth">
            <a:extLst>
              <a:ext uri="{FF2B5EF4-FFF2-40B4-BE49-F238E27FC236}">
                <a16:creationId xmlns:a16="http://schemas.microsoft.com/office/drawing/2014/main" id="{A0397063-D50B-4618-8CD0-0AAEB24C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67" y="80853"/>
            <a:ext cx="7900821" cy="59256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C34AEC0-B975-420E-B39E-8AB122918D25}"/>
              </a:ext>
            </a:extLst>
          </p:cNvPr>
          <p:cNvSpPr txBox="1"/>
          <p:nvPr/>
        </p:nvSpPr>
        <p:spPr>
          <a:xfrm>
            <a:off x="99313" y="6161821"/>
            <a:ext cx="6335354" cy="5078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rPr>
              <a:t>https://www.librairie-emmanuel.fr/contact</a:t>
            </a:r>
            <a:r>
              <a:rPr lang="en-GB" sz="900" b="0" i="0" dirty="0">
                <a:solidFill>
                  <a:srgbClr val="000000"/>
                </a:solidFill>
                <a:effectLst/>
                <a:latin typeface="Trebuchet MS" panose="020B0603020202020204" pitchFamily="34" charset="0"/>
              </a:rPr>
              <a:t>).</a:t>
            </a:r>
            <a:endParaRPr lang="en-GB" sz="900" dirty="0"/>
          </a:p>
        </p:txBody>
      </p:sp>
      <p:sp>
        <p:nvSpPr>
          <p:cNvPr id="12" name="TextBox 11">
            <a:extLst>
              <a:ext uri="{FF2B5EF4-FFF2-40B4-BE49-F238E27FC236}">
                <a16:creationId xmlns:a16="http://schemas.microsoft.com/office/drawing/2014/main" id="{B2942E34-16EE-4D33-AFB9-A7322BFA0EC2}"/>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2" name="TextBox 1">
            <a:extLst>
              <a:ext uri="{FF2B5EF4-FFF2-40B4-BE49-F238E27FC236}">
                <a16:creationId xmlns:a16="http://schemas.microsoft.com/office/drawing/2014/main" id="{E1EFA533-B443-6944-1C44-4C21087A6257}"/>
              </a:ext>
            </a:extLst>
          </p:cNvPr>
          <p:cNvSpPr txBox="1"/>
          <p:nvPr/>
        </p:nvSpPr>
        <p:spPr>
          <a:xfrm>
            <a:off x="177895" y="5599398"/>
            <a:ext cx="24722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a:t>
            </a:r>
          </a:p>
        </p:txBody>
      </p:sp>
    </p:spTree>
    <p:extLst>
      <p:ext uri="{BB962C8B-B14F-4D97-AF65-F5344CB8AC3E}">
        <p14:creationId xmlns:p14="http://schemas.microsoft.com/office/powerpoint/2010/main" val="264819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B8A25-BE53-49E3-AE49-EB207C37C819}"/>
              </a:ext>
            </a:extLst>
          </p:cNvPr>
          <p:cNvSpPr txBox="1"/>
          <p:nvPr/>
        </p:nvSpPr>
        <p:spPr>
          <a:xfrm>
            <a:off x="147270" y="152292"/>
            <a:ext cx="8111138" cy="40164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b="1" dirty="0">
                <a:latin typeface="Tahoma" panose="020B0604030504040204" pitchFamily="34" charset="0"/>
                <a:ea typeface="Tahoma" panose="020B0604030504040204" pitchFamily="34" charset="0"/>
                <a:cs typeface="Tahoma" panose="020B0604030504040204" pitchFamily="34" charset="0"/>
              </a:rPr>
              <a:t>Jesus Heals a Paralyzed Man</a:t>
            </a:r>
          </a:p>
          <a:p>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A few days later Jesus went back to Capernaum, and the news spread that he was at home. So many people came together that there was no room left, not even out in front of the door. Jesus was preaching the message to them when four men arrived, carrying a paralyzed man to Jesus. Because of the crowd, however, they could not get the man to him. So they made a hole in the roof right above the place where Jesus was. When they had made an opening, they let the man down, lying on his mat. Seeing how much faith they had, Jesus said to the paralyzed man, “My son, your sins are forgiven.” Some teachers of the Law who were sitting there thought to themselves, “How does he dare talk like this? This is blasphemy! God is the only one who can forgive sins!” At once Jesus knew what they were thinking, so he said to them, “Why do you think such things? Is it easier to say to this paralyzed man, ‘Your sins are forgiven,’ or to say, ‘Get up, pick up your mat, and walk’?  I will prove to you, then, that the Son of Man has authority on earth to forgive sins.” So he said to the paralyzed man,  “I tell you, get up, pick up your mat, and go home!” While they all watched, the man got up, picked up his mat, and hurried away. They were all completely amazed and praised God, saying, “We have never seen anything like this!”</a:t>
            </a:r>
          </a:p>
        </p:txBody>
      </p:sp>
      <p:sp>
        <p:nvSpPr>
          <p:cNvPr id="3" name="TextBox 2">
            <a:extLst>
              <a:ext uri="{FF2B5EF4-FFF2-40B4-BE49-F238E27FC236}">
                <a16:creationId xmlns:a16="http://schemas.microsoft.com/office/drawing/2014/main" id="{F7A7289B-F817-C7A8-A540-B49D9DF7C7B2}"/>
              </a:ext>
            </a:extLst>
          </p:cNvPr>
          <p:cNvSpPr txBox="1"/>
          <p:nvPr/>
        </p:nvSpPr>
        <p:spPr>
          <a:xfrm>
            <a:off x="272857" y="5217712"/>
            <a:ext cx="522483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Mark, chapter 2 verses 1-12. </a:t>
            </a:r>
          </a:p>
        </p:txBody>
      </p:sp>
      <p:sp>
        <p:nvSpPr>
          <p:cNvPr id="5" name="TextBox 4">
            <a:extLst>
              <a:ext uri="{FF2B5EF4-FFF2-40B4-BE49-F238E27FC236}">
                <a16:creationId xmlns:a16="http://schemas.microsoft.com/office/drawing/2014/main" id="{165FA36F-5D02-C450-DBE0-6C5F0B724A0F}"/>
              </a:ext>
            </a:extLst>
          </p:cNvPr>
          <p:cNvSpPr txBox="1"/>
          <p:nvPr/>
        </p:nvSpPr>
        <p:spPr>
          <a:xfrm>
            <a:off x="272857" y="4409200"/>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Jesus Heals a Paralysed Man</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Clearing the Path – Life in the Labyrinth">
            <a:extLst>
              <a:ext uri="{FF2B5EF4-FFF2-40B4-BE49-F238E27FC236}">
                <a16:creationId xmlns:a16="http://schemas.microsoft.com/office/drawing/2014/main" id="{7B00723F-4F8C-29DA-DC4C-E8943B3AB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3940601"/>
            <a:ext cx="2754489" cy="20658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6A29C4-7E49-7856-B0EF-5ED5BFC6581D}"/>
              </a:ext>
            </a:extLst>
          </p:cNvPr>
          <p:cNvSpPr txBox="1"/>
          <p:nvPr/>
        </p:nvSpPr>
        <p:spPr>
          <a:xfrm>
            <a:off x="195323" y="6109867"/>
            <a:ext cx="6002277" cy="6463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rPr>
              <a:t>https://www.librairie-emmanuel.fr/contact</a:t>
            </a:r>
            <a:r>
              <a:rPr lang="en-GB" sz="900" b="0" i="0" dirty="0">
                <a:solidFill>
                  <a:srgbClr val="000000"/>
                </a:solidFill>
                <a:effectLst/>
                <a:latin typeface="Trebuchet MS" panose="020B0603020202020204" pitchFamily="34" charset="0"/>
              </a:rPr>
              <a:t>).</a:t>
            </a:r>
            <a:endParaRPr lang="en-GB" sz="900" dirty="0"/>
          </a:p>
        </p:txBody>
      </p:sp>
    </p:spTree>
    <p:extLst>
      <p:ext uri="{BB962C8B-B14F-4D97-AF65-F5344CB8AC3E}">
        <p14:creationId xmlns:p14="http://schemas.microsoft.com/office/powerpoint/2010/main" val="26611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learing the Path – Life in the Labyrinth">
            <a:extLst>
              <a:ext uri="{FF2B5EF4-FFF2-40B4-BE49-F238E27FC236}">
                <a16:creationId xmlns:a16="http://schemas.microsoft.com/office/drawing/2014/main" id="{971BC509-9758-4030-8E72-7127CCA75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8" y="152435"/>
            <a:ext cx="7395880" cy="55469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CC95D4-1A44-4DD3-815F-7DFCD3D04E5B}"/>
              </a:ext>
            </a:extLst>
          </p:cNvPr>
          <p:cNvSpPr txBox="1"/>
          <p:nvPr/>
        </p:nvSpPr>
        <p:spPr>
          <a:xfrm>
            <a:off x="-26574" y="5247977"/>
            <a:ext cx="2156351"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I wonder how it felt to watch this miracle?  </a:t>
            </a:r>
          </a:p>
        </p:txBody>
      </p:sp>
      <p:sp>
        <p:nvSpPr>
          <p:cNvPr id="12" name="TextBox 11">
            <a:extLst>
              <a:ext uri="{FF2B5EF4-FFF2-40B4-BE49-F238E27FC236}">
                <a16:creationId xmlns:a16="http://schemas.microsoft.com/office/drawing/2014/main" id="{5604AD5F-EC87-4954-B621-87DBB9CEFEC6}"/>
              </a:ext>
            </a:extLst>
          </p:cNvPr>
          <p:cNvSpPr txBox="1"/>
          <p:nvPr/>
        </p:nvSpPr>
        <p:spPr>
          <a:xfrm>
            <a:off x="2299783" y="4864169"/>
            <a:ext cx="186795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Can you find the four friends who lowered him down to Jesus?</a:t>
            </a:r>
          </a:p>
        </p:txBody>
      </p:sp>
      <p:sp>
        <p:nvSpPr>
          <p:cNvPr id="20" name="TextBox 19">
            <a:extLst>
              <a:ext uri="{FF2B5EF4-FFF2-40B4-BE49-F238E27FC236}">
                <a16:creationId xmlns:a16="http://schemas.microsoft.com/office/drawing/2014/main" id="{2314D2F6-A085-4FA2-B73B-6B6D2AC3DA86}"/>
              </a:ext>
            </a:extLst>
          </p:cNvPr>
          <p:cNvSpPr txBox="1"/>
          <p:nvPr/>
        </p:nvSpPr>
        <p:spPr>
          <a:xfrm>
            <a:off x="4248909" y="5095002"/>
            <a:ext cx="21563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Why were his friends so determined to get their friend to Jesus?  </a:t>
            </a:r>
          </a:p>
        </p:txBody>
      </p:sp>
      <p:sp>
        <p:nvSpPr>
          <p:cNvPr id="21" name="TextBox 20">
            <a:extLst>
              <a:ext uri="{FF2B5EF4-FFF2-40B4-BE49-F238E27FC236}">
                <a16:creationId xmlns:a16="http://schemas.microsoft.com/office/drawing/2014/main" id="{8414611F-43DE-47A3-8D67-16764216474E}"/>
              </a:ext>
            </a:extLst>
          </p:cNvPr>
          <p:cNvSpPr txBox="1"/>
          <p:nvPr/>
        </p:nvSpPr>
        <p:spPr>
          <a:xfrm>
            <a:off x="195323" y="6109867"/>
            <a:ext cx="6002277" cy="6463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rPr>
              <a:t>https://www.librairie-emmanuel.fr/contact</a:t>
            </a:r>
            <a:r>
              <a:rPr lang="en-GB" sz="900" b="0" i="0" dirty="0">
                <a:solidFill>
                  <a:srgbClr val="000000"/>
                </a:solidFill>
                <a:effectLst/>
                <a:latin typeface="Trebuchet MS" panose="020B0603020202020204" pitchFamily="34" charset="0"/>
              </a:rPr>
              <a:t>).</a:t>
            </a:r>
            <a:endParaRPr lang="en-GB" sz="900" dirty="0"/>
          </a:p>
        </p:txBody>
      </p:sp>
      <p:sp>
        <p:nvSpPr>
          <p:cNvPr id="13" name="TextBox 12">
            <a:extLst>
              <a:ext uri="{FF2B5EF4-FFF2-40B4-BE49-F238E27FC236}">
                <a16:creationId xmlns:a16="http://schemas.microsoft.com/office/drawing/2014/main" id="{AAFC36D2-70A3-44AE-A803-810BAC33E7C7}"/>
              </a:ext>
            </a:extLst>
          </p:cNvPr>
          <p:cNvSpPr txBox="1"/>
          <p:nvPr/>
        </p:nvSpPr>
        <p:spPr>
          <a:xfrm>
            <a:off x="195323" y="152436"/>
            <a:ext cx="193445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What is about to happen?</a:t>
            </a:r>
          </a:p>
        </p:txBody>
      </p:sp>
      <p:sp>
        <p:nvSpPr>
          <p:cNvPr id="3" name="TextBox 2">
            <a:extLst>
              <a:ext uri="{FF2B5EF4-FFF2-40B4-BE49-F238E27FC236}">
                <a16:creationId xmlns:a16="http://schemas.microsoft.com/office/drawing/2014/main" id="{F2FB2DBD-FE94-AEAE-B39E-A15D689D9F4B}"/>
              </a:ext>
            </a:extLst>
          </p:cNvPr>
          <p:cNvSpPr txBox="1"/>
          <p:nvPr/>
        </p:nvSpPr>
        <p:spPr>
          <a:xfrm>
            <a:off x="6664649" y="5214117"/>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Cameroon, Africa.</a:t>
            </a:r>
          </a:p>
        </p:txBody>
      </p:sp>
    </p:spTree>
    <p:extLst>
      <p:ext uri="{BB962C8B-B14F-4D97-AF65-F5344CB8AC3E}">
        <p14:creationId xmlns:p14="http://schemas.microsoft.com/office/powerpoint/2010/main" val="19161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animBg="1"/>
      <p:bldP spid="13"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ing the Path – Life in the Labyrinth">
            <a:extLst>
              <a:ext uri="{FF2B5EF4-FFF2-40B4-BE49-F238E27FC236}">
                <a16:creationId xmlns:a16="http://schemas.microsoft.com/office/drawing/2014/main" id="{DF4FB4BC-986B-41F6-B4E1-C2EF771ED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7" y="875134"/>
            <a:ext cx="6687599" cy="50156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D10ADF-92C5-4E08-A6A3-BBF40795E154}"/>
              </a:ext>
            </a:extLst>
          </p:cNvPr>
          <p:cNvSpPr txBox="1"/>
          <p:nvPr/>
        </p:nvSpPr>
        <p:spPr>
          <a:xfrm>
            <a:off x="3915784" y="967167"/>
            <a:ext cx="5069970"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At the time of Jesus, Jewish people believed that if your body was sick it was because of all the bad things you had done. But Jesus forgave any sins this man had and healed his body, not because of anything he did but because of the faith of his friends.  He had four friends who cut through the roof of the house to get their friend to Jesus. Imagine the care as they walked him around the staircase along the side of the building. Imagine the effort to create a hole in the roof. Imagine how the man must have felt being lowered down. His friends really cared about him.</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Our friends will experience times in their lives when they feel a bit stuck and where they need some help from others. Let us be the friend they need and the type of friend we would want. </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Dear God, please help me be a good friend and think of others in their time of need. Amen</a:t>
            </a:r>
          </a:p>
        </p:txBody>
      </p:sp>
      <p:sp>
        <p:nvSpPr>
          <p:cNvPr id="10" name="TextBox 9">
            <a:extLst>
              <a:ext uri="{FF2B5EF4-FFF2-40B4-BE49-F238E27FC236}">
                <a16:creationId xmlns:a16="http://schemas.microsoft.com/office/drawing/2014/main" id="{6AE4E9C6-296A-4D95-BC6A-55B8AD575F45}"/>
              </a:ext>
            </a:extLst>
          </p:cNvPr>
          <p:cNvSpPr txBox="1"/>
          <p:nvPr/>
        </p:nvSpPr>
        <p:spPr>
          <a:xfrm>
            <a:off x="148612" y="6090633"/>
            <a:ext cx="6240899" cy="507831"/>
          </a:xfrm>
          <a:prstGeom prst="rect">
            <a:avLst/>
          </a:prstGeom>
          <a:noFill/>
        </p:spPr>
        <p:txBody>
          <a:bodyPr wrap="square">
            <a:spAutoFit/>
          </a:bodyPr>
          <a:lstStyle/>
          <a:p>
            <a:r>
              <a:rPr lang="en-GB" sz="900" b="0" i="0" dirty="0">
                <a:solidFill>
                  <a:srgbClr val="000000"/>
                </a:solidFill>
                <a:effectLst/>
                <a:latin typeface="Trebuchet MS" panose="020B0603020202020204" pitchFamily="34" charset="0"/>
              </a:rPr>
              <a:t>JESUS MAFA. Jesus heals a paralyzed man, from </a:t>
            </a:r>
            <a:r>
              <a:rPr lang="en-GB" sz="900" b="1" i="0" dirty="0">
                <a:solidFill>
                  <a:srgbClr val="000000"/>
                </a:solidFill>
                <a:effectLst/>
                <a:latin typeface="Trebuchet MS" panose="020B0603020202020204" pitchFamily="34" charset="0"/>
              </a:rPr>
              <a:t>Art in the Christian Tradition</a:t>
            </a:r>
            <a:r>
              <a:rPr lang="en-GB" sz="900" b="0" i="0" dirty="0">
                <a:solidFill>
                  <a:srgbClr val="000000"/>
                </a:solidFill>
                <a:effectLst/>
                <a:latin typeface="Trebuchet MS" panose="020B0603020202020204" pitchFamily="34" charset="0"/>
              </a:rPr>
              <a:t>, a project of the Vanderbilt Divinity Library, Nashville, TN. </a:t>
            </a:r>
            <a:r>
              <a:rPr lang="en-GB" sz="900" b="0" i="0" dirty="0">
                <a:solidFill>
                  <a:srgbClr val="216BFF"/>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https://diglib.library.vanderbilt.edu/act-imagelink.pl?RC=48306</a:t>
            </a:r>
            <a:r>
              <a:rPr lang="en-GB" sz="900" b="0" i="0" dirty="0">
                <a:solidFill>
                  <a:srgbClr val="216BFF"/>
                </a:solidFill>
                <a:effectLst/>
                <a:latin typeface="Trebuchet MS" panose="020B0603020202020204" pitchFamily="34" charset="0"/>
              </a:rPr>
              <a:t> </a:t>
            </a:r>
            <a:r>
              <a:rPr lang="en-GB" sz="900" b="0" i="0" dirty="0">
                <a:solidFill>
                  <a:srgbClr val="000000"/>
                </a:solidFill>
                <a:effectLst/>
                <a:latin typeface="Trebuchet MS" panose="020B0603020202020204" pitchFamily="34" charset="0"/>
              </a:rPr>
              <a:t>[retrieved January 7, 2025]. Original source: </a:t>
            </a:r>
            <a:r>
              <a:rPr lang="en-GB" sz="900" b="0" i="0" dirty="0">
                <a:solidFill>
                  <a:srgbClr val="216BFF"/>
                </a:solidFill>
                <a:effectLst/>
                <a:latin typeface="Trebuchet MS" panose="020B0603020202020204" pitchFamily="34" charset="0"/>
              </a:rPr>
              <a:t>http://www.librairie-emmanuel.fr </a:t>
            </a:r>
            <a:r>
              <a:rPr lang="en-GB" sz="900" b="0" i="0" dirty="0">
                <a:solidFill>
                  <a:srgbClr val="000000"/>
                </a:solidFill>
                <a:effectLst/>
                <a:latin typeface="Trebuchet MS" panose="020B0603020202020204" pitchFamily="34" charset="0"/>
              </a:rPr>
              <a:t>(contact page: </a:t>
            </a:r>
            <a:r>
              <a:rPr lang="en-GB" sz="900" b="0" i="0" dirty="0">
                <a:solidFill>
                  <a:srgbClr val="216BFF"/>
                </a:solidFill>
                <a:effectLst/>
                <a:latin typeface="Trebuchet MS" panose="020B0603020202020204" pitchFamily="34" charset="0"/>
              </a:rPr>
              <a:t>https://www.librairie-emmanuel.fr/contact</a:t>
            </a:r>
            <a:r>
              <a:rPr lang="en-GB" sz="900" b="0" i="0" dirty="0">
                <a:solidFill>
                  <a:srgbClr val="000000"/>
                </a:solidFill>
                <a:effectLst/>
                <a:latin typeface="Trebuchet MS" panose="020B0603020202020204" pitchFamily="34" charset="0"/>
              </a:rPr>
              <a:t>).</a:t>
            </a:r>
            <a:endParaRPr lang="en-GB" sz="900" dirty="0"/>
          </a:p>
        </p:txBody>
      </p:sp>
      <p:sp>
        <p:nvSpPr>
          <p:cNvPr id="2" name="TextBox 1">
            <a:extLst>
              <a:ext uri="{FF2B5EF4-FFF2-40B4-BE49-F238E27FC236}">
                <a16:creationId xmlns:a16="http://schemas.microsoft.com/office/drawing/2014/main" id="{BEEA92E0-F3FF-DB1E-B3C2-80F89FD36E5D}"/>
              </a:ext>
            </a:extLst>
          </p:cNvPr>
          <p:cNvSpPr txBox="1"/>
          <p:nvPr/>
        </p:nvSpPr>
        <p:spPr>
          <a:xfrm>
            <a:off x="1583800" y="203048"/>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07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8</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330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0" y="0"/>
            <a:ext cx="8929511" cy="6063704"/>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1238730537"/>
              </p:ext>
            </p:extLst>
          </p:nvPr>
        </p:nvGraphicFramePr>
        <p:xfrm>
          <a:off x="75414" y="6144556"/>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5" name="TextBox 4">
            <a:extLst>
              <a:ext uri="{FF2B5EF4-FFF2-40B4-BE49-F238E27FC236}">
                <a16:creationId xmlns:a16="http://schemas.microsoft.com/office/drawing/2014/main" id="{DD13D5ED-9A34-A661-13BE-D98DD18D1652}"/>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6" name="TextBox 5">
            <a:extLst>
              <a:ext uri="{FF2B5EF4-FFF2-40B4-BE49-F238E27FC236}">
                <a16:creationId xmlns:a16="http://schemas.microsoft.com/office/drawing/2014/main" id="{D06207E4-2D4D-D50C-CF19-78437105EDC7}"/>
              </a:ext>
            </a:extLst>
          </p:cNvPr>
          <p:cNvSpPr txBox="1"/>
          <p:nvPr/>
        </p:nvSpPr>
        <p:spPr>
          <a:xfrm>
            <a:off x="177895" y="5599398"/>
            <a:ext cx="24722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7" name="TextBox 6">
            <a:extLst>
              <a:ext uri="{FF2B5EF4-FFF2-40B4-BE49-F238E27FC236}">
                <a16:creationId xmlns:a16="http://schemas.microsoft.com/office/drawing/2014/main" id="{4ACE39FE-2889-212E-47E7-40C15F0F5A1D}"/>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Tree>
    <p:extLst>
      <p:ext uri="{BB962C8B-B14F-4D97-AF65-F5344CB8AC3E}">
        <p14:creationId xmlns:p14="http://schemas.microsoft.com/office/powerpoint/2010/main" val="6369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77009E-48D6-24C9-2A6B-D6A0F973C01F}"/>
              </a:ext>
            </a:extLst>
          </p:cNvPr>
          <p:cNvSpPr txBox="1"/>
          <p:nvPr/>
        </p:nvSpPr>
        <p:spPr>
          <a:xfrm>
            <a:off x="162000" y="2363866"/>
            <a:ext cx="132255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Can you see Jesus?</a:t>
            </a:r>
          </a:p>
        </p:txBody>
      </p:sp>
      <p:sp>
        <p:nvSpPr>
          <p:cNvPr id="4" name="TextBox 3">
            <a:extLst>
              <a:ext uri="{FF2B5EF4-FFF2-40B4-BE49-F238E27FC236}">
                <a16:creationId xmlns:a16="http://schemas.microsoft.com/office/drawing/2014/main" id="{35D48A42-A568-73A8-83D4-DA38F1BA9D17}"/>
              </a:ext>
            </a:extLst>
          </p:cNvPr>
          <p:cNvSpPr txBox="1"/>
          <p:nvPr/>
        </p:nvSpPr>
        <p:spPr>
          <a:xfrm>
            <a:off x="4352264" y="5491179"/>
            <a:ext cx="338856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wonder what the Bible says?</a:t>
            </a:r>
          </a:p>
        </p:txBody>
      </p:sp>
      <p:pic>
        <p:nvPicPr>
          <p:cNvPr id="1026" name="Picture 2" descr="Title: Trinity&#10;[Click for larger image view]">
            <a:extLst>
              <a:ext uri="{FF2B5EF4-FFF2-40B4-BE49-F238E27FC236}">
                <a16:creationId xmlns:a16="http://schemas.microsoft.com/office/drawing/2014/main" id="{FAE65A9A-FE8D-1FB0-00FA-1FDE1766F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67" y="80852"/>
            <a:ext cx="5268558" cy="5268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48738D11-50DB-1D04-ED24-6DD92C51D52E}"/>
              </a:ext>
            </a:extLst>
          </p:cNvPr>
          <p:cNvGraphicFramePr>
            <a:graphicFrameLocks noGrp="1"/>
          </p:cNvGraphicFramePr>
          <p:nvPr>
            <p:extLst>
              <p:ext uri="{D42A27DB-BD31-4B8C-83A1-F6EECF244321}">
                <p14:modId xmlns:p14="http://schemas.microsoft.com/office/powerpoint/2010/main" val="3830006322"/>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sp>
        <p:nvSpPr>
          <p:cNvPr id="6" name="TextBox 5">
            <a:extLst>
              <a:ext uri="{FF2B5EF4-FFF2-40B4-BE49-F238E27FC236}">
                <a16:creationId xmlns:a16="http://schemas.microsoft.com/office/drawing/2014/main" id="{DD2E166A-C36E-21BF-D3E8-272AA264461D}"/>
              </a:ext>
            </a:extLst>
          </p:cNvPr>
          <p:cNvSpPr txBox="1"/>
          <p:nvPr/>
        </p:nvSpPr>
        <p:spPr>
          <a:xfrm>
            <a:off x="161999" y="289105"/>
            <a:ext cx="192498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Who are the 3 people? Why do they all have halos?</a:t>
            </a:r>
          </a:p>
        </p:txBody>
      </p:sp>
      <p:sp>
        <p:nvSpPr>
          <p:cNvPr id="7" name="TextBox 6">
            <a:extLst>
              <a:ext uri="{FF2B5EF4-FFF2-40B4-BE49-F238E27FC236}">
                <a16:creationId xmlns:a16="http://schemas.microsoft.com/office/drawing/2014/main" id="{C1F5036E-946B-4413-4657-BF9642488638}"/>
              </a:ext>
            </a:extLst>
          </p:cNvPr>
          <p:cNvSpPr txBox="1"/>
          <p:nvPr/>
        </p:nvSpPr>
        <p:spPr>
          <a:xfrm>
            <a:off x="168076" y="3607630"/>
            <a:ext cx="191890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Look closely again at the picture. What else do you notice about the people and what they are doing?</a:t>
            </a:r>
          </a:p>
        </p:txBody>
      </p:sp>
    </p:spTree>
    <p:extLst>
      <p:ext uri="{BB962C8B-B14F-4D97-AF65-F5344CB8AC3E}">
        <p14:creationId xmlns:p14="http://schemas.microsoft.com/office/powerpoint/2010/main" val="23813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6605195" y="4165599"/>
            <a:ext cx="2228023" cy="1785215"/>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340136313"/>
              </p:ext>
            </p:extLst>
          </p:nvPr>
        </p:nvGraphicFramePr>
        <p:xfrm>
          <a:off x="65988" y="6141876"/>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5" name="TextBox 4">
            <a:extLst>
              <a:ext uri="{FF2B5EF4-FFF2-40B4-BE49-F238E27FC236}">
                <a16:creationId xmlns:a16="http://schemas.microsoft.com/office/drawing/2014/main" id="{53CE111F-64D6-74CF-54C4-6FF752628251}"/>
              </a:ext>
            </a:extLst>
          </p:cNvPr>
          <p:cNvSpPr txBox="1"/>
          <p:nvPr/>
        </p:nvSpPr>
        <p:spPr>
          <a:xfrm>
            <a:off x="158043" y="69597"/>
            <a:ext cx="8794045" cy="4278094"/>
          </a:xfrm>
          <a:prstGeom prst="rect">
            <a:avLst/>
          </a:prstGeom>
          <a:solidFill>
            <a:srgbClr val="FFFFFF"/>
          </a:solidFill>
        </p:spPr>
        <p:txBody>
          <a:bodyPr wrap="square">
            <a:spAutoFit/>
          </a:bodyPr>
          <a:lstStyle/>
          <a:p>
            <a:pPr algn="l"/>
            <a:r>
              <a:rPr lang="en-GB" sz="1600"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Washes His Disciples Feet</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Jesus knew that the Father had given him complete power; he knew that he had come from God and was going to God.</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So he rose from the table, took off his outer garment, and tied a towel around his waist. Then he poured some water into a washbasin and began to wash the disciples' feet and dry them with the towel around his waist. He came to Simon Peter, who said to him, “Are you going to wash my feet, Lord?” Jesus answered him, “You do not understand now what I am doing, but you will understand later.” Peter declared, “Never at any time will you wash my feet!” “If I do not wash your feet,” Jesus answered, “you will no longer be my disciple.” Simon Peter answered, “Lord, do not wash only my feet, then! Wash my hands and head, too!” Jesus said, “Those who have taken a bath are completely clean and do not have to wash themselves, except for their feet. All of you are clean—all except one.” (Jesus already knew who was going to betray him; that is why he said, “All of you, except one, are clean.”)</a:t>
            </a:r>
          </a:p>
          <a:p>
            <a:pPr algn="l"/>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After Jesus had washed their feet, he put his outer garment back on and returned to his place at the table. “Do you understand what I have just done to you?” he asked.</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“You call me Teacher and Lord, and it is right that you do so, because that is what I am. I, your Lord and Teacher, have just washed your feet. You, then, should wash one another's feet.</a:t>
            </a:r>
            <a:r>
              <a:rPr lang="en-GB" sz="1600" b="1" i="0" baseline="3000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I have set an example for you, so that you will do just what I have done for you. </a:t>
            </a:r>
          </a:p>
        </p:txBody>
      </p:sp>
      <p:sp>
        <p:nvSpPr>
          <p:cNvPr id="6" name="TextBox 5">
            <a:extLst>
              <a:ext uri="{FF2B5EF4-FFF2-40B4-BE49-F238E27FC236}">
                <a16:creationId xmlns:a16="http://schemas.microsoft.com/office/drawing/2014/main" id="{0BCAD8A9-62AA-BE15-E03F-588626B569E4}"/>
              </a:ext>
            </a:extLst>
          </p:cNvPr>
          <p:cNvSpPr txBox="1"/>
          <p:nvPr/>
        </p:nvSpPr>
        <p:spPr>
          <a:xfrm>
            <a:off x="272857" y="5217712"/>
            <a:ext cx="522483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p>
          <a:p>
            <a:r>
              <a:rPr lang="en-US" sz="1800" dirty="0">
                <a:latin typeface="Tahoma" panose="020B0604030504040204" pitchFamily="34" charset="0"/>
                <a:ea typeface="Tahoma" panose="020B0604030504040204" pitchFamily="34" charset="0"/>
                <a:cs typeface="Tahoma" panose="020B0604030504040204" pitchFamily="34" charset="0"/>
              </a:rPr>
              <a:t>It’s in the book of John chapter 13, verses 4-15</a:t>
            </a:r>
            <a:r>
              <a:rPr lang="en-US" dirty="0">
                <a:latin typeface="Tahoma" panose="020B0604030504040204" pitchFamily="34" charset="0"/>
                <a:ea typeface="Tahoma" panose="020B0604030504040204" pitchFamily="34" charset="0"/>
                <a:cs typeface="Tahoma" panose="020B0604030504040204" pitchFamily="34" charset="0"/>
              </a:rPr>
              <a:t>.</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51E36C09-9238-D5C7-AB30-55CBEBAD762A}"/>
              </a:ext>
            </a:extLst>
          </p:cNvPr>
          <p:cNvSpPr txBox="1"/>
          <p:nvPr/>
        </p:nvSpPr>
        <p:spPr>
          <a:xfrm>
            <a:off x="272857" y="4409200"/>
            <a:ext cx="3482621" cy="646331"/>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Saddleback Kids video</a:t>
            </a: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Jesus Washes His Disciples Feet</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8594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323000" y="0"/>
            <a:ext cx="8487784" cy="6063704"/>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3051312275"/>
              </p:ext>
            </p:extLst>
          </p:nvPr>
        </p:nvGraphicFramePr>
        <p:xfrm>
          <a:off x="97798" y="6215103"/>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2" name="TextBox 1">
            <a:extLst>
              <a:ext uri="{FF2B5EF4-FFF2-40B4-BE49-F238E27FC236}">
                <a16:creationId xmlns:a16="http://schemas.microsoft.com/office/drawing/2014/main" id="{5FACB608-148D-365B-B8AA-C061BBBF5C76}"/>
              </a:ext>
            </a:extLst>
          </p:cNvPr>
          <p:cNvSpPr txBox="1"/>
          <p:nvPr/>
        </p:nvSpPr>
        <p:spPr>
          <a:xfrm>
            <a:off x="131471" y="4954466"/>
            <a:ext cx="215635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I wonder how it felt to have your feet washed by Jesus? What would you have said to him?</a:t>
            </a:r>
          </a:p>
        </p:txBody>
      </p:sp>
      <p:sp>
        <p:nvSpPr>
          <p:cNvPr id="5" name="TextBox 4">
            <a:extLst>
              <a:ext uri="{FF2B5EF4-FFF2-40B4-BE49-F238E27FC236}">
                <a16:creationId xmlns:a16="http://schemas.microsoft.com/office/drawing/2014/main" id="{08B7674B-3FEE-B686-BFDB-E4F913F3FF54}"/>
              </a:ext>
            </a:extLst>
          </p:cNvPr>
          <p:cNvSpPr txBox="1"/>
          <p:nvPr/>
        </p:nvSpPr>
        <p:spPr>
          <a:xfrm>
            <a:off x="6664649" y="5214117"/>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China, Asia.</a:t>
            </a:r>
          </a:p>
        </p:txBody>
      </p:sp>
      <p:sp>
        <p:nvSpPr>
          <p:cNvPr id="6" name="TextBox 5">
            <a:extLst>
              <a:ext uri="{FF2B5EF4-FFF2-40B4-BE49-F238E27FC236}">
                <a16:creationId xmlns:a16="http://schemas.microsoft.com/office/drawing/2014/main" id="{2409FC38-CFB6-F23A-BFD7-420B39825715}"/>
              </a:ext>
            </a:extLst>
          </p:cNvPr>
          <p:cNvSpPr txBox="1"/>
          <p:nvPr/>
        </p:nvSpPr>
        <p:spPr>
          <a:xfrm>
            <a:off x="6664649" y="74222"/>
            <a:ext cx="21563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Which disciple do you think it is at the back, with his arms folded?</a:t>
            </a:r>
          </a:p>
        </p:txBody>
      </p:sp>
      <p:sp>
        <p:nvSpPr>
          <p:cNvPr id="7" name="TextBox 6">
            <a:extLst>
              <a:ext uri="{FF2B5EF4-FFF2-40B4-BE49-F238E27FC236}">
                <a16:creationId xmlns:a16="http://schemas.microsoft.com/office/drawing/2014/main" id="{A696E841-4CAD-C0F4-20EB-71DA6B12CA8B}"/>
              </a:ext>
            </a:extLst>
          </p:cNvPr>
          <p:cNvSpPr txBox="1"/>
          <p:nvPr/>
        </p:nvSpPr>
        <p:spPr>
          <a:xfrm>
            <a:off x="97798" y="162332"/>
            <a:ext cx="2156351"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Why has this artist put a halo around Jesus’ head?</a:t>
            </a:r>
          </a:p>
        </p:txBody>
      </p:sp>
    </p:spTree>
    <p:extLst>
      <p:ext uri="{BB962C8B-B14F-4D97-AF65-F5344CB8AC3E}">
        <p14:creationId xmlns:p14="http://schemas.microsoft.com/office/powerpoint/2010/main" val="371547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4D5FD-F3EC-B68A-DFD7-F52B77791B23}"/>
              </a:ext>
            </a:extLst>
          </p:cNvPr>
          <p:cNvPicPr>
            <a:picLocks noChangeAspect="1"/>
          </p:cNvPicPr>
          <p:nvPr/>
        </p:nvPicPr>
        <p:blipFill>
          <a:blip r:embed="rId2"/>
          <a:stretch>
            <a:fillRect/>
          </a:stretch>
        </p:blipFill>
        <p:spPr>
          <a:xfrm>
            <a:off x="158246" y="891822"/>
            <a:ext cx="6576041" cy="4955822"/>
          </a:xfrm>
          <a:prstGeom prst="rect">
            <a:avLst/>
          </a:prstGeom>
        </p:spPr>
      </p:pic>
      <p:graphicFrame>
        <p:nvGraphicFramePr>
          <p:cNvPr id="4" name="Table 3">
            <a:extLst>
              <a:ext uri="{FF2B5EF4-FFF2-40B4-BE49-F238E27FC236}">
                <a16:creationId xmlns:a16="http://schemas.microsoft.com/office/drawing/2014/main" id="{4ADF1D17-13D7-428E-3553-A7C1E105F068}"/>
              </a:ext>
            </a:extLst>
          </p:cNvPr>
          <p:cNvGraphicFramePr>
            <a:graphicFrameLocks noGrp="1"/>
          </p:cNvGraphicFramePr>
          <p:nvPr>
            <p:extLst>
              <p:ext uri="{D42A27DB-BD31-4B8C-83A1-F6EECF244321}">
                <p14:modId xmlns:p14="http://schemas.microsoft.com/office/powerpoint/2010/main" val="1619116162"/>
              </p:ext>
            </p:extLst>
          </p:nvPr>
        </p:nvGraphicFramePr>
        <p:xfrm>
          <a:off x="84841" y="6187875"/>
          <a:ext cx="6204281" cy="581255"/>
        </p:xfrm>
        <a:graphic>
          <a:graphicData uri="http://schemas.openxmlformats.org/drawingml/2006/table">
            <a:tbl>
              <a:tblPr/>
              <a:tblGrid>
                <a:gridCol w="6204281">
                  <a:extLst>
                    <a:ext uri="{9D8B030D-6E8A-4147-A177-3AD203B41FA5}">
                      <a16:colId xmlns:a16="http://schemas.microsoft.com/office/drawing/2014/main" val="1219158982"/>
                    </a:ext>
                  </a:extLst>
                </a:gridCol>
              </a:tblGrid>
              <a:tr h="581255">
                <a:tc>
                  <a:txBody>
                    <a:bodyPr/>
                    <a:lstStyle/>
                    <a:p>
                      <a:pPr algn="l"/>
                      <a:r>
                        <a:rPr lang="en-GB" sz="10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art by Choo Yut Shing is licensed under CC BY-NC-SA 2.0.</a:t>
                      </a:r>
                      <a:endPar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327785416"/>
                  </a:ext>
                </a:extLst>
              </a:tr>
            </a:tbl>
          </a:graphicData>
        </a:graphic>
      </p:graphicFrame>
      <p:sp>
        <p:nvSpPr>
          <p:cNvPr id="2" name="TextBox 1">
            <a:extLst>
              <a:ext uri="{FF2B5EF4-FFF2-40B4-BE49-F238E27FC236}">
                <a16:creationId xmlns:a16="http://schemas.microsoft.com/office/drawing/2014/main" id="{56194D5E-D1CC-9081-0AC8-4806EE40AD07}"/>
              </a:ext>
            </a:extLst>
          </p:cNvPr>
          <p:cNvSpPr txBox="1"/>
          <p:nvPr/>
        </p:nvSpPr>
        <p:spPr>
          <a:xfrm>
            <a:off x="1583800" y="128708"/>
            <a:ext cx="5976399" cy="600164"/>
          </a:xfrm>
          <a:prstGeom prst="rect">
            <a:avLst/>
          </a:prstGeom>
          <a:solidFill>
            <a:schemeClr val="accent2">
              <a:lumMod val="60000"/>
              <a:lumOff val="40000"/>
            </a:schemeClr>
          </a:solidFill>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769A7E12-A98E-2DD8-B987-8503B8248A53}"/>
              </a:ext>
            </a:extLst>
          </p:cNvPr>
          <p:cNvSpPr txBox="1"/>
          <p:nvPr/>
        </p:nvSpPr>
        <p:spPr>
          <a:xfrm>
            <a:off x="5531556" y="1069103"/>
            <a:ext cx="3454198" cy="46012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happened near the end of Jesus’ life. He knew that Judas, one of his disciples, would betray Him. </a:t>
            </a:r>
            <a:r>
              <a:rPr lang="en-GB" sz="1700" dirty="0">
                <a:latin typeface="Tahoma" panose="020B0604030504040204" pitchFamily="34" charset="0"/>
                <a:ea typeface="Tahoma" panose="020B0604030504040204" pitchFamily="34" charset="0"/>
                <a:cs typeface="Tahoma" panose="020B0604030504040204" pitchFamily="34" charset="0"/>
              </a:rPr>
              <a:t>Jesus got up at the meal to wash his disciple’s feet. By doing the job of a servant, he was demonstrating that he came to be a servant, to serve and help other people and wash the world of their sins. Only Jesus can offer us forgiveness!</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Dear Jesus, </a:t>
            </a:r>
            <a:r>
              <a:rPr lang="en-GB" dirty="0">
                <a:latin typeface="Tahoma" panose="020B0604030504040204" pitchFamily="34" charset="0"/>
                <a:ea typeface="Tahoma" panose="020B0604030504040204" pitchFamily="34" charset="0"/>
                <a:cs typeface="Tahoma" panose="020B0604030504040204" pitchFamily="34" charset="0"/>
              </a:rPr>
              <a:t>Thank you that you came as a servant to lay down your life. We pray that we would learn to be like Jesus and serve one another. Amen.</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5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 Trinity&#10;[Click for larger image view]">
            <a:extLst>
              <a:ext uri="{FF2B5EF4-FFF2-40B4-BE49-F238E27FC236}">
                <a16:creationId xmlns:a16="http://schemas.microsoft.com/office/drawing/2014/main" id="{B44C7D20-93AE-1164-5924-1EF4FBCAB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950" y="3775934"/>
            <a:ext cx="2181695" cy="21816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2E4536-0CDB-484E-E055-FC08E0313FF1}"/>
              </a:ext>
            </a:extLst>
          </p:cNvPr>
          <p:cNvSpPr txBox="1"/>
          <p:nvPr/>
        </p:nvSpPr>
        <p:spPr>
          <a:xfrm>
            <a:off x="272858" y="227295"/>
            <a:ext cx="8622787" cy="3416320"/>
          </a:xfrm>
          <a:prstGeom prst="rect">
            <a:avLst/>
          </a:prstGeom>
          <a:solidFill>
            <a:schemeClr val="bg1"/>
          </a:solidFill>
          <a:ln w="22225">
            <a:solidFill>
              <a:schemeClr val="tx1"/>
            </a:solidFill>
          </a:ln>
        </p:spPr>
        <p:txBody>
          <a:bodyPr wrap="square">
            <a:spAutoFit/>
          </a:bodyPr>
          <a:lstStyle/>
          <a:p>
            <a:r>
              <a:rPr lang="en-GB" b="1"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The Trinity</a:t>
            </a:r>
          </a:p>
          <a:p>
            <a:r>
              <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The word Trinity means 3 as 1. Christians believe that God has three forms or characters: Father, Son and Holy Spirit. The box below shows that they are all different, and all still are God.</a:t>
            </a:r>
          </a:p>
          <a:p>
            <a:endParaRPr lang="en-GB"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endPar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endPar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pPr algn="l"/>
            <a:endParaRPr lang="en-GB"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US" sz="1800" dirty="0">
                <a:latin typeface="Tahoma" panose="020B0604030504040204" pitchFamily="34" charset="0"/>
                <a:ea typeface="Tahoma" panose="020B0604030504040204" pitchFamily="34" charset="0"/>
                <a:cs typeface="Tahoma" panose="020B0604030504040204" pitchFamily="34" charset="0"/>
              </a:rPr>
              <a:t>In the first book of the Bible</a:t>
            </a:r>
            <a:r>
              <a:rPr lang="en-US" sz="1800">
                <a:latin typeface="Tahoma" panose="020B0604030504040204" pitchFamily="34" charset="0"/>
                <a:ea typeface="Tahoma" panose="020B0604030504040204" pitchFamily="34" charset="0"/>
                <a:cs typeface="Tahoma" panose="020B0604030504040204" pitchFamily="34" charset="0"/>
              </a:rPr>
              <a:t>,</a:t>
            </a:r>
            <a:r>
              <a:rPr lang="en-US" sz="1800" dirty="0">
                <a:latin typeface="Tahoma" panose="020B0604030504040204" pitchFamily="34" charset="0"/>
                <a:ea typeface="Tahoma" panose="020B0604030504040204" pitchFamily="34" charset="0"/>
                <a:cs typeface="Tahoma" panose="020B0604030504040204" pitchFamily="34" charset="0"/>
              </a:rPr>
              <a:t> God was there before the earth was created. In the Gospel books, God comes to earth as a human, Jesus, and we read about His life on earth. After Jesus has left earth to go back to heaven, the Holy Spirit comes to be a friend and helper to Christians.</a:t>
            </a:r>
          </a:p>
        </p:txBody>
      </p:sp>
      <p:sp>
        <p:nvSpPr>
          <p:cNvPr id="4" name="TextBox 3">
            <a:extLst>
              <a:ext uri="{FF2B5EF4-FFF2-40B4-BE49-F238E27FC236}">
                <a16:creationId xmlns:a16="http://schemas.microsoft.com/office/drawing/2014/main" id="{D160B76F-2D56-17BB-CA46-504A222F1458}"/>
              </a:ext>
            </a:extLst>
          </p:cNvPr>
          <p:cNvSpPr txBox="1"/>
          <p:nvPr/>
        </p:nvSpPr>
        <p:spPr>
          <a:xfrm>
            <a:off x="272858" y="3799616"/>
            <a:ext cx="2491858" cy="646331"/>
          </a:xfrm>
          <a:prstGeom prst="rect">
            <a:avLst/>
          </a:prstGeom>
          <a:solidFill>
            <a:schemeClr val="accent2">
              <a:lumMod val="60000"/>
              <a:lumOff val="40000"/>
            </a:schemeClr>
          </a:solidFill>
        </p:spPr>
        <p:txBody>
          <a:bodyPr wrap="square">
            <a:spAutoFit/>
          </a:bodyPr>
          <a:lstStyle/>
          <a:p>
            <a:r>
              <a:rPr lang="en-GB" sz="1800" b="1" dirty="0">
                <a:latin typeface="Tahoma" panose="020B0604030504040204" pitchFamily="34" charset="0"/>
                <a:ea typeface="Tahoma" panose="020B0604030504040204" pitchFamily="34" charset="0"/>
                <a:cs typeface="Tahoma" panose="020B0604030504040204" pitchFamily="34" charset="0"/>
              </a:rPr>
              <a:t>Video</a:t>
            </a:r>
            <a:endParaRPr lang="en-GB" sz="1800" b="1" dirty="0">
              <a:latin typeface="Tahoma" panose="020B0604030504040204" pitchFamily="34" charset="0"/>
              <a:ea typeface="Tahoma" panose="020B0604030504040204" pitchFamily="34" charset="0"/>
              <a:cs typeface="Tahoma" panose="020B0604030504040204" pitchFamily="34" charset="0"/>
              <a:hlinkClick r:id="rId3"/>
            </a:endParaRPr>
          </a:p>
          <a:p>
            <a:r>
              <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What is the Trinity?</a:t>
            </a:r>
            <a:endParaRPr lang="en-GB" sz="1800" dirty="0">
              <a:solidFill>
                <a:srgbClr val="0528B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51C115D-98C0-1974-3484-8022F7F25055}"/>
              </a:ext>
            </a:extLst>
          </p:cNvPr>
          <p:cNvSpPr txBox="1"/>
          <p:nvPr/>
        </p:nvSpPr>
        <p:spPr>
          <a:xfrm>
            <a:off x="248355" y="4594319"/>
            <a:ext cx="5686879" cy="1200329"/>
          </a:xfrm>
          <a:prstGeom prst="rect">
            <a:avLst/>
          </a:prstGeom>
          <a:solidFill>
            <a:schemeClr val="accent2">
              <a:lumMod val="60000"/>
              <a:lumOff val="40000"/>
            </a:schemeClr>
          </a:solidFill>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Where is it in the Bible? </a:t>
            </a:r>
            <a:endParaRPr lang="en-US" b="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Father – </a:t>
            </a:r>
            <a:r>
              <a:rPr lang="en-US" sz="1800" dirty="0">
                <a:latin typeface="Tahoma" panose="020B0604030504040204" pitchFamily="34" charset="0"/>
                <a:ea typeface="Tahoma" panose="020B0604030504040204" pitchFamily="34" charset="0"/>
                <a:cs typeface="Tahoma" panose="020B0604030504040204" pitchFamily="34" charset="0"/>
              </a:rPr>
              <a:t>Genesis, chapter 1 </a:t>
            </a:r>
          </a:p>
          <a:p>
            <a:r>
              <a:rPr lang="en-US" sz="1800" dirty="0">
                <a:latin typeface="Tahoma" panose="020B0604030504040204" pitchFamily="34" charset="0"/>
                <a:ea typeface="Tahoma" panose="020B0604030504040204" pitchFamily="34" charset="0"/>
                <a:cs typeface="Tahoma" panose="020B0604030504040204" pitchFamily="34" charset="0"/>
              </a:rPr>
              <a:t>Son – The Gospels: Matthew, Mark, Luke and John</a:t>
            </a:r>
          </a:p>
          <a:p>
            <a:r>
              <a:rPr lang="en-US" dirty="0">
                <a:latin typeface="Tahoma" panose="020B0604030504040204" pitchFamily="34" charset="0"/>
                <a:ea typeface="Tahoma" panose="020B0604030504040204" pitchFamily="34" charset="0"/>
                <a:cs typeface="Tahoma" panose="020B0604030504040204" pitchFamily="34" charset="0"/>
              </a:rPr>
              <a:t>Spirit – The book of Acts, chapter 2</a:t>
            </a:r>
            <a:r>
              <a:rPr lang="en-US" sz="1800"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Table 1">
            <a:extLst>
              <a:ext uri="{FF2B5EF4-FFF2-40B4-BE49-F238E27FC236}">
                <a16:creationId xmlns:a16="http://schemas.microsoft.com/office/drawing/2014/main" id="{B7092580-7BA4-C5C3-F06A-3EB58E541528}"/>
              </a:ext>
            </a:extLst>
          </p:cNvPr>
          <p:cNvGraphicFramePr>
            <a:graphicFrameLocks noGrp="1"/>
          </p:cNvGraphicFramePr>
          <p:nvPr>
            <p:extLst>
              <p:ext uri="{D42A27DB-BD31-4B8C-83A1-F6EECF244321}">
                <p14:modId xmlns:p14="http://schemas.microsoft.com/office/powerpoint/2010/main" val="1444212023"/>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graphicFrame>
        <p:nvGraphicFramePr>
          <p:cNvPr id="6" name="Table 5">
            <a:extLst>
              <a:ext uri="{FF2B5EF4-FFF2-40B4-BE49-F238E27FC236}">
                <a16:creationId xmlns:a16="http://schemas.microsoft.com/office/drawing/2014/main" id="{86FF1A8F-2D27-DCC2-C2C8-84283F715653}"/>
              </a:ext>
            </a:extLst>
          </p:cNvPr>
          <p:cNvGraphicFramePr>
            <a:graphicFrameLocks noGrp="1"/>
          </p:cNvGraphicFramePr>
          <p:nvPr/>
        </p:nvGraphicFramePr>
        <p:xfrm>
          <a:off x="1925620" y="1525314"/>
          <a:ext cx="4668818" cy="548640"/>
        </p:xfrm>
        <a:graphic>
          <a:graphicData uri="http://schemas.openxmlformats.org/drawingml/2006/table">
            <a:tbl>
              <a:tblPr/>
              <a:tblGrid>
                <a:gridCol w="1536993">
                  <a:extLst>
                    <a:ext uri="{9D8B030D-6E8A-4147-A177-3AD203B41FA5}">
                      <a16:colId xmlns:a16="http://schemas.microsoft.com/office/drawing/2014/main" val="3271445227"/>
                    </a:ext>
                  </a:extLst>
                </a:gridCol>
                <a:gridCol w="879295">
                  <a:extLst>
                    <a:ext uri="{9D8B030D-6E8A-4147-A177-3AD203B41FA5}">
                      <a16:colId xmlns:a16="http://schemas.microsoft.com/office/drawing/2014/main" val="3160507439"/>
                    </a:ext>
                  </a:extLst>
                </a:gridCol>
                <a:gridCol w="849854">
                  <a:extLst>
                    <a:ext uri="{9D8B030D-6E8A-4147-A177-3AD203B41FA5}">
                      <a16:colId xmlns:a16="http://schemas.microsoft.com/office/drawing/2014/main" val="1253241360"/>
                    </a:ext>
                  </a:extLst>
                </a:gridCol>
                <a:gridCol w="1402676">
                  <a:extLst>
                    <a:ext uri="{9D8B030D-6E8A-4147-A177-3AD203B41FA5}">
                      <a16:colId xmlns:a16="http://schemas.microsoft.com/office/drawing/2014/main" val="1535493821"/>
                    </a:ext>
                  </a:extLst>
                </a:gridCol>
              </a:tblGrid>
              <a:tr h="0">
                <a:tc>
                  <a:txBody>
                    <a:bodyPr/>
                    <a:lstStyle/>
                    <a:p>
                      <a:r>
                        <a:rPr lang="en-GB" b="1" dirty="0">
                          <a:effectLst/>
                        </a:rPr>
                        <a:t>Who are you?</a:t>
                      </a:r>
                      <a:endParaRPr lang="en-GB" dirty="0">
                        <a:effectLst/>
                      </a:endParaRPr>
                    </a:p>
                  </a:txBody>
                  <a:tcPr marL="0" marR="0" marT="0" marB="0">
                    <a:lnL>
                      <a:noFill/>
                    </a:lnL>
                    <a:lnR>
                      <a:noFill/>
                    </a:lnR>
                    <a:lnT>
                      <a:noFill/>
                    </a:lnT>
                    <a:lnB>
                      <a:noFill/>
                    </a:lnB>
                    <a:noFill/>
                  </a:tcPr>
                </a:tc>
                <a:tc>
                  <a:txBody>
                    <a:bodyPr/>
                    <a:lstStyle/>
                    <a:p>
                      <a:r>
                        <a:rPr lang="en-GB" dirty="0">
                          <a:effectLst/>
                        </a:rPr>
                        <a:t>Father</a:t>
                      </a:r>
                    </a:p>
                  </a:txBody>
                  <a:tcPr marL="0" marR="0" marT="0" marB="0">
                    <a:lnL>
                      <a:noFill/>
                    </a:lnL>
                    <a:lnR>
                      <a:noFill/>
                    </a:lnR>
                    <a:lnT>
                      <a:noFill/>
                    </a:lnT>
                    <a:lnB>
                      <a:noFill/>
                    </a:lnB>
                    <a:noFill/>
                  </a:tcPr>
                </a:tc>
                <a:tc>
                  <a:txBody>
                    <a:bodyPr/>
                    <a:lstStyle/>
                    <a:p>
                      <a:r>
                        <a:rPr lang="en-GB" dirty="0">
                          <a:effectLst/>
                        </a:rPr>
                        <a:t>Son</a:t>
                      </a:r>
                    </a:p>
                  </a:txBody>
                  <a:tcPr marL="0" marR="0" marT="0" marB="0">
                    <a:lnL>
                      <a:noFill/>
                    </a:lnL>
                    <a:lnR>
                      <a:noFill/>
                    </a:lnR>
                    <a:lnT>
                      <a:noFill/>
                    </a:lnT>
                    <a:lnB>
                      <a:noFill/>
                    </a:lnB>
                    <a:noFill/>
                  </a:tcPr>
                </a:tc>
                <a:tc>
                  <a:txBody>
                    <a:bodyPr/>
                    <a:lstStyle/>
                    <a:p>
                      <a:r>
                        <a:rPr lang="en-GB" dirty="0">
                          <a:effectLst/>
                        </a:rPr>
                        <a:t>Holy Spirit</a:t>
                      </a:r>
                    </a:p>
                  </a:txBody>
                  <a:tcPr marL="0" marR="0" marT="0" marB="0">
                    <a:lnL>
                      <a:noFill/>
                    </a:lnL>
                    <a:lnR>
                      <a:noFill/>
                    </a:lnR>
                    <a:lnT>
                      <a:noFill/>
                    </a:lnT>
                    <a:lnB>
                      <a:noFill/>
                    </a:lnB>
                    <a:noFill/>
                  </a:tcPr>
                </a:tc>
                <a:extLst>
                  <a:ext uri="{0D108BD9-81ED-4DB2-BD59-A6C34878D82A}">
                    <a16:rowId xmlns:a16="http://schemas.microsoft.com/office/drawing/2014/main" val="3888794803"/>
                  </a:ext>
                </a:extLst>
              </a:tr>
              <a:tr h="0">
                <a:tc>
                  <a:txBody>
                    <a:bodyPr/>
                    <a:lstStyle/>
                    <a:p>
                      <a:r>
                        <a:rPr lang="en-GB" b="1" dirty="0">
                          <a:effectLst/>
                          <a:highlight>
                            <a:srgbClr val="FFFF00"/>
                          </a:highlight>
                        </a:rPr>
                        <a:t>What are you?</a:t>
                      </a:r>
                      <a:endParaRPr lang="en-GB" dirty="0">
                        <a:effectLst/>
                        <a:highlight>
                          <a:srgbClr val="FFFF00"/>
                        </a:highlight>
                      </a:endParaRPr>
                    </a:p>
                  </a:txBody>
                  <a:tcPr marL="0" marR="0" marT="0" marB="0">
                    <a:lnL>
                      <a:noFill/>
                    </a:lnL>
                    <a:lnR>
                      <a:noFill/>
                    </a:lnR>
                    <a:lnT>
                      <a:noFill/>
                    </a:lnT>
                    <a:lnB>
                      <a:noFill/>
                    </a:lnB>
                    <a:solidFill>
                      <a:srgbClr val="FFFF00"/>
                    </a:solidFill>
                  </a:tcPr>
                </a:tc>
                <a:tc>
                  <a:txBody>
                    <a:bodyPr/>
                    <a:lstStyle/>
                    <a:p>
                      <a:r>
                        <a:rPr lang="en-GB" dirty="0">
                          <a:effectLst/>
                          <a:highlight>
                            <a:srgbClr val="FFFF00"/>
                          </a:highlight>
                        </a:rPr>
                        <a:t> God</a:t>
                      </a:r>
                    </a:p>
                  </a:txBody>
                  <a:tcPr marL="0" marR="0" marT="0" marB="0">
                    <a:lnL>
                      <a:noFill/>
                    </a:lnL>
                    <a:lnR>
                      <a:noFill/>
                    </a:lnR>
                    <a:lnT>
                      <a:noFill/>
                    </a:lnT>
                    <a:lnB>
                      <a:noFill/>
                    </a:lnB>
                    <a:solidFill>
                      <a:srgbClr val="FFFF00"/>
                    </a:solidFill>
                  </a:tcPr>
                </a:tc>
                <a:tc>
                  <a:txBody>
                    <a:bodyPr/>
                    <a:lstStyle/>
                    <a:p>
                      <a:r>
                        <a:rPr lang="en-GB" dirty="0">
                          <a:effectLst/>
                          <a:highlight>
                            <a:srgbClr val="FFFF00"/>
                          </a:highlight>
                        </a:rPr>
                        <a:t>God</a:t>
                      </a:r>
                    </a:p>
                  </a:txBody>
                  <a:tcPr marL="0" marR="0" marT="0" marB="0">
                    <a:lnL>
                      <a:noFill/>
                    </a:lnL>
                    <a:lnR>
                      <a:noFill/>
                    </a:lnR>
                    <a:lnT>
                      <a:noFill/>
                    </a:lnT>
                    <a:lnB>
                      <a:noFill/>
                    </a:lnB>
                    <a:solidFill>
                      <a:srgbClr val="FFFF00"/>
                    </a:solidFill>
                  </a:tcPr>
                </a:tc>
                <a:tc>
                  <a:txBody>
                    <a:bodyPr/>
                    <a:lstStyle/>
                    <a:p>
                      <a:r>
                        <a:rPr lang="en-GB" dirty="0">
                          <a:effectLst/>
                          <a:highlight>
                            <a:srgbClr val="FFFF00"/>
                          </a:highlight>
                        </a:rPr>
                        <a:t>God</a:t>
                      </a:r>
                    </a:p>
                  </a:txBody>
                  <a:tcPr marL="0" marR="0" marT="0" marB="0">
                    <a:lnL>
                      <a:noFill/>
                    </a:lnL>
                    <a:lnR>
                      <a:noFill/>
                    </a:lnR>
                    <a:lnT>
                      <a:noFill/>
                    </a:lnT>
                    <a:lnB>
                      <a:noFill/>
                    </a:lnB>
                    <a:solidFill>
                      <a:srgbClr val="FFFF00"/>
                    </a:solidFill>
                  </a:tcPr>
                </a:tc>
                <a:extLst>
                  <a:ext uri="{0D108BD9-81ED-4DB2-BD59-A6C34878D82A}">
                    <a16:rowId xmlns:a16="http://schemas.microsoft.com/office/drawing/2014/main" val="1637049269"/>
                  </a:ext>
                </a:extLst>
              </a:tr>
            </a:tbl>
          </a:graphicData>
        </a:graphic>
      </p:graphicFrame>
    </p:spTree>
    <p:extLst>
      <p:ext uri="{BB962C8B-B14F-4D97-AF65-F5344CB8AC3E}">
        <p14:creationId xmlns:p14="http://schemas.microsoft.com/office/powerpoint/2010/main" val="370893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6CBDB0-4FD0-E4F8-261D-685BC758BA83}"/>
              </a:ext>
            </a:extLst>
          </p:cNvPr>
          <p:cNvSpPr txBox="1"/>
          <p:nvPr/>
        </p:nvSpPr>
        <p:spPr>
          <a:xfrm>
            <a:off x="162000" y="5027457"/>
            <a:ext cx="2255905" cy="5539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The artist is from the USA.</a:t>
            </a:r>
          </a:p>
        </p:txBody>
      </p:sp>
      <p:graphicFrame>
        <p:nvGraphicFramePr>
          <p:cNvPr id="5" name="Table 4">
            <a:extLst>
              <a:ext uri="{FF2B5EF4-FFF2-40B4-BE49-F238E27FC236}">
                <a16:creationId xmlns:a16="http://schemas.microsoft.com/office/drawing/2014/main" id="{5FE650E6-1239-437A-0F63-43AAE32199CA}"/>
              </a:ext>
            </a:extLst>
          </p:cNvPr>
          <p:cNvGraphicFramePr>
            <a:graphicFrameLocks noGrp="1"/>
          </p:cNvGraphicFramePr>
          <p:nvPr>
            <p:extLst>
              <p:ext uri="{D42A27DB-BD31-4B8C-83A1-F6EECF244321}">
                <p14:modId xmlns:p14="http://schemas.microsoft.com/office/powerpoint/2010/main" val="2956214161"/>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sp>
        <p:nvSpPr>
          <p:cNvPr id="9" name="TextBox 8">
            <a:extLst>
              <a:ext uri="{FF2B5EF4-FFF2-40B4-BE49-F238E27FC236}">
                <a16:creationId xmlns:a16="http://schemas.microsoft.com/office/drawing/2014/main" id="{C9309C6C-2E92-EE7A-B09E-7BA110680D73}"/>
              </a:ext>
            </a:extLst>
          </p:cNvPr>
          <p:cNvSpPr txBox="1"/>
          <p:nvPr/>
        </p:nvSpPr>
        <p:spPr>
          <a:xfrm>
            <a:off x="5905948" y="227294"/>
            <a:ext cx="2926080" cy="3139321"/>
          </a:xfrm>
          <a:prstGeom prst="rect">
            <a:avLst/>
          </a:prstGeom>
          <a:solidFill>
            <a:srgbClr val="FFFFFF"/>
          </a:solidFill>
          <a:ln>
            <a:solidFill>
              <a:schemeClr val="tx1"/>
            </a:solidFill>
          </a:ln>
        </p:spPr>
        <p:txBody>
          <a:bodyPr wrap="square">
            <a:spAutoFit/>
          </a:bodyPr>
          <a:lstStyle/>
          <a:p>
            <a:r>
              <a:rPr lang="en-GB" sz="18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Take a closer look. </a:t>
            </a:r>
          </a:p>
          <a:p>
            <a:endParaRPr lang="en-GB"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8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In the painting, all three of the people (the Trinity) are holding hands.  Except you can see there is a gap in their circle. </a:t>
            </a:r>
          </a:p>
          <a:p>
            <a:endParaRPr lang="en-GB"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8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Why do you think this is? Who could fill the gap?</a:t>
            </a:r>
          </a:p>
        </p:txBody>
      </p:sp>
      <p:pic>
        <p:nvPicPr>
          <p:cNvPr id="10" name="Picture 2" descr="Title: Trinity&#10;[Click for larger image view]">
            <a:extLst>
              <a:ext uri="{FF2B5EF4-FFF2-40B4-BE49-F238E27FC236}">
                <a16:creationId xmlns:a16="http://schemas.microsoft.com/office/drawing/2014/main" id="{2ACC8480-2559-F738-B72D-0D6FF2683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332"/>
            <a:ext cx="5814115" cy="58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1D10ADF-92C5-4E08-A6A3-BBF40795E154}"/>
              </a:ext>
            </a:extLst>
          </p:cNvPr>
          <p:cNvSpPr txBox="1"/>
          <p:nvPr/>
        </p:nvSpPr>
        <p:spPr>
          <a:xfrm>
            <a:off x="4980791" y="924591"/>
            <a:ext cx="4001843"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The three people in the painting form the three characters or parts of God:</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God the Father,</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God the Son,</a:t>
            </a: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God the Holy Spirit</a:t>
            </a:r>
          </a:p>
          <a:p>
            <a:endPar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The painting reminds us that we are invited in to be part of the Trinity, to be part of God’s family. The gap in the circle of hands is for us. What a wonderful invitation. Christians believe through his Spirit, God lives in them and that we can ask God to be part of our lives. Is that something you would like to do?</a:t>
            </a:r>
          </a:p>
          <a:p>
            <a:endPar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Dear Father God, You came to earth as Jesus and then sent your spirit to help us. Thank you. Amen.</a:t>
            </a:r>
          </a:p>
        </p:txBody>
      </p:sp>
      <p:sp>
        <p:nvSpPr>
          <p:cNvPr id="2" name="TextBox 1">
            <a:extLst>
              <a:ext uri="{FF2B5EF4-FFF2-40B4-BE49-F238E27FC236}">
                <a16:creationId xmlns:a16="http://schemas.microsoft.com/office/drawing/2014/main" id="{BEEA92E0-F3FF-DB1E-B3C2-80F89FD36E5D}"/>
              </a:ext>
            </a:extLst>
          </p:cNvPr>
          <p:cNvSpPr txBox="1"/>
          <p:nvPr/>
        </p:nvSpPr>
        <p:spPr>
          <a:xfrm>
            <a:off x="1868715" y="134461"/>
            <a:ext cx="5976399" cy="600164"/>
          </a:xfrm>
          <a:prstGeom prst="rect">
            <a:avLst/>
          </a:prstGeom>
          <a:solidFill>
            <a:schemeClr val="accent2">
              <a:lumMod val="60000"/>
              <a:lumOff val="40000"/>
            </a:schemeClr>
          </a:solidFill>
          <a:ln>
            <a:solidFill>
              <a:schemeClr val="tx1"/>
            </a:solidFill>
          </a:ln>
        </p:spPr>
        <p:txBody>
          <a:bodyPr wrap="square" rtlCol="0">
            <a:spAutoFit/>
          </a:bodyPr>
          <a:lstStyle/>
          <a:p>
            <a:r>
              <a:rPr lang="en-GB" sz="3300" dirty="0">
                <a:latin typeface="Tahoma" panose="020B0604030504040204" pitchFamily="34" charset="0"/>
                <a:ea typeface="Tahoma" panose="020B0604030504040204" pitchFamily="34" charset="0"/>
                <a:cs typeface="Tahoma" panose="020B0604030504040204" pitchFamily="34" charset="0"/>
              </a:rPr>
              <a:t>Time to think or time to pray…</a:t>
            </a:r>
            <a:endParaRPr lang="en-GB" sz="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D7B0ECD0-2916-DAB9-A2D4-A1D8E948A001}"/>
              </a:ext>
            </a:extLst>
          </p:cNvPr>
          <p:cNvGraphicFramePr>
            <a:graphicFrameLocks noGrp="1"/>
          </p:cNvGraphicFramePr>
          <p:nvPr>
            <p:extLst>
              <p:ext uri="{D42A27DB-BD31-4B8C-83A1-F6EECF244321}">
                <p14:modId xmlns:p14="http://schemas.microsoft.com/office/powerpoint/2010/main" val="2886073389"/>
              </p:ext>
            </p:extLst>
          </p:nvPr>
        </p:nvGraphicFramePr>
        <p:xfrm>
          <a:off x="162000" y="6082066"/>
          <a:ext cx="6098951" cy="548640"/>
        </p:xfrm>
        <a:graphic>
          <a:graphicData uri="http://schemas.openxmlformats.org/drawingml/2006/table">
            <a:tbl>
              <a:tblPr/>
              <a:tblGrid>
                <a:gridCol w="6098951">
                  <a:extLst>
                    <a:ext uri="{9D8B030D-6E8A-4147-A177-3AD203B41FA5}">
                      <a16:colId xmlns:a16="http://schemas.microsoft.com/office/drawing/2014/main" val="3659313510"/>
                    </a:ext>
                  </a:extLst>
                </a:gridCol>
              </a:tblGrid>
              <a:tr h="0">
                <a:tc>
                  <a:txBody>
                    <a:bodyPr/>
                    <a:lstStyle/>
                    <a:p>
                      <a:pPr algn="l"/>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Latimore, Kelly. Trinity, from </a:t>
                      </a:r>
                      <a:r>
                        <a:rPr lang="en-GB" sz="1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https://diglib.library.vanderbilt.edu/act-imagelink.pl?RC=57123</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[retrieved January 3, 2025]. Original source: Kelly Latimore Icons, </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https://kellylatimoreicons.com</a:t>
                      </a:r>
                      <a:r>
                        <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nchor="ctr">
                    <a:lnL>
                      <a:noFill/>
                    </a:lnL>
                    <a:lnR>
                      <a:noFill/>
                    </a:lnR>
                    <a:lnT>
                      <a:noFill/>
                    </a:lnT>
                    <a:lnB>
                      <a:noFill/>
                    </a:lnB>
                    <a:noFill/>
                  </a:tcPr>
                </a:tc>
                <a:extLst>
                  <a:ext uri="{0D108BD9-81ED-4DB2-BD59-A6C34878D82A}">
                    <a16:rowId xmlns:a16="http://schemas.microsoft.com/office/drawing/2014/main" val="2068209593"/>
                  </a:ext>
                </a:extLst>
              </a:tr>
            </a:tbl>
          </a:graphicData>
        </a:graphic>
      </p:graphicFrame>
      <p:pic>
        <p:nvPicPr>
          <p:cNvPr id="4" name="Picture 2" descr="Title: Trinity&#10;[Click for larger image view]">
            <a:extLst>
              <a:ext uri="{FF2B5EF4-FFF2-40B4-BE49-F238E27FC236}">
                <a16:creationId xmlns:a16="http://schemas.microsoft.com/office/drawing/2014/main" id="{8E90CCC3-8EE2-C48B-4555-213FE8030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5134"/>
            <a:ext cx="4869450" cy="486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World Map">
            <a:extLst>
              <a:ext uri="{FF2B5EF4-FFF2-40B4-BE49-F238E27FC236}">
                <a16:creationId xmlns:a16="http://schemas.microsoft.com/office/drawing/2014/main" id="{13A68349-B067-B4A7-4D35-17A5A01E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B96FFE-3A7D-4CE7-AB96-6D1762C19732}"/>
              </a:ext>
            </a:extLst>
          </p:cNvPr>
          <p:cNvSpPr txBox="1"/>
          <p:nvPr/>
        </p:nvSpPr>
        <p:spPr>
          <a:xfrm>
            <a:off x="5813778" y="165464"/>
            <a:ext cx="3091769" cy="1375542"/>
          </a:xfrm>
          <a:prstGeom prst="rect">
            <a:avLst/>
          </a:prstGeom>
          <a:solidFill>
            <a:schemeClr val="accent1"/>
          </a:solidFill>
        </p:spPr>
        <p:txBody>
          <a:bodyPr vert="horz" lIns="68580" tIns="34290" rIns="68580" bIns="34290" rtlCol="0" anchor="b">
            <a:noAutofit/>
          </a:bodyPr>
          <a:lstStyle/>
          <a:p>
            <a:pPr algn="ctr">
              <a:lnSpc>
                <a:spcPct val="90000"/>
              </a:lnSpc>
              <a:spcBef>
                <a:spcPct val="0"/>
              </a:spcBef>
              <a:spcAft>
                <a:spcPts val="450"/>
              </a:spcAft>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Worship Number 2</a:t>
            </a:r>
          </a:p>
        </p:txBody>
      </p:sp>
      <p:sp>
        <p:nvSpPr>
          <p:cNvPr id="6" name="TextBox 5">
            <a:extLst>
              <a:ext uri="{FF2B5EF4-FFF2-40B4-BE49-F238E27FC236}">
                <a16:creationId xmlns:a16="http://schemas.microsoft.com/office/drawing/2014/main" id="{A23FFB8C-A6ED-0D83-FBC7-19D1B55636EE}"/>
              </a:ext>
            </a:extLst>
          </p:cNvPr>
          <p:cNvSpPr txBox="1"/>
          <p:nvPr/>
        </p:nvSpPr>
        <p:spPr>
          <a:xfrm>
            <a:off x="0" y="6569425"/>
            <a:ext cx="6491111" cy="246221"/>
          </a:xfrm>
          <a:prstGeom prst="rect">
            <a:avLst/>
          </a:prstGeom>
          <a:noFill/>
        </p:spPr>
        <p:txBody>
          <a:bodyPr wrap="square">
            <a:spAutoFit/>
          </a:bodyPr>
          <a:lstStyle/>
          <a:p>
            <a:r>
              <a:rPr lang="en-GB" sz="1000" b="1" dirty="0">
                <a:latin typeface="Tahoma" panose="020B0604030504040204" pitchFamily="34" charset="0"/>
                <a:ea typeface="Tahoma" panose="020B0604030504040204" pitchFamily="34" charset="0"/>
                <a:cs typeface="Tahoma" panose="020B0604030504040204" pitchFamily="34" charset="0"/>
              </a:rPr>
              <a:t>Global World map by Nastyasensei Sens is licensed under </a:t>
            </a:r>
            <a:r>
              <a:rPr lang="en-GB" sz="1000" b="1" i="0" dirty="0">
                <a:effectLst/>
                <a:latin typeface="Tahoma" panose="020B0604030504040204" pitchFamily="34" charset="0"/>
                <a:ea typeface="Tahoma" panose="020B0604030504040204" pitchFamily="34" charset="0"/>
                <a:cs typeface="Tahoma" panose="020B0604030504040204" pitchFamily="34" charset="0"/>
              </a:rPr>
              <a:t>CC BY-SA 4.0</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584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AC67C-B8B4-86E4-B09E-CFAA6607AEF9}"/>
              </a:ext>
            </a:extLst>
          </p:cNvPr>
          <p:cNvSpPr txBox="1"/>
          <p:nvPr/>
        </p:nvSpPr>
        <p:spPr>
          <a:xfrm>
            <a:off x="-1" y="80852"/>
            <a:ext cx="24722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6" name="TextBox 5">
            <a:extLst>
              <a:ext uri="{FF2B5EF4-FFF2-40B4-BE49-F238E27FC236}">
                <a16:creationId xmlns:a16="http://schemas.microsoft.com/office/drawing/2014/main" id="{DD2E166A-C36E-21BF-D3E8-272AA264461D}"/>
              </a:ext>
            </a:extLst>
          </p:cNvPr>
          <p:cNvSpPr txBox="1"/>
          <p:nvPr/>
        </p:nvSpPr>
        <p:spPr>
          <a:xfrm>
            <a:off x="1" y="4415164"/>
            <a:ext cx="247226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Who do you think the other man is? What might he be doing?</a:t>
            </a:r>
          </a:p>
        </p:txBody>
      </p:sp>
      <p:sp>
        <p:nvSpPr>
          <p:cNvPr id="3" name="TextBox 2">
            <a:extLst>
              <a:ext uri="{FF2B5EF4-FFF2-40B4-BE49-F238E27FC236}">
                <a16:creationId xmlns:a16="http://schemas.microsoft.com/office/drawing/2014/main" id="{FC77009E-48D6-24C9-2A6B-D6A0F973C01F}"/>
              </a:ext>
            </a:extLst>
          </p:cNvPr>
          <p:cNvSpPr txBox="1"/>
          <p:nvPr/>
        </p:nvSpPr>
        <p:spPr>
          <a:xfrm>
            <a:off x="1" y="1242508"/>
            <a:ext cx="2624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Can you see Jesus? </a:t>
            </a:r>
          </a:p>
        </p:txBody>
      </p:sp>
      <p:pic>
        <p:nvPicPr>
          <p:cNvPr id="15362" name="Picture 2" descr="Title: Baptism of Jesus&#10;[Click for larger image view]">
            <a:extLst>
              <a:ext uri="{FF2B5EF4-FFF2-40B4-BE49-F238E27FC236}">
                <a16:creationId xmlns:a16="http://schemas.microsoft.com/office/drawing/2014/main" id="{57CC1348-CAA6-E8AA-57D8-2C5F1BC49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867" y="0"/>
            <a:ext cx="5812999" cy="5806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D48A42-A568-73A8-83D4-DA38F1BA9D17}"/>
              </a:ext>
            </a:extLst>
          </p:cNvPr>
          <p:cNvSpPr txBox="1"/>
          <p:nvPr/>
        </p:nvSpPr>
        <p:spPr>
          <a:xfrm>
            <a:off x="6798639" y="5322399"/>
            <a:ext cx="21859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I wonder what the Bible says?</a:t>
            </a:r>
          </a:p>
        </p:txBody>
      </p:sp>
      <p:sp>
        <p:nvSpPr>
          <p:cNvPr id="5" name="TextBox 4">
            <a:extLst>
              <a:ext uri="{FF2B5EF4-FFF2-40B4-BE49-F238E27FC236}">
                <a16:creationId xmlns:a16="http://schemas.microsoft.com/office/drawing/2014/main" id="{F2C33F49-E488-7AD8-E24A-FB8371453B24}"/>
              </a:ext>
            </a:extLst>
          </p:cNvPr>
          <p:cNvSpPr txBox="1"/>
          <p:nvPr/>
        </p:nvSpPr>
        <p:spPr>
          <a:xfrm>
            <a:off x="1" y="2442836"/>
            <a:ext cx="2624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Why is there a dove?</a:t>
            </a:r>
          </a:p>
        </p:txBody>
      </p:sp>
      <p:graphicFrame>
        <p:nvGraphicFramePr>
          <p:cNvPr id="7" name="Table 6">
            <a:extLst>
              <a:ext uri="{FF2B5EF4-FFF2-40B4-BE49-F238E27FC236}">
                <a16:creationId xmlns:a16="http://schemas.microsoft.com/office/drawing/2014/main" id="{156EADBF-EFAA-57A3-0CC6-059718AAF189}"/>
              </a:ext>
            </a:extLst>
          </p:cNvPr>
          <p:cNvGraphicFramePr>
            <a:graphicFrameLocks noGrp="1"/>
          </p:cNvGraphicFramePr>
          <p:nvPr>
            <p:extLst>
              <p:ext uri="{D42A27DB-BD31-4B8C-83A1-F6EECF244321}">
                <p14:modId xmlns:p14="http://schemas.microsoft.com/office/powerpoint/2010/main" val="2458867587"/>
              </p:ext>
            </p:extLst>
          </p:nvPr>
        </p:nvGraphicFramePr>
        <p:xfrm>
          <a:off x="179109" y="6078071"/>
          <a:ext cx="6146387" cy="699077"/>
        </p:xfrm>
        <a:graphic>
          <a:graphicData uri="http://schemas.openxmlformats.org/drawingml/2006/table">
            <a:tbl>
              <a:tblPr/>
              <a:tblGrid>
                <a:gridCol w="6146387">
                  <a:extLst>
                    <a:ext uri="{9D8B030D-6E8A-4147-A177-3AD203B41FA5}">
                      <a16:colId xmlns:a16="http://schemas.microsoft.com/office/drawing/2014/main" val="1944352250"/>
                    </a:ext>
                  </a:extLst>
                </a:gridCol>
              </a:tblGrid>
              <a:tr h="699077">
                <a:tc>
                  <a:txBody>
                    <a:bodyPr/>
                    <a:lstStyle/>
                    <a:p>
                      <a:pPr algn="l"/>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Valente, Liz. Baptism of Jesus, from </a:t>
                      </a:r>
                      <a:r>
                        <a:rPr lang="en-GB" sz="10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 in the Christian Tradition</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project of the Vanderbilt Divinity Library, Nashville, TN.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https://diglib.library.vanderbilt.edu/act-imagelink.pl?RC=59036</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 </a:t>
                      </a:r>
                      <a:r>
                        <a:rPr lang="en-GB" sz="10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[retrieved January 3, 2025]. Original source: Liz Valente, </a:t>
                      </a:r>
                      <a:r>
                        <a:rPr lang="en-GB" sz="1000" b="0" i="0" kern="1200" dirty="0">
                          <a:solidFill>
                            <a:srgbClr val="216BFF"/>
                          </a:solidFill>
                          <a:effectLst/>
                          <a:latin typeface="Tahoma" panose="020B0604030504040204" pitchFamily="34" charset="0"/>
                          <a:ea typeface="Tahoma" panose="020B0604030504040204" pitchFamily="34" charset="0"/>
                          <a:cs typeface="Tahoma" panose="020B0604030504040204" pitchFamily="34" charset="0"/>
                        </a:rPr>
                        <a:t>https://www.instagram.com/donalizvalente/</a:t>
                      </a:r>
                      <a:endParaRPr lang="en-GB" sz="1000" dirty="0">
                        <a:solidFill>
                          <a:srgbClr val="216BFF"/>
                        </a:solidFill>
                        <a:effectLst/>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noFill/>
                  </a:tcPr>
                </a:tc>
                <a:extLst>
                  <a:ext uri="{0D108BD9-81ED-4DB2-BD59-A6C34878D82A}">
                    <a16:rowId xmlns:a16="http://schemas.microsoft.com/office/drawing/2014/main" val="1095833225"/>
                  </a:ext>
                </a:extLst>
              </a:tr>
            </a:tbl>
          </a:graphicData>
        </a:graphic>
      </p:graphicFrame>
    </p:spTree>
    <p:extLst>
      <p:ext uri="{BB962C8B-B14F-4D97-AF65-F5344CB8AC3E}">
        <p14:creationId xmlns:p14="http://schemas.microsoft.com/office/powerpoint/2010/main" val="41260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984cf3-f356-4620-89e4-4ea49894c0cb">
      <Terms xmlns="http://schemas.microsoft.com/office/infopath/2007/PartnerControls"/>
    </lcf76f155ced4ddcb4097134ff3c332f>
    <TaxCatchAll xmlns="1d56b21e-7bc1-49bd-bd4e-2221d8c90c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3404598C1F924C8D24EABE10F05737" ma:contentTypeVersion="13" ma:contentTypeDescription="Create a new document." ma:contentTypeScope="" ma:versionID="7815af466273cd2112b25b7affa2aa63">
  <xsd:schema xmlns:xsd="http://www.w3.org/2001/XMLSchema" xmlns:xs="http://www.w3.org/2001/XMLSchema" xmlns:p="http://schemas.microsoft.com/office/2006/metadata/properties" xmlns:ns2="21984cf3-f356-4620-89e4-4ea49894c0cb" xmlns:ns3="1d56b21e-7bc1-49bd-bd4e-2221d8c90cd4" targetNamespace="http://schemas.microsoft.com/office/2006/metadata/properties" ma:root="true" ma:fieldsID="b09143c9185def683648c4ea0519d78a" ns2:_="" ns3:_="">
    <xsd:import namespace="21984cf3-f356-4620-89e4-4ea49894c0cb"/>
    <xsd:import namespace="1d56b21e-7bc1-49bd-bd4e-2221d8c90c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84cf3-f356-4620-89e4-4ea49894c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8f1233-609f-4a5c-8774-8e449502f5e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56b21e-7bc1-49bd-bd4e-2221d8c90cd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9779727-fa64-4e2a-b1ef-761b9c0f6d71}" ma:internalName="TaxCatchAll" ma:showField="CatchAllData" ma:web="1d56b21e-7bc1-49bd-bd4e-2221d8c90c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E434C-EFFB-4C0A-9A0E-0F161C194BD5}">
  <ds:schemaRefs>
    <ds:schemaRef ds:uri="http://schemas.microsoft.com/sharepoint/v3/contenttype/forms"/>
  </ds:schemaRefs>
</ds:datastoreItem>
</file>

<file path=customXml/itemProps2.xml><?xml version="1.0" encoding="utf-8"?>
<ds:datastoreItem xmlns:ds="http://schemas.openxmlformats.org/officeDocument/2006/customXml" ds:itemID="{B15CB333-06E7-4A9B-8DF9-85B419A76595}">
  <ds:schemaRefs>
    <ds:schemaRef ds:uri="1d56b21e-7bc1-49bd-bd4e-2221d8c90cd4"/>
    <ds:schemaRef ds:uri="21984cf3-f356-4620-89e4-4ea49894c0c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8D05C3A-6DA0-4C1A-B572-CB2AE33FB341}">
  <ds:schemaRefs>
    <ds:schemaRef ds:uri="1d56b21e-7bc1-49bd-bd4e-2221d8c90cd4"/>
    <ds:schemaRef ds:uri="21984cf3-f356-4620-89e4-4ea49894c0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Breeze.thmx</Template>
  <TotalTime>2384</TotalTime>
  <Words>6054</Words>
  <Application>Microsoft Office PowerPoint</Application>
  <PresentationFormat>On-screen Show (4:3)</PresentationFormat>
  <Paragraphs>246</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Century Gothic</vt:lpstr>
      <vt:lpstr>News Gothic MT</vt:lpstr>
      <vt:lpstr>Roboto</vt:lpstr>
      <vt:lpstr>Tahoma</vt:lpstr>
      <vt:lpstr>Trebuchet MS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St Edmundsbury and Ipswich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Diocesan Board of Education</dc:title>
  <dc:creator>Naomi James</dc:creator>
  <cp:lastModifiedBy>Jacqui Studd</cp:lastModifiedBy>
  <cp:revision>76</cp:revision>
  <cp:lastPrinted>2014-03-06T10:42:46Z</cp:lastPrinted>
  <dcterms:created xsi:type="dcterms:W3CDTF">2012-09-25T08:33:23Z</dcterms:created>
  <dcterms:modified xsi:type="dcterms:W3CDTF">2025-01-07T14:36:58Z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0x010100503404598C1F924C8D24EABE10F05737</vt:lpwstr>
  </property>
  <property fmtid="{D5CDD505-2E9C-101B-9397-08002B2CF9AE}" pid="3" name="MediaServiceImageTags">
    <vt:lpwstr/>
  </property>
</Properties>
</file>