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921" r:id="rId2"/>
    <p:sldId id="959" r:id="rId3"/>
    <p:sldId id="960" r:id="rId4"/>
    <p:sldId id="961" r:id="rId5"/>
    <p:sldId id="962" r:id="rId6"/>
    <p:sldId id="963" r:id="rId7"/>
    <p:sldId id="967" r:id="rId8"/>
    <p:sldId id="968" r:id="rId9"/>
    <p:sldId id="966" r:id="rId10"/>
    <p:sldId id="991" r:id="rId11"/>
    <p:sldId id="992" r:id="rId12"/>
    <p:sldId id="996" r:id="rId13"/>
    <p:sldId id="993" r:id="rId1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D9F1"/>
    <a:srgbClr val="376092"/>
    <a:srgbClr val="C55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snapToGrid="0" showGuides="1">
      <p:cViewPr varScale="1">
        <p:scale>
          <a:sx n="87" d="100"/>
          <a:sy n="87" d="100"/>
        </p:scale>
        <p:origin x="51" y="69"/>
      </p:cViewPr>
      <p:guideLst>
        <p:guide orient="horz" pos="2160"/>
        <p:guide pos="3840"/>
      </p:guideLst>
    </p:cSldViewPr>
  </p:slideViewPr>
  <p:notesTextViewPr>
    <p:cViewPr>
      <p:scale>
        <a:sx n="66" d="100"/>
        <a:sy n="66" d="100"/>
      </p:scale>
      <p:origin x="0" y="0"/>
    </p:cViewPr>
  </p:notesTextViewPr>
  <p:notesViewPr>
    <p:cSldViewPr snapToGrid="0" showGuides="1">
      <p:cViewPr varScale="1">
        <p:scale>
          <a:sx n="74" d="100"/>
          <a:sy n="74" d="100"/>
        </p:scale>
        <p:origin x="404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3B58A-F21A-471A-81A6-DFC667900DC8}" type="doc">
      <dgm:prSet loTypeId="urn:microsoft.com/office/officeart/2005/8/layout/chevron1" loCatId="process" qsTypeId="urn:microsoft.com/office/officeart/2005/8/quickstyle/simple1" qsCatId="simple" csTypeId="urn:microsoft.com/office/officeart/2005/8/colors/accent1_2" csCatId="accent1" phldr="1"/>
      <dgm:spPr/>
    </dgm:pt>
    <dgm:pt modelId="{C4CC48F4-6F12-4480-B09E-832B8781582D}">
      <dgm:prSet phldrT="[Text]"/>
      <dgm:spPr/>
      <dgm:t>
        <a:bodyPr/>
        <a:lstStyle/>
        <a:p>
          <a:r>
            <a:rPr lang="en-GB" dirty="0"/>
            <a:t>Tell</a:t>
          </a:r>
        </a:p>
      </dgm:t>
    </dgm:pt>
    <dgm:pt modelId="{8524E124-7C2F-4593-935C-B7C93A59CDF4}" type="parTrans" cxnId="{649512FD-2247-4BD0-88B5-AE88A068F01D}">
      <dgm:prSet/>
      <dgm:spPr/>
      <dgm:t>
        <a:bodyPr/>
        <a:lstStyle/>
        <a:p>
          <a:endParaRPr lang="en-GB"/>
        </a:p>
      </dgm:t>
    </dgm:pt>
    <dgm:pt modelId="{C9827090-D937-43C1-B912-E90697059484}" type="sibTrans" cxnId="{649512FD-2247-4BD0-88B5-AE88A068F01D}">
      <dgm:prSet/>
      <dgm:spPr/>
      <dgm:t>
        <a:bodyPr/>
        <a:lstStyle/>
        <a:p>
          <a:endParaRPr lang="en-GB"/>
        </a:p>
      </dgm:t>
    </dgm:pt>
    <dgm:pt modelId="{CEF59A43-4E8E-499D-986D-04D0C7C360F0}">
      <dgm:prSet phldrT="[Text]"/>
      <dgm:spPr/>
      <dgm:t>
        <a:bodyPr/>
        <a:lstStyle/>
        <a:p>
          <a:r>
            <a:rPr lang="en-GB" dirty="0"/>
            <a:t>Teach</a:t>
          </a:r>
        </a:p>
      </dgm:t>
    </dgm:pt>
    <dgm:pt modelId="{ABA38FAF-6282-4216-A712-8DC621B0F993}" type="parTrans" cxnId="{945F61D3-8A75-4855-8663-2B30A51E4E75}">
      <dgm:prSet/>
      <dgm:spPr/>
      <dgm:t>
        <a:bodyPr/>
        <a:lstStyle/>
        <a:p>
          <a:endParaRPr lang="en-GB"/>
        </a:p>
      </dgm:t>
    </dgm:pt>
    <dgm:pt modelId="{C97E7182-5D9E-4977-8554-F24761F42FF2}" type="sibTrans" cxnId="{945F61D3-8A75-4855-8663-2B30A51E4E75}">
      <dgm:prSet/>
      <dgm:spPr/>
      <dgm:t>
        <a:bodyPr/>
        <a:lstStyle/>
        <a:p>
          <a:endParaRPr lang="en-GB"/>
        </a:p>
      </dgm:t>
    </dgm:pt>
    <dgm:pt modelId="{729993B6-AA36-4634-AF61-6253EF13EB93}">
      <dgm:prSet phldrT="[Text]"/>
      <dgm:spPr/>
      <dgm:t>
        <a:bodyPr/>
        <a:lstStyle/>
        <a:p>
          <a:r>
            <a:rPr lang="en-GB" dirty="0"/>
            <a:t>Tend</a:t>
          </a:r>
        </a:p>
      </dgm:t>
    </dgm:pt>
    <dgm:pt modelId="{BCB09ED0-61FB-4CEB-845B-D6C28450F82D}" type="parTrans" cxnId="{016D8AE3-D9B5-4C93-BBE5-370BCB23390D}">
      <dgm:prSet/>
      <dgm:spPr/>
      <dgm:t>
        <a:bodyPr/>
        <a:lstStyle/>
        <a:p>
          <a:endParaRPr lang="en-GB"/>
        </a:p>
      </dgm:t>
    </dgm:pt>
    <dgm:pt modelId="{2223A2B8-7784-4980-B003-1D1B256C7AC6}" type="sibTrans" cxnId="{016D8AE3-D9B5-4C93-BBE5-370BCB23390D}">
      <dgm:prSet/>
      <dgm:spPr/>
      <dgm:t>
        <a:bodyPr/>
        <a:lstStyle/>
        <a:p>
          <a:endParaRPr lang="en-GB"/>
        </a:p>
      </dgm:t>
    </dgm:pt>
    <dgm:pt modelId="{3F701956-66C5-42CD-A605-FC3B944D63D7}">
      <dgm:prSet/>
      <dgm:spPr/>
      <dgm:t>
        <a:bodyPr/>
        <a:lstStyle/>
        <a:p>
          <a:r>
            <a:rPr lang="en-GB" dirty="0"/>
            <a:t>Transform</a:t>
          </a:r>
        </a:p>
      </dgm:t>
    </dgm:pt>
    <dgm:pt modelId="{B9553029-C18A-4E82-B2FF-2B7172B08770}" type="parTrans" cxnId="{25838B5C-4260-4B2F-BE9E-CFC4D76D3CB6}">
      <dgm:prSet/>
      <dgm:spPr/>
      <dgm:t>
        <a:bodyPr/>
        <a:lstStyle/>
        <a:p>
          <a:endParaRPr lang="en-GB"/>
        </a:p>
      </dgm:t>
    </dgm:pt>
    <dgm:pt modelId="{D060B7F1-3811-4803-8432-6B518EF6FA51}" type="sibTrans" cxnId="{25838B5C-4260-4B2F-BE9E-CFC4D76D3CB6}">
      <dgm:prSet/>
      <dgm:spPr/>
      <dgm:t>
        <a:bodyPr/>
        <a:lstStyle/>
        <a:p>
          <a:endParaRPr lang="en-GB"/>
        </a:p>
      </dgm:t>
    </dgm:pt>
    <dgm:pt modelId="{F607253B-0985-4C4E-A7FE-962375BB3554}">
      <dgm:prSet/>
      <dgm:spPr/>
      <dgm:t>
        <a:bodyPr/>
        <a:lstStyle/>
        <a:p>
          <a:r>
            <a:rPr lang="en-GB" dirty="0"/>
            <a:t>Treasure</a:t>
          </a:r>
        </a:p>
      </dgm:t>
    </dgm:pt>
    <dgm:pt modelId="{B981C690-9726-4EF6-ABED-FE9A8E2E6B8F}" type="parTrans" cxnId="{BA692406-8F06-4FB1-B220-F1E4EF213993}">
      <dgm:prSet/>
      <dgm:spPr/>
      <dgm:t>
        <a:bodyPr/>
        <a:lstStyle/>
        <a:p>
          <a:endParaRPr lang="en-GB"/>
        </a:p>
      </dgm:t>
    </dgm:pt>
    <dgm:pt modelId="{45106976-D36E-4EE2-B6A0-6D3373824D93}" type="sibTrans" cxnId="{BA692406-8F06-4FB1-B220-F1E4EF213993}">
      <dgm:prSet/>
      <dgm:spPr/>
      <dgm:t>
        <a:bodyPr/>
        <a:lstStyle/>
        <a:p>
          <a:endParaRPr lang="en-GB"/>
        </a:p>
      </dgm:t>
    </dgm:pt>
    <dgm:pt modelId="{FF3F2B19-2DB6-4963-8026-8F53078FB4F7}" type="pres">
      <dgm:prSet presAssocID="{8CC3B58A-F21A-471A-81A6-DFC667900DC8}" presName="Name0" presStyleCnt="0">
        <dgm:presLayoutVars>
          <dgm:dir/>
          <dgm:animLvl val="lvl"/>
          <dgm:resizeHandles val="exact"/>
        </dgm:presLayoutVars>
      </dgm:prSet>
      <dgm:spPr/>
    </dgm:pt>
    <dgm:pt modelId="{172D4E13-C3BE-450C-8293-8400573DF63E}" type="pres">
      <dgm:prSet presAssocID="{C4CC48F4-6F12-4480-B09E-832B8781582D}" presName="parTxOnly" presStyleLbl="node1" presStyleIdx="0" presStyleCnt="5">
        <dgm:presLayoutVars>
          <dgm:chMax val="0"/>
          <dgm:chPref val="0"/>
          <dgm:bulletEnabled val="1"/>
        </dgm:presLayoutVars>
      </dgm:prSet>
      <dgm:spPr/>
    </dgm:pt>
    <dgm:pt modelId="{FC0F8D27-8D89-4E92-8C46-26578C7855FC}" type="pres">
      <dgm:prSet presAssocID="{C9827090-D937-43C1-B912-E90697059484}" presName="parTxOnlySpace" presStyleCnt="0"/>
      <dgm:spPr/>
    </dgm:pt>
    <dgm:pt modelId="{AD47FCEC-C972-4250-8225-89075CA5D03D}" type="pres">
      <dgm:prSet presAssocID="{CEF59A43-4E8E-499D-986D-04D0C7C360F0}" presName="parTxOnly" presStyleLbl="node1" presStyleIdx="1" presStyleCnt="5">
        <dgm:presLayoutVars>
          <dgm:chMax val="0"/>
          <dgm:chPref val="0"/>
          <dgm:bulletEnabled val="1"/>
        </dgm:presLayoutVars>
      </dgm:prSet>
      <dgm:spPr/>
    </dgm:pt>
    <dgm:pt modelId="{90006B2E-B973-4CB7-ACAB-0971E9BCDCAF}" type="pres">
      <dgm:prSet presAssocID="{C97E7182-5D9E-4977-8554-F24761F42FF2}" presName="parTxOnlySpace" presStyleCnt="0"/>
      <dgm:spPr/>
    </dgm:pt>
    <dgm:pt modelId="{764A0349-5D01-4B85-B796-886FD82628A4}" type="pres">
      <dgm:prSet presAssocID="{729993B6-AA36-4634-AF61-6253EF13EB93}" presName="parTxOnly" presStyleLbl="node1" presStyleIdx="2" presStyleCnt="5">
        <dgm:presLayoutVars>
          <dgm:chMax val="0"/>
          <dgm:chPref val="0"/>
          <dgm:bulletEnabled val="1"/>
        </dgm:presLayoutVars>
      </dgm:prSet>
      <dgm:spPr/>
    </dgm:pt>
    <dgm:pt modelId="{581771FD-8791-4064-95B6-898A5255E6FD}" type="pres">
      <dgm:prSet presAssocID="{2223A2B8-7784-4980-B003-1D1B256C7AC6}" presName="parTxOnlySpace" presStyleCnt="0"/>
      <dgm:spPr/>
    </dgm:pt>
    <dgm:pt modelId="{4CBF6AD1-8170-4C93-A07C-33EB5724BEB8}" type="pres">
      <dgm:prSet presAssocID="{3F701956-66C5-42CD-A605-FC3B944D63D7}" presName="parTxOnly" presStyleLbl="node1" presStyleIdx="3" presStyleCnt="5">
        <dgm:presLayoutVars>
          <dgm:chMax val="0"/>
          <dgm:chPref val="0"/>
          <dgm:bulletEnabled val="1"/>
        </dgm:presLayoutVars>
      </dgm:prSet>
      <dgm:spPr/>
    </dgm:pt>
    <dgm:pt modelId="{D78D7724-2526-4F4F-9585-D406BA6D2A37}" type="pres">
      <dgm:prSet presAssocID="{D060B7F1-3811-4803-8432-6B518EF6FA51}" presName="parTxOnlySpace" presStyleCnt="0"/>
      <dgm:spPr/>
    </dgm:pt>
    <dgm:pt modelId="{F7F221F8-B7FB-4A90-B1D4-C41E12F5C127}" type="pres">
      <dgm:prSet presAssocID="{F607253B-0985-4C4E-A7FE-962375BB3554}" presName="parTxOnly" presStyleLbl="node1" presStyleIdx="4" presStyleCnt="5">
        <dgm:presLayoutVars>
          <dgm:chMax val="0"/>
          <dgm:chPref val="0"/>
          <dgm:bulletEnabled val="1"/>
        </dgm:presLayoutVars>
      </dgm:prSet>
      <dgm:spPr/>
    </dgm:pt>
  </dgm:ptLst>
  <dgm:cxnLst>
    <dgm:cxn modelId="{BA692406-8F06-4FB1-B220-F1E4EF213993}" srcId="{8CC3B58A-F21A-471A-81A6-DFC667900DC8}" destId="{F607253B-0985-4C4E-A7FE-962375BB3554}" srcOrd="4" destOrd="0" parTransId="{B981C690-9726-4EF6-ABED-FE9A8E2E6B8F}" sibTransId="{45106976-D36E-4EE2-B6A0-6D3373824D93}"/>
    <dgm:cxn modelId="{56B8BB0C-22B5-4D0B-A1E3-620609E883AE}" type="presOf" srcId="{729993B6-AA36-4634-AF61-6253EF13EB93}" destId="{764A0349-5D01-4B85-B796-886FD82628A4}" srcOrd="0" destOrd="0" presId="urn:microsoft.com/office/officeart/2005/8/layout/chevron1"/>
    <dgm:cxn modelId="{25838B5C-4260-4B2F-BE9E-CFC4D76D3CB6}" srcId="{8CC3B58A-F21A-471A-81A6-DFC667900DC8}" destId="{3F701956-66C5-42CD-A605-FC3B944D63D7}" srcOrd="3" destOrd="0" parTransId="{B9553029-C18A-4E82-B2FF-2B7172B08770}" sibTransId="{D060B7F1-3811-4803-8432-6B518EF6FA51}"/>
    <dgm:cxn modelId="{B51B3556-8FAB-4E47-AFDE-A250507BB0FD}" type="presOf" srcId="{C4CC48F4-6F12-4480-B09E-832B8781582D}" destId="{172D4E13-C3BE-450C-8293-8400573DF63E}" srcOrd="0" destOrd="0" presId="urn:microsoft.com/office/officeart/2005/8/layout/chevron1"/>
    <dgm:cxn modelId="{E38F2B7A-9373-427E-96B4-B0C2DC6AB6D1}" type="presOf" srcId="{8CC3B58A-F21A-471A-81A6-DFC667900DC8}" destId="{FF3F2B19-2DB6-4963-8026-8F53078FB4F7}" srcOrd="0" destOrd="0" presId="urn:microsoft.com/office/officeart/2005/8/layout/chevron1"/>
    <dgm:cxn modelId="{9D98527B-DF64-4212-A08B-D4A262741B1B}" type="presOf" srcId="{3F701956-66C5-42CD-A605-FC3B944D63D7}" destId="{4CBF6AD1-8170-4C93-A07C-33EB5724BEB8}" srcOrd="0" destOrd="0" presId="urn:microsoft.com/office/officeart/2005/8/layout/chevron1"/>
    <dgm:cxn modelId="{654D558F-3480-4DD4-A65E-656B75494A05}" type="presOf" srcId="{CEF59A43-4E8E-499D-986D-04D0C7C360F0}" destId="{AD47FCEC-C972-4250-8225-89075CA5D03D}" srcOrd="0" destOrd="0" presId="urn:microsoft.com/office/officeart/2005/8/layout/chevron1"/>
    <dgm:cxn modelId="{0C189AC3-5EB1-4655-8058-24575234E2C4}" type="presOf" srcId="{F607253B-0985-4C4E-A7FE-962375BB3554}" destId="{F7F221F8-B7FB-4A90-B1D4-C41E12F5C127}" srcOrd="0" destOrd="0" presId="urn:microsoft.com/office/officeart/2005/8/layout/chevron1"/>
    <dgm:cxn modelId="{945F61D3-8A75-4855-8663-2B30A51E4E75}" srcId="{8CC3B58A-F21A-471A-81A6-DFC667900DC8}" destId="{CEF59A43-4E8E-499D-986D-04D0C7C360F0}" srcOrd="1" destOrd="0" parTransId="{ABA38FAF-6282-4216-A712-8DC621B0F993}" sibTransId="{C97E7182-5D9E-4977-8554-F24761F42FF2}"/>
    <dgm:cxn modelId="{016D8AE3-D9B5-4C93-BBE5-370BCB23390D}" srcId="{8CC3B58A-F21A-471A-81A6-DFC667900DC8}" destId="{729993B6-AA36-4634-AF61-6253EF13EB93}" srcOrd="2" destOrd="0" parTransId="{BCB09ED0-61FB-4CEB-845B-D6C28450F82D}" sibTransId="{2223A2B8-7784-4980-B003-1D1B256C7AC6}"/>
    <dgm:cxn modelId="{649512FD-2247-4BD0-88B5-AE88A068F01D}" srcId="{8CC3B58A-F21A-471A-81A6-DFC667900DC8}" destId="{C4CC48F4-6F12-4480-B09E-832B8781582D}" srcOrd="0" destOrd="0" parTransId="{8524E124-7C2F-4593-935C-B7C93A59CDF4}" sibTransId="{C9827090-D937-43C1-B912-E90697059484}"/>
    <dgm:cxn modelId="{5A0A484E-BA7F-4DEC-9B8F-3051FDF54DF9}" type="presParOf" srcId="{FF3F2B19-2DB6-4963-8026-8F53078FB4F7}" destId="{172D4E13-C3BE-450C-8293-8400573DF63E}" srcOrd="0" destOrd="0" presId="urn:microsoft.com/office/officeart/2005/8/layout/chevron1"/>
    <dgm:cxn modelId="{751100A8-837C-4F76-A1A9-6F85ED9E3B15}" type="presParOf" srcId="{FF3F2B19-2DB6-4963-8026-8F53078FB4F7}" destId="{FC0F8D27-8D89-4E92-8C46-26578C7855FC}" srcOrd="1" destOrd="0" presId="urn:microsoft.com/office/officeart/2005/8/layout/chevron1"/>
    <dgm:cxn modelId="{EA8C070D-4124-4436-BD7B-DFC901007105}" type="presParOf" srcId="{FF3F2B19-2DB6-4963-8026-8F53078FB4F7}" destId="{AD47FCEC-C972-4250-8225-89075CA5D03D}" srcOrd="2" destOrd="0" presId="urn:microsoft.com/office/officeart/2005/8/layout/chevron1"/>
    <dgm:cxn modelId="{E329AF49-88A9-434E-A4E3-0D03D2A4D286}" type="presParOf" srcId="{FF3F2B19-2DB6-4963-8026-8F53078FB4F7}" destId="{90006B2E-B973-4CB7-ACAB-0971E9BCDCAF}" srcOrd="3" destOrd="0" presId="urn:microsoft.com/office/officeart/2005/8/layout/chevron1"/>
    <dgm:cxn modelId="{21C071CB-C166-49CF-A829-A05D82BA4D69}" type="presParOf" srcId="{FF3F2B19-2DB6-4963-8026-8F53078FB4F7}" destId="{764A0349-5D01-4B85-B796-886FD82628A4}" srcOrd="4" destOrd="0" presId="urn:microsoft.com/office/officeart/2005/8/layout/chevron1"/>
    <dgm:cxn modelId="{3FE27659-BB0B-4063-85EE-0F40AB1FF9FE}" type="presParOf" srcId="{FF3F2B19-2DB6-4963-8026-8F53078FB4F7}" destId="{581771FD-8791-4064-95B6-898A5255E6FD}" srcOrd="5" destOrd="0" presId="urn:microsoft.com/office/officeart/2005/8/layout/chevron1"/>
    <dgm:cxn modelId="{D8BB6876-2D1F-438E-ADCA-5B6D97A45BD6}" type="presParOf" srcId="{FF3F2B19-2DB6-4963-8026-8F53078FB4F7}" destId="{4CBF6AD1-8170-4C93-A07C-33EB5724BEB8}" srcOrd="6" destOrd="0" presId="urn:microsoft.com/office/officeart/2005/8/layout/chevron1"/>
    <dgm:cxn modelId="{2B4D3B6E-5AEE-44CC-87EC-D7146EB7719F}" type="presParOf" srcId="{FF3F2B19-2DB6-4963-8026-8F53078FB4F7}" destId="{D78D7724-2526-4F4F-9585-D406BA6D2A37}" srcOrd="7" destOrd="0" presId="urn:microsoft.com/office/officeart/2005/8/layout/chevron1"/>
    <dgm:cxn modelId="{FB7BAE3C-5625-42EB-97D5-2B829508E62F}" type="presParOf" srcId="{FF3F2B19-2DB6-4963-8026-8F53078FB4F7}" destId="{F7F221F8-B7FB-4A90-B1D4-C41E12F5C12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0BE29-6D6E-4DE7-93C4-BB4F2066F5F2}"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049591C-B0CF-4D5A-AC3C-44DBD813CFBF}">
      <dgm:prSet/>
      <dgm:spPr/>
      <dgm: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Recognise</a:t>
          </a:r>
        </a:p>
        <a:p>
          <a:pPr algn="ctr"/>
          <a:r>
            <a:rPr lang="en-GB" b="1" dirty="0">
              <a:latin typeface="Tahoma" panose="020B0604030504040204" pitchFamily="34" charset="0"/>
              <a:ea typeface="Tahoma" panose="020B0604030504040204" pitchFamily="34" charset="0"/>
              <a:cs typeface="Tahoma" panose="020B0604030504040204" pitchFamily="34" charset="0"/>
            </a:rPr>
            <a:t>what being political means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A93F3E9-06E5-40B8-9321-B0EA22BEF498}" type="parTrans" cxnId="{82ADD1E6-0D6B-4A60-B3AB-918C28F80B69}">
      <dgm:prSet/>
      <dgm:spPr/>
      <dgm:t>
        <a:bodyPr/>
        <a:lstStyle/>
        <a:p>
          <a:endParaRPr lang="en-US"/>
        </a:p>
      </dgm:t>
    </dgm:pt>
    <dgm:pt modelId="{40B92A57-3670-4047-859B-1CB3AE179417}" type="sibTrans" cxnId="{82ADD1E6-0D6B-4A60-B3AB-918C28F80B69}">
      <dgm:prSet phldrT="1" phldr="0"/>
      <dgm:spPr/>
      <dgm:t>
        <a:bodyPr/>
        <a:lstStyle/>
        <a:p>
          <a:r>
            <a:rPr lang="en-US"/>
            <a:t>1</a:t>
          </a:r>
        </a:p>
      </dgm:t>
    </dgm:pt>
    <dgm:pt modelId="{84DC15A4-B85D-4079-9734-829182F04697}">
      <dgm:prSet/>
      <dgm:spPr/>
      <dgm: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Understand</a:t>
          </a:r>
        </a:p>
        <a:p>
          <a:pPr algn="ctr"/>
          <a:r>
            <a:rPr lang="en-GB" b="1" dirty="0">
              <a:latin typeface="Tahoma" panose="020B0604030504040204" pitchFamily="34" charset="0"/>
              <a:ea typeface="Tahoma" panose="020B0604030504040204" pitchFamily="34" charset="0"/>
              <a:cs typeface="Tahoma" panose="020B0604030504040204" pitchFamily="34" charset="0"/>
            </a:rPr>
            <a:t>what next</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3AA9E9B-D8B6-4BC9-8725-4D9EA359E355}" type="parTrans" cxnId="{FAD2D79E-5187-43C0-854D-F187E96146F7}">
      <dgm:prSet/>
      <dgm:spPr/>
      <dgm:t>
        <a:bodyPr/>
        <a:lstStyle/>
        <a:p>
          <a:endParaRPr lang="en-US"/>
        </a:p>
      </dgm:t>
    </dgm:pt>
    <dgm:pt modelId="{7E2C8359-8D81-4078-A549-5C8979F08264}" type="sibTrans" cxnId="{FAD2D79E-5187-43C0-854D-F187E96146F7}">
      <dgm:prSet phldrT="3" phldr="0"/>
      <dgm:spPr/>
      <dgm:t>
        <a:bodyPr/>
        <a:lstStyle/>
        <a:p>
          <a:r>
            <a:rPr lang="en-US"/>
            <a:t>3</a:t>
          </a:r>
        </a:p>
      </dgm:t>
    </dgm:pt>
    <dgm:pt modelId="{822D2A6F-DB24-41E2-B905-A710C9661D63}">
      <dgm:prSet/>
      <dgm:spPr/>
      <dgm: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Debate </a:t>
          </a:r>
        </a:p>
        <a:p>
          <a:pPr algn="ctr"/>
          <a:r>
            <a:rPr lang="en-GB" b="1" dirty="0">
              <a:latin typeface="Tahoma" panose="020B0604030504040204" pitchFamily="34" charset="0"/>
              <a:ea typeface="Tahoma" panose="020B0604030504040204" pitchFamily="34" charset="0"/>
              <a:cs typeface="Tahoma" panose="020B0604030504040204" pitchFamily="34" charset="0"/>
            </a:rPr>
            <a:t>the motion</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GB" dirty="0"/>
        </a:p>
      </dgm:t>
    </dgm:pt>
    <dgm:pt modelId="{C9055436-E173-41A4-84F2-A5BDB053003F}" type="parTrans" cxnId="{3ECAF873-E267-4A3A-86B9-414CD8739672}">
      <dgm:prSet/>
      <dgm:spPr/>
      <dgm:t>
        <a:bodyPr/>
        <a:lstStyle/>
        <a:p>
          <a:endParaRPr lang="en-GB"/>
        </a:p>
      </dgm:t>
    </dgm:pt>
    <dgm:pt modelId="{8D15B78B-7F90-4AF5-8A9A-16FF054AB5D8}" type="sibTrans" cxnId="{3ECAF873-E267-4A3A-86B9-414CD8739672}">
      <dgm:prSet phldrT="4" phldr="0"/>
      <dgm:spPr/>
      <dgm:t>
        <a:bodyPr/>
        <a:lstStyle/>
        <a:p>
          <a:r>
            <a:rPr lang="en-GB"/>
            <a:t>4</a:t>
          </a:r>
        </a:p>
      </dgm:t>
    </dgm:pt>
    <dgm:pt modelId="{662CF2D8-04C4-4B0A-8E50-AADF3DD3BBAD}">
      <dgm:prSet/>
      <dgm:spPr/>
      <dgm: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Celebrate </a:t>
          </a:r>
        </a:p>
        <a:p>
          <a:pPr algn="ctr"/>
          <a:r>
            <a:rPr lang="en-GB" b="1" dirty="0">
              <a:latin typeface="Tahoma" panose="020B0604030504040204" pitchFamily="34" charset="0"/>
              <a:ea typeface="Tahoma" panose="020B0604030504040204" pitchFamily="34" charset="0"/>
              <a:cs typeface="Tahoma" panose="020B0604030504040204" pitchFamily="34" charset="0"/>
            </a:rPr>
            <a:t>what is already happening</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8AC3CB0D-16B4-4A2A-9B5A-05B21BB31382}" type="parTrans" cxnId="{E9610968-1410-4561-B1AD-20767E5A3871}">
      <dgm:prSet/>
      <dgm:spPr/>
      <dgm:t>
        <a:bodyPr/>
        <a:lstStyle/>
        <a:p>
          <a:endParaRPr lang="en-GB"/>
        </a:p>
      </dgm:t>
    </dgm:pt>
    <dgm:pt modelId="{B4EF564A-979F-4E91-A5D3-C5670B909699}" type="sibTrans" cxnId="{E9610968-1410-4561-B1AD-20767E5A3871}">
      <dgm:prSet phldrT="2" phldr="0"/>
      <dgm:spPr/>
      <dgm:t>
        <a:bodyPr/>
        <a:lstStyle/>
        <a:p>
          <a:r>
            <a:rPr lang="en-GB"/>
            <a:t>2</a:t>
          </a:r>
        </a:p>
      </dgm:t>
    </dgm:pt>
    <dgm:pt modelId="{A9813080-FE9B-40EB-BCC2-F5710FB72D3D}" type="pres">
      <dgm:prSet presAssocID="{7C70BE29-6D6E-4DE7-93C4-BB4F2066F5F2}" presName="Name0" presStyleCnt="0">
        <dgm:presLayoutVars>
          <dgm:animLvl val="lvl"/>
          <dgm:resizeHandles val="exact"/>
        </dgm:presLayoutVars>
      </dgm:prSet>
      <dgm:spPr/>
    </dgm:pt>
    <dgm:pt modelId="{297B81D4-50A1-4AF2-87B9-F2938CF3A10E}" type="pres">
      <dgm:prSet presAssocID="{F049591C-B0CF-4D5A-AC3C-44DBD813CFBF}" presName="compositeNode" presStyleCnt="0">
        <dgm:presLayoutVars>
          <dgm:bulletEnabled val="1"/>
        </dgm:presLayoutVars>
      </dgm:prSet>
      <dgm:spPr/>
    </dgm:pt>
    <dgm:pt modelId="{68351D9E-2BAA-4AB6-A54D-836E99AE80A3}" type="pres">
      <dgm:prSet presAssocID="{F049591C-B0CF-4D5A-AC3C-44DBD813CFBF}" presName="bgRect" presStyleLbl="bgAccFollowNode1" presStyleIdx="0" presStyleCnt="4"/>
      <dgm:spPr/>
    </dgm:pt>
    <dgm:pt modelId="{914289A2-3A21-46FD-A1EE-9433D19AE645}" type="pres">
      <dgm:prSet presAssocID="{40B92A57-3670-4047-859B-1CB3AE179417}" presName="sibTransNodeCircle" presStyleLbl="alignNode1" presStyleIdx="0" presStyleCnt="8">
        <dgm:presLayoutVars>
          <dgm:chMax val="0"/>
          <dgm:bulletEnabled/>
        </dgm:presLayoutVars>
      </dgm:prSet>
      <dgm:spPr/>
    </dgm:pt>
    <dgm:pt modelId="{88916A22-A68B-429C-A93F-5BA734E0D234}" type="pres">
      <dgm:prSet presAssocID="{F049591C-B0CF-4D5A-AC3C-44DBD813CFBF}" presName="bottomLine" presStyleLbl="alignNode1" presStyleIdx="1" presStyleCnt="8">
        <dgm:presLayoutVars/>
      </dgm:prSet>
      <dgm:spPr/>
    </dgm:pt>
    <dgm:pt modelId="{2E555E0F-BE4E-4BEA-8A14-2961D723DE0C}" type="pres">
      <dgm:prSet presAssocID="{F049591C-B0CF-4D5A-AC3C-44DBD813CFBF}" presName="nodeText" presStyleLbl="bgAccFollowNode1" presStyleIdx="0" presStyleCnt="4">
        <dgm:presLayoutVars>
          <dgm:bulletEnabled val="1"/>
        </dgm:presLayoutVars>
      </dgm:prSet>
      <dgm:spPr/>
    </dgm:pt>
    <dgm:pt modelId="{9FB0A25F-8D3B-4CB1-A70B-B7E9A5CD4BEE}" type="pres">
      <dgm:prSet presAssocID="{40B92A57-3670-4047-859B-1CB3AE179417}" presName="sibTrans" presStyleCnt="0"/>
      <dgm:spPr/>
    </dgm:pt>
    <dgm:pt modelId="{0BBB39D0-12D7-4B28-AD11-7D86E85991F4}" type="pres">
      <dgm:prSet presAssocID="{662CF2D8-04C4-4B0A-8E50-AADF3DD3BBAD}" presName="compositeNode" presStyleCnt="0">
        <dgm:presLayoutVars>
          <dgm:bulletEnabled val="1"/>
        </dgm:presLayoutVars>
      </dgm:prSet>
      <dgm:spPr/>
    </dgm:pt>
    <dgm:pt modelId="{D87A2CB0-9B14-4361-A5D6-DF35EE87D5C8}" type="pres">
      <dgm:prSet presAssocID="{662CF2D8-04C4-4B0A-8E50-AADF3DD3BBAD}" presName="bgRect" presStyleLbl="bgAccFollowNode1" presStyleIdx="1" presStyleCnt="4"/>
      <dgm:spPr/>
    </dgm:pt>
    <dgm:pt modelId="{9B171379-A041-4434-8A48-B28101E5E0D2}" type="pres">
      <dgm:prSet presAssocID="{B4EF564A-979F-4E91-A5D3-C5670B909699}" presName="sibTransNodeCircle" presStyleLbl="alignNode1" presStyleIdx="2" presStyleCnt="8">
        <dgm:presLayoutVars>
          <dgm:chMax val="0"/>
          <dgm:bulletEnabled/>
        </dgm:presLayoutVars>
      </dgm:prSet>
      <dgm:spPr/>
    </dgm:pt>
    <dgm:pt modelId="{D531EFA2-C2AB-48A6-9002-B1F13A943DEF}" type="pres">
      <dgm:prSet presAssocID="{662CF2D8-04C4-4B0A-8E50-AADF3DD3BBAD}" presName="bottomLine" presStyleLbl="alignNode1" presStyleIdx="3" presStyleCnt="8">
        <dgm:presLayoutVars/>
      </dgm:prSet>
      <dgm:spPr/>
    </dgm:pt>
    <dgm:pt modelId="{C36562FD-2071-4A86-9A02-5FA189ED9C0A}" type="pres">
      <dgm:prSet presAssocID="{662CF2D8-04C4-4B0A-8E50-AADF3DD3BBAD}" presName="nodeText" presStyleLbl="bgAccFollowNode1" presStyleIdx="1" presStyleCnt="4">
        <dgm:presLayoutVars>
          <dgm:bulletEnabled val="1"/>
        </dgm:presLayoutVars>
      </dgm:prSet>
      <dgm:spPr/>
    </dgm:pt>
    <dgm:pt modelId="{6F8659EB-BFFA-4093-8AB3-ECBB53C107CF}" type="pres">
      <dgm:prSet presAssocID="{B4EF564A-979F-4E91-A5D3-C5670B909699}" presName="sibTrans" presStyleCnt="0"/>
      <dgm:spPr/>
    </dgm:pt>
    <dgm:pt modelId="{19F390C9-D5D1-4442-B700-6A03899DD44F}" type="pres">
      <dgm:prSet presAssocID="{84DC15A4-B85D-4079-9734-829182F04697}" presName="compositeNode" presStyleCnt="0">
        <dgm:presLayoutVars>
          <dgm:bulletEnabled val="1"/>
        </dgm:presLayoutVars>
      </dgm:prSet>
      <dgm:spPr/>
    </dgm:pt>
    <dgm:pt modelId="{3EDF643E-E63F-447D-A56D-7F5D934B3164}" type="pres">
      <dgm:prSet presAssocID="{84DC15A4-B85D-4079-9734-829182F04697}" presName="bgRect" presStyleLbl="bgAccFollowNode1" presStyleIdx="2" presStyleCnt="4"/>
      <dgm:spPr/>
    </dgm:pt>
    <dgm:pt modelId="{55B9DF25-4CF4-4800-91FA-B51DAA93560B}" type="pres">
      <dgm:prSet presAssocID="{7E2C8359-8D81-4078-A549-5C8979F08264}" presName="sibTransNodeCircle" presStyleLbl="alignNode1" presStyleIdx="4" presStyleCnt="8">
        <dgm:presLayoutVars>
          <dgm:chMax val="0"/>
          <dgm:bulletEnabled/>
        </dgm:presLayoutVars>
      </dgm:prSet>
      <dgm:spPr/>
    </dgm:pt>
    <dgm:pt modelId="{29ECF139-26A2-45E0-B602-E04EF1CA6209}" type="pres">
      <dgm:prSet presAssocID="{84DC15A4-B85D-4079-9734-829182F04697}" presName="bottomLine" presStyleLbl="alignNode1" presStyleIdx="5" presStyleCnt="8">
        <dgm:presLayoutVars/>
      </dgm:prSet>
      <dgm:spPr/>
    </dgm:pt>
    <dgm:pt modelId="{2C3112C0-2E23-4F79-9193-56AFBE5C1246}" type="pres">
      <dgm:prSet presAssocID="{84DC15A4-B85D-4079-9734-829182F04697}" presName="nodeText" presStyleLbl="bgAccFollowNode1" presStyleIdx="2" presStyleCnt="4">
        <dgm:presLayoutVars>
          <dgm:bulletEnabled val="1"/>
        </dgm:presLayoutVars>
      </dgm:prSet>
      <dgm:spPr/>
    </dgm:pt>
    <dgm:pt modelId="{12D9C69E-D5DC-4393-9FCC-1EDF19325E1F}" type="pres">
      <dgm:prSet presAssocID="{7E2C8359-8D81-4078-A549-5C8979F08264}" presName="sibTrans" presStyleCnt="0"/>
      <dgm:spPr/>
    </dgm:pt>
    <dgm:pt modelId="{CF31EA2E-A843-4FF8-88CF-3D9C89903A78}" type="pres">
      <dgm:prSet presAssocID="{822D2A6F-DB24-41E2-B905-A710C9661D63}" presName="compositeNode" presStyleCnt="0">
        <dgm:presLayoutVars>
          <dgm:bulletEnabled val="1"/>
        </dgm:presLayoutVars>
      </dgm:prSet>
      <dgm:spPr/>
    </dgm:pt>
    <dgm:pt modelId="{F87A56D6-75F3-4F6F-822A-5A5AF0102A05}" type="pres">
      <dgm:prSet presAssocID="{822D2A6F-DB24-41E2-B905-A710C9661D63}" presName="bgRect" presStyleLbl="bgAccFollowNode1" presStyleIdx="3" presStyleCnt="4"/>
      <dgm:spPr/>
    </dgm:pt>
    <dgm:pt modelId="{FC1B49E2-68B7-4776-9263-CCBEFCB4C4B0}" type="pres">
      <dgm:prSet presAssocID="{8D15B78B-7F90-4AF5-8A9A-16FF054AB5D8}" presName="sibTransNodeCircle" presStyleLbl="alignNode1" presStyleIdx="6" presStyleCnt="8">
        <dgm:presLayoutVars>
          <dgm:chMax val="0"/>
          <dgm:bulletEnabled/>
        </dgm:presLayoutVars>
      </dgm:prSet>
      <dgm:spPr/>
    </dgm:pt>
    <dgm:pt modelId="{0488CFF3-3279-4716-9EB3-39C0513593FB}" type="pres">
      <dgm:prSet presAssocID="{822D2A6F-DB24-41E2-B905-A710C9661D63}" presName="bottomLine" presStyleLbl="alignNode1" presStyleIdx="7" presStyleCnt="8">
        <dgm:presLayoutVars/>
      </dgm:prSet>
      <dgm:spPr/>
    </dgm:pt>
    <dgm:pt modelId="{62F4A17D-44E8-42F8-881D-556C05655DB5}" type="pres">
      <dgm:prSet presAssocID="{822D2A6F-DB24-41E2-B905-A710C9661D63}" presName="nodeText" presStyleLbl="bgAccFollowNode1" presStyleIdx="3" presStyleCnt="4">
        <dgm:presLayoutVars>
          <dgm:bulletEnabled val="1"/>
        </dgm:presLayoutVars>
      </dgm:prSet>
      <dgm:spPr/>
    </dgm:pt>
  </dgm:ptLst>
  <dgm:cxnLst>
    <dgm:cxn modelId="{2CFB1108-EC10-4BCD-88BB-5B09D788F8AF}" type="presOf" srcId="{662CF2D8-04C4-4B0A-8E50-AADF3DD3BBAD}" destId="{C36562FD-2071-4A86-9A02-5FA189ED9C0A}" srcOrd="1" destOrd="0" presId="urn:microsoft.com/office/officeart/2016/7/layout/BasicLinearProcessNumbered"/>
    <dgm:cxn modelId="{9F1C8111-36E4-413D-9B91-100D2D46C049}" type="presOf" srcId="{B4EF564A-979F-4E91-A5D3-C5670B909699}" destId="{9B171379-A041-4434-8A48-B28101E5E0D2}" srcOrd="0" destOrd="0" presId="urn:microsoft.com/office/officeart/2016/7/layout/BasicLinearProcessNumbered"/>
    <dgm:cxn modelId="{127F0534-B1A9-4217-B503-D737CF41589D}" type="presOf" srcId="{F049591C-B0CF-4D5A-AC3C-44DBD813CFBF}" destId="{68351D9E-2BAA-4AB6-A54D-836E99AE80A3}" srcOrd="0" destOrd="0" presId="urn:microsoft.com/office/officeart/2016/7/layout/BasicLinearProcessNumbered"/>
    <dgm:cxn modelId="{BFC09D39-0A23-47E9-9C1E-FB2209814E31}" type="presOf" srcId="{7E2C8359-8D81-4078-A549-5C8979F08264}" destId="{55B9DF25-4CF4-4800-91FA-B51DAA93560B}" srcOrd="0" destOrd="0" presId="urn:microsoft.com/office/officeart/2016/7/layout/BasicLinearProcessNumbered"/>
    <dgm:cxn modelId="{6A5A6A3C-F204-490A-8FF1-87F7C0325373}" type="presOf" srcId="{822D2A6F-DB24-41E2-B905-A710C9661D63}" destId="{62F4A17D-44E8-42F8-881D-556C05655DB5}" srcOrd="1" destOrd="0" presId="urn:microsoft.com/office/officeart/2016/7/layout/BasicLinearProcessNumbered"/>
    <dgm:cxn modelId="{7C310940-75BF-4044-AB29-30815453DCB9}" type="presOf" srcId="{84DC15A4-B85D-4079-9734-829182F04697}" destId="{2C3112C0-2E23-4F79-9193-56AFBE5C1246}" srcOrd="1" destOrd="0" presId="urn:microsoft.com/office/officeart/2016/7/layout/BasicLinearProcessNumbered"/>
    <dgm:cxn modelId="{F4B84D42-E52C-47F8-8A6F-EE724982ACDB}" type="presOf" srcId="{40B92A57-3670-4047-859B-1CB3AE179417}" destId="{914289A2-3A21-46FD-A1EE-9433D19AE645}" srcOrd="0" destOrd="0" presId="urn:microsoft.com/office/officeart/2016/7/layout/BasicLinearProcessNumbered"/>
    <dgm:cxn modelId="{6D17D766-9A4E-4ED5-BC79-7612852B6125}" type="presOf" srcId="{8D15B78B-7F90-4AF5-8A9A-16FF054AB5D8}" destId="{FC1B49E2-68B7-4776-9263-CCBEFCB4C4B0}" srcOrd="0" destOrd="0" presId="urn:microsoft.com/office/officeart/2016/7/layout/BasicLinearProcessNumbered"/>
    <dgm:cxn modelId="{E9610968-1410-4561-B1AD-20767E5A3871}" srcId="{7C70BE29-6D6E-4DE7-93C4-BB4F2066F5F2}" destId="{662CF2D8-04C4-4B0A-8E50-AADF3DD3BBAD}" srcOrd="1" destOrd="0" parTransId="{8AC3CB0D-16B4-4A2A-9B5A-05B21BB31382}" sibTransId="{B4EF564A-979F-4E91-A5D3-C5670B909699}"/>
    <dgm:cxn modelId="{8C886248-3DB5-4017-A13B-8496E7DC7D2B}" type="presOf" srcId="{822D2A6F-DB24-41E2-B905-A710C9661D63}" destId="{F87A56D6-75F3-4F6F-822A-5A5AF0102A05}" srcOrd="0" destOrd="0" presId="urn:microsoft.com/office/officeart/2016/7/layout/BasicLinearProcessNumbered"/>
    <dgm:cxn modelId="{D28A6C69-39FE-4AF8-9E98-2727AC1D7CCA}" type="presOf" srcId="{662CF2D8-04C4-4B0A-8E50-AADF3DD3BBAD}" destId="{D87A2CB0-9B14-4361-A5D6-DF35EE87D5C8}" srcOrd="0" destOrd="0" presId="urn:microsoft.com/office/officeart/2016/7/layout/BasicLinearProcessNumbered"/>
    <dgm:cxn modelId="{3ECAF873-E267-4A3A-86B9-414CD8739672}" srcId="{7C70BE29-6D6E-4DE7-93C4-BB4F2066F5F2}" destId="{822D2A6F-DB24-41E2-B905-A710C9661D63}" srcOrd="3" destOrd="0" parTransId="{C9055436-E173-41A4-84F2-A5BDB053003F}" sibTransId="{8D15B78B-7F90-4AF5-8A9A-16FF054AB5D8}"/>
    <dgm:cxn modelId="{FAD2D79E-5187-43C0-854D-F187E96146F7}" srcId="{7C70BE29-6D6E-4DE7-93C4-BB4F2066F5F2}" destId="{84DC15A4-B85D-4079-9734-829182F04697}" srcOrd="2" destOrd="0" parTransId="{B3AA9E9B-D8B6-4BC9-8725-4D9EA359E355}" sibTransId="{7E2C8359-8D81-4078-A549-5C8979F08264}"/>
    <dgm:cxn modelId="{DDB106CD-0FF5-4EF5-881D-90CC01034F24}" type="presOf" srcId="{F049591C-B0CF-4D5A-AC3C-44DBD813CFBF}" destId="{2E555E0F-BE4E-4BEA-8A14-2961D723DE0C}" srcOrd="1" destOrd="0" presId="urn:microsoft.com/office/officeart/2016/7/layout/BasicLinearProcessNumbered"/>
    <dgm:cxn modelId="{D01099D2-3A5C-41D4-AD97-D34518D9A275}" type="presOf" srcId="{7C70BE29-6D6E-4DE7-93C4-BB4F2066F5F2}" destId="{A9813080-FE9B-40EB-BCC2-F5710FB72D3D}" srcOrd="0" destOrd="0" presId="urn:microsoft.com/office/officeart/2016/7/layout/BasicLinearProcessNumbered"/>
    <dgm:cxn modelId="{82ADD1E6-0D6B-4A60-B3AB-918C28F80B69}" srcId="{7C70BE29-6D6E-4DE7-93C4-BB4F2066F5F2}" destId="{F049591C-B0CF-4D5A-AC3C-44DBD813CFBF}" srcOrd="0" destOrd="0" parTransId="{BA93F3E9-06E5-40B8-9321-B0EA22BEF498}" sibTransId="{40B92A57-3670-4047-859B-1CB3AE179417}"/>
    <dgm:cxn modelId="{E2D2CCF8-D03E-4235-AE99-5E73C0E030D4}" type="presOf" srcId="{84DC15A4-B85D-4079-9734-829182F04697}" destId="{3EDF643E-E63F-447D-A56D-7F5D934B3164}" srcOrd="0" destOrd="0" presId="urn:microsoft.com/office/officeart/2016/7/layout/BasicLinearProcessNumbered"/>
    <dgm:cxn modelId="{79115C44-7194-441C-8704-EECEFC729DEB}" type="presParOf" srcId="{A9813080-FE9B-40EB-BCC2-F5710FB72D3D}" destId="{297B81D4-50A1-4AF2-87B9-F2938CF3A10E}" srcOrd="0" destOrd="0" presId="urn:microsoft.com/office/officeart/2016/7/layout/BasicLinearProcessNumbered"/>
    <dgm:cxn modelId="{0DC46DDE-92A6-49CE-B639-324F803BBACE}" type="presParOf" srcId="{297B81D4-50A1-4AF2-87B9-F2938CF3A10E}" destId="{68351D9E-2BAA-4AB6-A54D-836E99AE80A3}" srcOrd="0" destOrd="0" presId="urn:microsoft.com/office/officeart/2016/7/layout/BasicLinearProcessNumbered"/>
    <dgm:cxn modelId="{C40F15C3-40E9-47D1-8B52-479648BFF7DE}" type="presParOf" srcId="{297B81D4-50A1-4AF2-87B9-F2938CF3A10E}" destId="{914289A2-3A21-46FD-A1EE-9433D19AE645}" srcOrd="1" destOrd="0" presId="urn:microsoft.com/office/officeart/2016/7/layout/BasicLinearProcessNumbered"/>
    <dgm:cxn modelId="{B5783A81-BF1E-43DB-8A68-B53882BA9C7A}" type="presParOf" srcId="{297B81D4-50A1-4AF2-87B9-F2938CF3A10E}" destId="{88916A22-A68B-429C-A93F-5BA734E0D234}" srcOrd="2" destOrd="0" presId="urn:microsoft.com/office/officeart/2016/7/layout/BasicLinearProcessNumbered"/>
    <dgm:cxn modelId="{92D3144C-4987-4716-8604-4E34EC74E316}" type="presParOf" srcId="{297B81D4-50A1-4AF2-87B9-F2938CF3A10E}" destId="{2E555E0F-BE4E-4BEA-8A14-2961D723DE0C}" srcOrd="3" destOrd="0" presId="urn:microsoft.com/office/officeart/2016/7/layout/BasicLinearProcessNumbered"/>
    <dgm:cxn modelId="{2E5BAF19-841A-4105-ACD2-93213475A56C}" type="presParOf" srcId="{A9813080-FE9B-40EB-BCC2-F5710FB72D3D}" destId="{9FB0A25F-8D3B-4CB1-A70B-B7E9A5CD4BEE}" srcOrd="1" destOrd="0" presId="urn:microsoft.com/office/officeart/2016/7/layout/BasicLinearProcessNumbered"/>
    <dgm:cxn modelId="{2900322A-CEC3-4B5A-A997-E024C5D68311}" type="presParOf" srcId="{A9813080-FE9B-40EB-BCC2-F5710FB72D3D}" destId="{0BBB39D0-12D7-4B28-AD11-7D86E85991F4}" srcOrd="2" destOrd="0" presId="urn:microsoft.com/office/officeart/2016/7/layout/BasicLinearProcessNumbered"/>
    <dgm:cxn modelId="{28C37E47-FB7C-4208-A60C-FCAD243A9C71}" type="presParOf" srcId="{0BBB39D0-12D7-4B28-AD11-7D86E85991F4}" destId="{D87A2CB0-9B14-4361-A5D6-DF35EE87D5C8}" srcOrd="0" destOrd="0" presId="urn:microsoft.com/office/officeart/2016/7/layout/BasicLinearProcessNumbered"/>
    <dgm:cxn modelId="{82CE73E6-CE1A-4318-B5CC-0D51D18A691F}" type="presParOf" srcId="{0BBB39D0-12D7-4B28-AD11-7D86E85991F4}" destId="{9B171379-A041-4434-8A48-B28101E5E0D2}" srcOrd="1" destOrd="0" presId="urn:microsoft.com/office/officeart/2016/7/layout/BasicLinearProcessNumbered"/>
    <dgm:cxn modelId="{BD8D41D4-C059-44F3-9795-6E840D8C602F}" type="presParOf" srcId="{0BBB39D0-12D7-4B28-AD11-7D86E85991F4}" destId="{D531EFA2-C2AB-48A6-9002-B1F13A943DEF}" srcOrd="2" destOrd="0" presId="urn:microsoft.com/office/officeart/2016/7/layout/BasicLinearProcessNumbered"/>
    <dgm:cxn modelId="{3DFAD4B9-C82C-4631-A771-A47D5DD7AC41}" type="presParOf" srcId="{0BBB39D0-12D7-4B28-AD11-7D86E85991F4}" destId="{C36562FD-2071-4A86-9A02-5FA189ED9C0A}" srcOrd="3" destOrd="0" presId="urn:microsoft.com/office/officeart/2016/7/layout/BasicLinearProcessNumbered"/>
    <dgm:cxn modelId="{C9562176-6FAE-4197-A35B-669256DBBC3D}" type="presParOf" srcId="{A9813080-FE9B-40EB-BCC2-F5710FB72D3D}" destId="{6F8659EB-BFFA-4093-8AB3-ECBB53C107CF}" srcOrd="3" destOrd="0" presId="urn:microsoft.com/office/officeart/2016/7/layout/BasicLinearProcessNumbered"/>
    <dgm:cxn modelId="{23FD14EF-836E-4587-BB6F-D4AAB5E26723}" type="presParOf" srcId="{A9813080-FE9B-40EB-BCC2-F5710FB72D3D}" destId="{19F390C9-D5D1-4442-B700-6A03899DD44F}" srcOrd="4" destOrd="0" presId="urn:microsoft.com/office/officeart/2016/7/layout/BasicLinearProcessNumbered"/>
    <dgm:cxn modelId="{770BCA8D-6B88-4365-A3A8-8920E156A98F}" type="presParOf" srcId="{19F390C9-D5D1-4442-B700-6A03899DD44F}" destId="{3EDF643E-E63F-447D-A56D-7F5D934B3164}" srcOrd="0" destOrd="0" presId="urn:microsoft.com/office/officeart/2016/7/layout/BasicLinearProcessNumbered"/>
    <dgm:cxn modelId="{967B2F77-0B50-4347-B8C0-499511DB3A9D}" type="presParOf" srcId="{19F390C9-D5D1-4442-B700-6A03899DD44F}" destId="{55B9DF25-4CF4-4800-91FA-B51DAA93560B}" srcOrd="1" destOrd="0" presId="urn:microsoft.com/office/officeart/2016/7/layout/BasicLinearProcessNumbered"/>
    <dgm:cxn modelId="{E9A607A2-6EF2-43DE-A065-86022B435095}" type="presParOf" srcId="{19F390C9-D5D1-4442-B700-6A03899DD44F}" destId="{29ECF139-26A2-45E0-B602-E04EF1CA6209}" srcOrd="2" destOrd="0" presId="urn:microsoft.com/office/officeart/2016/7/layout/BasicLinearProcessNumbered"/>
    <dgm:cxn modelId="{C27D1E27-49C2-46DD-A117-12300A710FD5}" type="presParOf" srcId="{19F390C9-D5D1-4442-B700-6A03899DD44F}" destId="{2C3112C0-2E23-4F79-9193-56AFBE5C1246}" srcOrd="3" destOrd="0" presId="urn:microsoft.com/office/officeart/2016/7/layout/BasicLinearProcessNumbered"/>
    <dgm:cxn modelId="{DDA0EE04-DB38-449B-AEEB-9886110ADDA3}" type="presParOf" srcId="{A9813080-FE9B-40EB-BCC2-F5710FB72D3D}" destId="{12D9C69E-D5DC-4393-9FCC-1EDF19325E1F}" srcOrd="5" destOrd="0" presId="urn:microsoft.com/office/officeart/2016/7/layout/BasicLinearProcessNumbered"/>
    <dgm:cxn modelId="{EA76A198-EE21-4947-A8D8-9BBFE0BEC495}" type="presParOf" srcId="{A9813080-FE9B-40EB-BCC2-F5710FB72D3D}" destId="{CF31EA2E-A843-4FF8-88CF-3D9C89903A78}" srcOrd="6" destOrd="0" presId="urn:microsoft.com/office/officeart/2016/7/layout/BasicLinearProcessNumbered"/>
    <dgm:cxn modelId="{A253C573-AAA7-4D40-BED9-554470241E86}" type="presParOf" srcId="{CF31EA2E-A843-4FF8-88CF-3D9C89903A78}" destId="{F87A56D6-75F3-4F6F-822A-5A5AF0102A05}" srcOrd="0" destOrd="0" presId="urn:microsoft.com/office/officeart/2016/7/layout/BasicLinearProcessNumbered"/>
    <dgm:cxn modelId="{7115D0C2-07FF-4CBA-8505-256DAE23B307}" type="presParOf" srcId="{CF31EA2E-A843-4FF8-88CF-3D9C89903A78}" destId="{FC1B49E2-68B7-4776-9263-CCBEFCB4C4B0}" srcOrd="1" destOrd="0" presId="urn:microsoft.com/office/officeart/2016/7/layout/BasicLinearProcessNumbered"/>
    <dgm:cxn modelId="{B3410932-A6E5-4E66-B505-D2DC1B42BD67}" type="presParOf" srcId="{CF31EA2E-A843-4FF8-88CF-3D9C89903A78}" destId="{0488CFF3-3279-4716-9EB3-39C0513593FB}" srcOrd="2" destOrd="0" presId="urn:microsoft.com/office/officeart/2016/7/layout/BasicLinearProcessNumbered"/>
    <dgm:cxn modelId="{EE0E56D1-C1DC-4973-BE4E-DF7993A4AFB3}" type="presParOf" srcId="{CF31EA2E-A843-4FF8-88CF-3D9C89903A78}" destId="{62F4A17D-44E8-42F8-881D-556C05655DB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48AA7-D4DB-4DE2-8C9A-BB2FE7B3E39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80F28E3-DA0E-40EB-87AC-282E86F8AC76}">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Local issues</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CED2DAE9-13D9-45D7-A3BF-77B3AD864F5A}" type="parTrans" cxnId="{E884487F-637B-4AEB-BCE3-A6EB03608C6A}">
      <dgm:prSet/>
      <dgm:spPr/>
      <dgm:t>
        <a:bodyPr/>
        <a:lstStyle/>
        <a:p>
          <a:endParaRPr lang="en-US"/>
        </a:p>
      </dgm:t>
    </dgm:pt>
    <dgm:pt modelId="{5E595563-CCED-47DE-BB64-6204E0C76801}" type="sibTrans" cxnId="{E884487F-637B-4AEB-BCE3-A6EB03608C6A}">
      <dgm:prSet/>
      <dgm:spPr/>
      <dgm:t>
        <a:bodyPr/>
        <a:lstStyle/>
        <a:p>
          <a:endParaRPr lang="en-US"/>
        </a:p>
      </dgm:t>
    </dgm:pt>
    <dgm:pt modelId="{A1CA59CC-B844-4438-8EA8-2253B2352C44}">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Do some research</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04B7CE5C-16D7-46D0-8BFB-F0BA44773281}" type="parTrans" cxnId="{40917715-C88A-45E6-9321-77149D91FFD7}">
      <dgm:prSet/>
      <dgm:spPr/>
      <dgm:t>
        <a:bodyPr/>
        <a:lstStyle/>
        <a:p>
          <a:endParaRPr lang="en-US"/>
        </a:p>
      </dgm:t>
    </dgm:pt>
    <dgm:pt modelId="{26E6F323-020B-4EFE-B311-6E484145ADF4}" type="sibTrans" cxnId="{40917715-C88A-45E6-9321-77149D91FFD7}">
      <dgm:prSet/>
      <dgm:spPr/>
      <dgm:t>
        <a:bodyPr/>
        <a:lstStyle/>
        <a:p>
          <a:endParaRPr lang="en-US"/>
        </a:p>
      </dgm:t>
    </dgm:pt>
    <dgm:pt modelId="{237FC6AB-3398-45C9-9930-30A2612482AF}">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Build a team</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90A7F39E-6C32-41E9-BE6F-687FBE0362A0}" type="parTrans" cxnId="{CCDB9A1A-C225-4658-8E1E-CAAC86D0AF05}">
      <dgm:prSet/>
      <dgm:spPr/>
      <dgm:t>
        <a:bodyPr/>
        <a:lstStyle/>
        <a:p>
          <a:endParaRPr lang="en-US"/>
        </a:p>
      </dgm:t>
    </dgm:pt>
    <dgm:pt modelId="{E7C7B260-620B-412E-8E2A-4FF9CF4AF1A0}" type="sibTrans" cxnId="{CCDB9A1A-C225-4658-8E1E-CAAC86D0AF05}">
      <dgm:prSet/>
      <dgm:spPr/>
      <dgm:t>
        <a:bodyPr/>
        <a:lstStyle/>
        <a:p>
          <a:endParaRPr lang="en-US"/>
        </a:p>
      </dgm:t>
    </dgm:pt>
    <dgm:pt modelId="{A51FB8B9-4B25-4A92-BE33-D606DDD156E8}" type="pres">
      <dgm:prSet presAssocID="{73248AA7-D4DB-4DE2-8C9A-BB2FE7B3E39F}" presName="root" presStyleCnt="0">
        <dgm:presLayoutVars>
          <dgm:dir/>
          <dgm:resizeHandles val="exact"/>
        </dgm:presLayoutVars>
      </dgm:prSet>
      <dgm:spPr/>
    </dgm:pt>
    <dgm:pt modelId="{E3B2745C-6212-4A69-95FD-DBAAFD99D1D2}" type="pres">
      <dgm:prSet presAssocID="{780F28E3-DA0E-40EB-87AC-282E86F8AC76}" presName="compNode" presStyleCnt="0"/>
      <dgm:spPr/>
    </dgm:pt>
    <dgm:pt modelId="{8EB25F36-BF43-4A9F-86BC-3FAFF18CD2E4}" type="pres">
      <dgm:prSet presAssocID="{780F28E3-DA0E-40EB-87AC-282E86F8AC76}" presName="iconRect" presStyleLbl="node1" presStyleIdx="0" presStyleCnt="3" custLinFactNeighborX="-47080" custLinFactNeighborY="95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4D3C3A3B-4848-46DA-908E-9F330B072C6B}" type="pres">
      <dgm:prSet presAssocID="{780F28E3-DA0E-40EB-87AC-282E86F8AC76}" presName="spaceRect" presStyleCnt="0"/>
      <dgm:spPr/>
    </dgm:pt>
    <dgm:pt modelId="{90730711-5478-4D78-86C1-0D26CA89999B}" type="pres">
      <dgm:prSet presAssocID="{780F28E3-DA0E-40EB-87AC-282E86F8AC76}" presName="textRect" presStyleLbl="revTx" presStyleIdx="0" presStyleCnt="3" custLinFactNeighborX="-23215" custLinFactNeighborY="-2309">
        <dgm:presLayoutVars>
          <dgm:chMax val="1"/>
          <dgm:chPref val="1"/>
        </dgm:presLayoutVars>
      </dgm:prSet>
      <dgm:spPr/>
    </dgm:pt>
    <dgm:pt modelId="{50D86B6A-06D4-420A-BB3D-CD5C1D39E194}" type="pres">
      <dgm:prSet presAssocID="{5E595563-CCED-47DE-BB64-6204E0C76801}" presName="sibTrans" presStyleCnt="0"/>
      <dgm:spPr/>
    </dgm:pt>
    <dgm:pt modelId="{D3D115AB-7AC8-4587-A6A2-F5CF59D6712F}" type="pres">
      <dgm:prSet presAssocID="{A1CA59CC-B844-4438-8EA8-2253B2352C44}" presName="compNode" presStyleCnt="0"/>
      <dgm:spPr/>
    </dgm:pt>
    <dgm:pt modelId="{8F67C205-0A42-421F-94CE-C7D6F115A944}" type="pres">
      <dgm:prSet presAssocID="{A1CA59CC-B844-4438-8EA8-2253B2352C44}" presName="iconRect" presStyleLbl="node1" presStyleIdx="1" presStyleCnt="3" custScaleY="98668" custLinFactNeighborX="-38315" custLinFactNeighborY="10802"/>
      <dgm:spPr/>
    </dgm:pt>
    <dgm:pt modelId="{597E78CA-1DA6-4275-AF1F-ACC3135160D9}" type="pres">
      <dgm:prSet presAssocID="{A1CA59CC-B844-4438-8EA8-2253B2352C44}" presName="spaceRect" presStyleCnt="0"/>
      <dgm:spPr/>
    </dgm:pt>
    <dgm:pt modelId="{8A0A429A-10DE-4258-B42D-D05EADBAA1A3}" type="pres">
      <dgm:prSet presAssocID="{A1CA59CC-B844-4438-8EA8-2253B2352C44}" presName="textRect" presStyleLbl="revTx" presStyleIdx="1" presStyleCnt="3" custLinFactNeighborX="-14875" custLinFactNeighborY="-6158">
        <dgm:presLayoutVars>
          <dgm:chMax val="1"/>
          <dgm:chPref val="1"/>
        </dgm:presLayoutVars>
      </dgm:prSet>
      <dgm:spPr/>
    </dgm:pt>
    <dgm:pt modelId="{6C0F781F-956D-4577-9CE5-86660D841B9D}" type="pres">
      <dgm:prSet presAssocID="{26E6F323-020B-4EFE-B311-6E484145ADF4}" presName="sibTrans" presStyleCnt="0"/>
      <dgm:spPr/>
    </dgm:pt>
    <dgm:pt modelId="{00ECF670-656C-420D-8A0E-9550B9A1DE5A}" type="pres">
      <dgm:prSet presAssocID="{237FC6AB-3398-45C9-9930-30A2612482AF}" presName="compNode" presStyleCnt="0"/>
      <dgm:spPr/>
    </dgm:pt>
    <dgm:pt modelId="{49AB6CB4-9616-4BCE-9974-AFBB67325F3D}" type="pres">
      <dgm:prSet presAssocID="{237FC6AB-3398-45C9-9930-30A2612482AF}"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
        </a:ext>
      </dgm:extLst>
    </dgm:pt>
    <dgm:pt modelId="{530C2DF0-17CA-4F90-88AA-FBB3EFEE6430}" type="pres">
      <dgm:prSet presAssocID="{237FC6AB-3398-45C9-9930-30A2612482AF}" presName="spaceRect" presStyleCnt="0"/>
      <dgm:spPr/>
    </dgm:pt>
    <dgm:pt modelId="{E563505C-C153-49D1-90BC-0189070C8C1F}" type="pres">
      <dgm:prSet presAssocID="{237FC6AB-3398-45C9-9930-30A2612482AF}" presName="textRect" presStyleLbl="revTx" presStyleIdx="2" presStyleCnt="3">
        <dgm:presLayoutVars>
          <dgm:chMax val="1"/>
          <dgm:chPref val="1"/>
        </dgm:presLayoutVars>
      </dgm:prSet>
      <dgm:spPr/>
    </dgm:pt>
  </dgm:ptLst>
  <dgm:cxnLst>
    <dgm:cxn modelId="{40917715-C88A-45E6-9321-77149D91FFD7}" srcId="{73248AA7-D4DB-4DE2-8C9A-BB2FE7B3E39F}" destId="{A1CA59CC-B844-4438-8EA8-2253B2352C44}" srcOrd="1" destOrd="0" parTransId="{04B7CE5C-16D7-46D0-8BFB-F0BA44773281}" sibTransId="{26E6F323-020B-4EFE-B311-6E484145ADF4}"/>
    <dgm:cxn modelId="{CCDB9A1A-C225-4658-8E1E-CAAC86D0AF05}" srcId="{73248AA7-D4DB-4DE2-8C9A-BB2FE7B3E39F}" destId="{237FC6AB-3398-45C9-9930-30A2612482AF}" srcOrd="2" destOrd="0" parTransId="{90A7F39E-6C32-41E9-BE6F-687FBE0362A0}" sibTransId="{E7C7B260-620B-412E-8E2A-4FF9CF4AF1A0}"/>
    <dgm:cxn modelId="{1ED46C1D-E69B-40D8-8FDE-DF0E438EBA99}" type="presOf" srcId="{A1CA59CC-B844-4438-8EA8-2253B2352C44}" destId="{8A0A429A-10DE-4258-B42D-D05EADBAA1A3}" srcOrd="0" destOrd="0" presId="urn:microsoft.com/office/officeart/2018/2/layout/IconLabelList"/>
    <dgm:cxn modelId="{2E1AA12B-52B6-4E16-9C38-2111FD414372}" type="presOf" srcId="{780F28E3-DA0E-40EB-87AC-282E86F8AC76}" destId="{90730711-5478-4D78-86C1-0D26CA89999B}" srcOrd="0" destOrd="0" presId="urn:microsoft.com/office/officeart/2018/2/layout/IconLabelList"/>
    <dgm:cxn modelId="{ED27BB2D-F0C6-4528-82D7-5D5019E27B92}" type="presOf" srcId="{73248AA7-D4DB-4DE2-8C9A-BB2FE7B3E39F}" destId="{A51FB8B9-4B25-4A92-BE33-D606DDD156E8}" srcOrd="0" destOrd="0" presId="urn:microsoft.com/office/officeart/2018/2/layout/IconLabelList"/>
    <dgm:cxn modelId="{E884487F-637B-4AEB-BCE3-A6EB03608C6A}" srcId="{73248AA7-D4DB-4DE2-8C9A-BB2FE7B3E39F}" destId="{780F28E3-DA0E-40EB-87AC-282E86F8AC76}" srcOrd="0" destOrd="0" parTransId="{CED2DAE9-13D9-45D7-A3BF-77B3AD864F5A}" sibTransId="{5E595563-CCED-47DE-BB64-6204E0C76801}"/>
    <dgm:cxn modelId="{A4E380A9-409D-4A7C-A04C-610ECDA02D0C}" type="presOf" srcId="{237FC6AB-3398-45C9-9930-30A2612482AF}" destId="{E563505C-C153-49D1-90BC-0189070C8C1F}" srcOrd="0" destOrd="0" presId="urn:microsoft.com/office/officeart/2018/2/layout/IconLabelList"/>
    <dgm:cxn modelId="{96FBC513-7479-46E1-B40B-48B089849BBF}" type="presParOf" srcId="{A51FB8B9-4B25-4A92-BE33-D606DDD156E8}" destId="{E3B2745C-6212-4A69-95FD-DBAAFD99D1D2}" srcOrd="0" destOrd="0" presId="urn:microsoft.com/office/officeart/2018/2/layout/IconLabelList"/>
    <dgm:cxn modelId="{63A2A912-A179-41DE-B54C-421301D3F21D}" type="presParOf" srcId="{E3B2745C-6212-4A69-95FD-DBAAFD99D1D2}" destId="{8EB25F36-BF43-4A9F-86BC-3FAFF18CD2E4}" srcOrd="0" destOrd="0" presId="urn:microsoft.com/office/officeart/2018/2/layout/IconLabelList"/>
    <dgm:cxn modelId="{B5640F43-6FF1-46A4-97AE-E11D136AD2B2}" type="presParOf" srcId="{E3B2745C-6212-4A69-95FD-DBAAFD99D1D2}" destId="{4D3C3A3B-4848-46DA-908E-9F330B072C6B}" srcOrd="1" destOrd="0" presId="urn:microsoft.com/office/officeart/2018/2/layout/IconLabelList"/>
    <dgm:cxn modelId="{6668A0E8-328D-4139-A57D-C4DE30E1CEFB}" type="presParOf" srcId="{E3B2745C-6212-4A69-95FD-DBAAFD99D1D2}" destId="{90730711-5478-4D78-86C1-0D26CA89999B}" srcOrd="2" destOrd="0" presId="urn:microsoft.com/office/officeart/2018/2/layout/IconLabelList"/>
    <dgm:cxn modelId="{86CA04A6-9F21-4A37-8733-7AB2AB4AE7B7}" type="presParOf" srcId="{A51FB8B9-4B25-4A92-BE33-D606DDD156E8}" destId="{50D86B6A-06D4-420A-BB3D-CD5C1D39E194}" srcOrd="1" destOrd="0" presId="urn:microsoft.com/office/officeart/2018/2/layout/IconLabelList"/>
    <dgm:cxn modelId="{0D865482-F572-4E1B-8325-9F8DDB526FAF}" type="presParOf" srcId="{A51FB8B9-4B25-4A92-BE33-D606DDD156E8}" destId="{D3D115AB-7AC8-4587-A6A2-F5CF59D6712F}" srcOrd="2" destOrd="0" presId="urn:microsoft.com/office/officeart/2018/2/layout/IconLabelList"/>
    <dgm:cxn modelId="{7F14C890-C452-433D-9C63-1B8F12B62B43}" type="presParOf" srcId="{D3D115AB-7AC8-4587-A6A2-F5CF59D6712F}" destId="{8F67C205-0A42-421F-94CE-C7D6F115A944}" srcOrd="0" destOrd="0" presId="urn:microsoft.com/office/officeart/2018/2/layout/IconLabelList"/>
    <dgm:cxn modelId="{8F819E95-9DF0-4D7D-A19A-A5B89694646C}" type="presParOf" srcId="{D3D115AB-7AC8-4587-A6A2-F5CF59D6712F}" destId="{597E78CA-1DA6-4275-AF1F-ACC3135160D9}" srcOrd="1" destOrd="0" presId="urn:microsoft.com/office/officeart/2018/2/layout/IconLabelList"/>
    <dgm:cxn modelId="{19926FC8-604A-444C-8F3C-CE272060BDF2}" type="presParOf" srcId="{D3D115AB-7AC8-4587-A6A2-F5CF59D6712F}" destId="{8A0A429A-10DE-4258-B42D-D05EADBAA1A3}" srcOrd="2" destOrd="0" presId="urn:microsoft.com/office/officeart/2018/2/layout/IconLabelList"/>
    <dgm:cxn modelId="{70EC147F-2E67-4530-9E43-292286C41384}" type="presParOf" srcId="{A51FB8B9-4B25-4A92-BE33-D606DDD156E8}" destId="{6C0F781F-956D-4577-9CE5-86660D841B9D}" srcOrd="3" destOrd="0" presId="urn:microsoft.com/office/officeart/2018/2/layout/IconLabelList"/>
    <dgm:cxn modelId="{A13BE473-BF8F-423B-825A-3B537DD2E3F1}" type="presParOf" srcId="{A51FB8B9-4B25-4A92-BE33-D606DDD156E8}" destId="{00ECF670-656C-420D-8A0E-9550B9A1DE5A}" srcOrd="4" destOrd="0" presId="urn:microsoft.com/office/officeart/2018/2/layout/IconLabelList"/>
    <dgm:cxn modelId="{C49B1097-A640-4C7B-8B71-1FEB0032A538}" type="presParOf" srcId="{00ECF670-656C-420D-8A0E-9550B9A1DE5A}" destId="{49AB6CB4-9616-4BCE-9974-AFBB67325F3D}" srcOrd="0" destOrd="0" presId="urn:microsoft.com/office/officeart/2018/2/layout/IconLabelList"/>
    <dgm:cxn modelId="{4BACB37D-9B8E-4DA0-9060-485D329CD057}" type="presParOf" srcId="{00ECF670-656C-420D-8A0E-9550B9A1DE5A}" destId="{530C2DF0-17CA-4F90-88AA-FBB3EFEE6430}" srcOrd="1" destOrd="0" presId="urn:microsoft.com/office/officeart/2018/2/layout/IconLabelList"/>
    <dgm:cxn modelId="{E2E9DF58-7B43-4F2D-9EF2-B0ACF3523831}" type="presParOf" srcId="{00ECF670-656C-420D-8A0E-9550B9A1DE5A}" destId="{E563505C-C153-49D1-90BC-0189070C8C1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28EC92-6B49-4A43-B282-6D169887930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8225CE5-AA6B-4A37-81A0-4C438867C5B5}">
      <dgm:prSet custT="1"/>
      <dgm:spPr/>
      <dgm:t>
        <a:bodyPr/>
        <a:lstStyle/>
        <a:p>
          <a:r>
            <a:rPr lang="en-GB" sz="2200" b="1" dirty="0">
              <a:latin typeface="Tahoma" panose="020B0604030504040204" pitchFamily="34" charset="0"/>
              <a:ea typeface="Tahoma" panose="020B0604030504040204" pitchFamily="34" charset="0"/>
              <a:cs typeface="Tahoma" panose="020B0604030504040204" pitchFamily="34" charset="0"/>
            </a:rPr>
            <a:t>Build alliances with others</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680E60B1-5B7C-46CF-8936-C1FB5FF3B0A0}" type="parTrans" cxnId="{04465F34-B8AE-466F-A874-D6E1C491A852}">
      <dgm:prSet/>
      <dgm:spPr/>
      <dgm:t>
        <a:bodyPr/>
        <a:lstStyle/>
        <a:p>
          <a:endParaRPr lang="en-US"/>
        </a:p>
      </dgm:t>
    </dgm:pt>
    <dgm:pt modelId="{DFF3373C-775C-4D2E-AC32-284897F04928}" type="sibTrans" cxnId="{04465F34-B8AE-466F-A874-D6E1C491A852}">
      <dgm:prSet/>
      <dgm:spPr/>
      <dgm:t>
        <a:bodyPr/>
        <a:lstStyle/>
        <a:p>
          <a:endParaRPr lang="en-US"/>
        </a:p>
      </dgm:t>
    </dgm:pt>
    <dgm:pt modelId="{31B32D55-8134-472B-BC71-03BB2F87D9F0}">
      <dgm:prSet custT="1"/>
      <dgm:spPr/>
      <dgm:t>
        <a:bodyPr/>
        <a:lstStyle/>
        <a:p>
          <a:r>
            <a:rPr lang="en-GB" sz="2200" b="1" dirty="0">
              <a:latin typeface="Tahoma" panose="020B0604030504040204" pitchFamily="34" charset="0"/>
              <a:ea typeface="Tahoma" panose="020B0604030504040204" pitchFamily="34" charset="0"/>
              <a:cs typeface="Tahoma" panose="020B0604030504040204" pitchFamily="34" charset="0"/>
            </a:rPr>
            <a:t>Marshalling your arguments</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8F525BCD-5BDE-4387-83CF-168E27E5E0A3}" type="parTrans" cxnId="{6E77E5EE-E615-46BC-8CC0-9F4DDE615FC9}">
      <dgm:prSet/>
      <dgm:spPr/>
      <dgm:t>
        <a:bodyPr/>
        <a:lstStyle/>
        <a:p>
          <a:endParaRPr lang="en-US"/>
        </a:p>
      </dgm:t>
    </dgm:pt>
    <dgm:pt modelId="{E490448F-B551-45C3-B8FA-41529C370961}" type="sibTrans" cxnId="{6E77E5EE-E615-46BC-8CC0-9F4DDE615FC9}">
      <dgm:prSet/>
      <dgm:spPr/>
      <dgm:t>
        <a:bodyPr/>
        <a:lstStyle/>
        <a:p>
          <a:endParaRPr lang="en-US"/>
        </a:p>
      </dgm:t>
    </dgm:pt>
    <dgm:pt modelId="{BDA54911-3BB6-4F7E-B638-C6D0B257120A}">
      <dgm:prSet custT="1"/>
      <dgm:spPr/>
      <dgm:t>
        <a:bodyPr/>
        <a:lstStyle/>
        <a:p>
          <a:r>
            <a:rPr lang="en-GB" sz="2200" b="1" dirty="0">
              <a:latin typeface="Tahoma" panose="020B0604030504040204" pitchFamily="34" charset="0"/>
              <a:ea typeface="Tahoma" panose="020B0604030504040204" pitchFamily="34" charset="0"/>
              <a:cs typeface="Tahoma" panose="020B0604030504040204" pitchFamily="34" charset="0"/>
            </a:rPr>
            <a:t>Keep the vision clear</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15EBFA98-9355-4BA8-8A39-BD7C8F966932}" type="parTrans" cxnId="{7AD634B0-DBE7-4D58-8FCE-8B22A1102FA4}">
      <dgm:prSet/>
      <dgm:spPr/>
      <dgm:t>
        <a:bodyPr/>
        <a:lstStyle/>
        <a:p>
          <a:endParaRPr lang="en-US"/>
        </a:p>
      </dgm:t>
    </dgm:pt>
    <dgm:pt modelId="{4CFBD609-8725-421E-B6B9-E26B7342F517}" type="sibTrans" cxnId="{7AD634B0-DBE7-4D58-8FCE-8B22A1102FA4}">
      <dgm:prSet/>
      <dgm:spPr/>
      <dgm:t>
        <a:bodyPr/>
        <a:lstStyle/>
        <a:p>
          <a:endParaRPr lang="en-US"/>
        </a:p>
      </dgm:t>
    </dgm:pt>
    <dgm:pt modelId="{41039008-89E0-4291-B716-C6E5B8A025F1}" type="pres">
      <dgm:prSet presAssocID="{D028EC92-6B49-4A43-B282-6D1698879300}" presName="root" presStyleCnt="0">
        <dgm:presLayoutVars>
          <dgm:dir/>
          <dgm:resizeHandles val="exact"/>
        </dgm:presLayoutVars>
      </dgm:prSet>
      <dgm:spPr/>
    </dgm:pt>
    <dgm:pt modelId="{DDB12199-4769-4AFD-A097-FF0CF0C851AF}" type="pres">
      <dgm:prSet presAssocID="{A8225CE5-AA6B-4A37-81A0-4C438867C5B5}" presName="compNode" presStyleCnt="0"/>
      <dgm:spPr/>
    </dgm:pt>
    <dgm:pt modelId="{0BCF7CA5-1910-435B-92E2-4FE59B02BDA9}" type="pres">
      <dgm:prSet presAssocID="{A8225CE5-AA6B-4A37-81A0-4C438867C5B5}" presName="iconRect" presStyleLbl="node1" presStyleIdx="0" presStyleCnt="3" custLinFactNeighborX="-140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6740303F-B723-4C90-8F89-44EF118B2833}" type="pres">
      <dgm:prSet presAssocID="{A8225CE5-AA6B-4A37-81A0-4C438867C5B5}" presName="spaceRect" presStyleCnt="0"/>
      <dgm:spPr/>
    </dgm:pt>
    <dgm:pt modelId="{AC805C86-301C-4CA6-84B5-6F9EFB732A58}" type="pres">
      <dgm:prSet presAssocID="{A8225CE5-AA6B-4A37-81A0-4C438867C5B5}" presName="textRect" presStyleLbl="revTx" presStyleIdx="0" presStyleCnt="3" custLinFactNeighborX="-6336">
        <dgm:presLayoutVars>
          <dgm:chMax val="1"/>
          <dgm:chPref val="1"/>
        </dgm:presLayoutVars>
      </dgm:prSet>
      <dgm:spPr/>
    </dgm:pt>
    <dgm:pt modelId="{4FB5E4BB-CA5E-498D-B777-853FFFCD3865}" type="pres">
      <dgm:prSet presAssocID="{DFF3373C-775C-4D2E-AC32-284897F04928}" presName="sibTrans" presStyleCnt="0"/>
      <dgm:spPr/>
    </dgm:pt>
    <dgm:pt modelId="{0FF4DF7D-F613-49CA-A2CD-236AB47B43EB}" type="pres">
      <dgm:prSet presAssocID="{31B32D55-8134-472B-BC71-03BB2F87D9F0}" presName="compNode" presStyleCnt="0"/>
      <dgm:spPr/>
    </dgm:pt>
    <dgm:pt modelId="{6B37F5A8-CDB9-4B42-93F6-5B43BFC44528}" type="pres">
      <dgm:prSet presAssocID="{31B32D55-8134-472B-BC71-03BB2F87D9F0}" presName="iconRect" presStyleLbl="node1" presStyleIdx="1" presStyleCnt="3" custLinFactNeighborX="193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503594C-941F-47E5-8F4E-C397F5AF291D}" type="pres">
      <dgm:prSet presAssocID="{31B32D55-8134-472B-BC71-03BB2F87D9F0}" presName="spaceRect" presStyleCnt="0"/>
      <dgm:spPr/>
    </dgm:pt>
    <dgm:pt modelId="{9C21FF83-F952-4EFE-AD51-287FD65CF45C}" type="pres">
      <dgm:prSet presAssocID="{31B32D55-8134-472B-BC71-03BB2F87D9F0}" presName="textRect" presStyleLbl="revTx" presStyleIdx="1" presStyleCnt="3" custScaleX="124946" custLinFactNeighborX="8712">
        <dgm:presLayoutVars>
          <dgm:chMax val="1"/>
          <dgm:chPref val="1"/>
        </dgm:presLayoutVars>
      </dgm:prSet>
      <dgm:spPr/>
    </dgm:pt>
    <dgm:pt modelId="{697E8CD9-FFF0-4496-AB9D-02595FA3A7C9}" type="pres">
      <dgm:prSet presAssocID="{E490448F-B551-45C3-B8FA-41529C370961}" presName="sibTrans" presStyleCnt="0"/>
      <dgm:spPr/>
    </dgm:pt>
    <dgm:pt modelId="{A229262B-8D07-4346-AB0A-C8695048A5C8}" type="pres">
      <dgm:prSet presAssocID="{BDA54911-3BB6-4F7E-B638-C6D0B257120A}" presName="compNode" presStyleCnt="0"/>
      <dgm:spPr/>
    </dgm:pt>
    <dgm:pt modelId="{58DBF19D-8552-418D-AA67-5693A002C94D}" type="pres">
      <dgm:prSet presAssocID="{BDA54911-3BB6-4F7E-B638-C6D0B257120A}" presName="iconRect" presStyleLbl="node1" presStyleIdx="2" presStyleCnt="3" custLinFactNeighborX="90616" custLinFactNeighborY="-131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86E01569-677F-4DCC-9CBA-D1C6978267FA}" type="pres">
      <dgm:prSet presAssocID="{BDA54911-3BB6-4F7E-B638-C6D0B257120A}" presName="spaceRect" presStyleCnt="0"/>
      <dgm:spPr/>
    </dgm:pt>
    <dgm:pt modelId="{E48A0FBC-838E-4542-BEDF-275401B31871}" type="pres">
      <dgm:prSet presAssocID="{BDA54911-3BB6-4F7E-B638-C6D0B257120A}" presName="textRect" presStyleLbl="revTx" presStyleIdx="2" presStyleCnt="3" custLinFactNeighborX="42863" custLinFactNeighborY="-19660">
        <dgm:presLayoutVars>
          <dgm:chMax val="1"/>
          <dgm:chPref val="1"/>
        </dgm:presLayoutVars>
      </dgm:prSet>
      <dgm:spPr/>
    </dgm:pt>
  </dgm:ptLst>
  <dgm:cxnLst>
    <dgm:cxn modelId="{D6AC1834-39E8-49A0-BE0C-B58349E05D2C}" type="presOf" srcId="{D028EC92-6B49-4A43-B282-6D1698879300}" destId="{41039008-89E0-4291-B716-C6E5B8A025F1}" srcOrd="0" destOrd="0" presId="urn:microsoft.com/office/officeart/2018/2/layout/IconLabelList"/>
    <dgm:cxn modelId="{04465F34-B8AE-466F-A874-D6E1C491A852}" srcId="{D028EC92-6B49-4A43-B282-6D1698879300}" destId="{A8225CE5-AA6B-4A37-81A0-4C438867C5B5}" srcOrd="0" destOrd="0" parTransId="{680E60B1-5B7C-46CF-8936-C1FB5FF3B0A0}" sibTransId="{DFF3373C-775C-4D2E-AC32-284897F04928}"/>
    <dgm:cxn modelId="{5127C255-DE49-414F-B4D6-007BD6EE053B}" type="presOf" srcId="{A8225CE5-AA6B-4A37-81A0-4C438867C5B5}" destId="{AC805C86-301C-4CA6-84B5-6F9EFB732A58}" srcOrd="0" destOrd="0" presId="urn:microsoft.com/office/officeart/2018/2/layout/IconLabelList"/>
    <dgm:cxn modelId="{7AD634B0-DBE7-4D58-8FCE-8B22A1102FA4}" srcId="{D028EC92-6B49-4A43-B282-6D1698879300}" destId="{BDA54911-3BB6-4F7E-B638-C6D0B257120A}" srcOrd="2" destOrd="0" parTransId="{15EBFA98-9355-4BA8-8A39-BD7C8F966932}" sibTransId="{4CFBD609-8725-421E-B6B9-E26B7342F517}"/>
    <dgm:cxn modelId="{25C9C1C1-A847-49BF-93B1-446109FFECFB}" type="presOf" srcId="{31B32D55-8134-472B-BC71-03BB2F87D9F0}" destId="{9C21FF83-F952-4EFE-AD51-287FD65CF45C}" srcOrd="0" destOrd="0" presId="urn:microsoft.com/office/officeart/2018/2/layout/IconLabelList"/>
    <dgm:cxn modelId="{C3225EE9-2E59-4B21-8874-1DB984B1580D}" type="presOf" srcId="{BDA54911-3BB6-4F7E-B638-C6D0B257120A}" destId="{E48A0FBC-838E-4542-BEDF-275401B31871}" srcOrd="0" destOrd="0" presId="urn:microsoft.com/office/officeart/2018/2/layout/IconLabelList"/>
    <dgm:cxn modelId="{6E77E5EE-E615-46BC-8CC0-9F4DDE615FC9}" srcId="{D028EC92-6B49-4A43-B282-6D1698879300}" destId="{31B32D55-8134-472B-BC71-03BB2F87D9F0}" srcOrd="1" destOrd="0" parTransId="{8F525BCD-5BDE-4387-83CF-168E27E5E0A3}" sibTransId="{E490448F-B551-45C3-B8FA-41529C370961}"/>
    <dgm:cxn modelId="{CC1752BE-9017-4E38-B487-A6A9BD9E25B2}" type="presParOf" srcId="{41039008-89E0-4291-B716-C6E5B8A025F1}" destId="{DDB12199-4769-4AFD-A097-FF0CF0C851AF}" srcOrd="0" destOrd="0" presId="urn:microsoft.com/office/officeart/2018/2/layout/IconLabelList"/>
    <dgm:cxn modelId="{B7F62622-A719-478A-8224-7D7F124BFC13}" type="presParOf" srcId="{DDB12199-4769-4AFD-A097-FF0CF0C851AF}" destId="{0BCF7CA5-1910-435B-92E2-4FE59B02BDA9}" srcOrd="0" destOrd="0" presId="urn:microsoft.com/office/officeart/2018/2/layout/IconLabelList"/>
    <dgm:cxn modelId="{8277F0BC-47D8-4BA1-B284-8AF072C0136B}" type="presParOf" srcId="{DDB12199-4769-4AFD-A097-FF0CF0C851AF}" destId="{6740303F-B723-4C90-8F89-44EF118B2833}" srcOrd="1" destOrd="0" presId="urn:microsoft.com/office/officeart/2018/2/layout/IconLabelList"/>
    <dgm:cxn modelId="{0D296CD4-99EB-456F-9D90-766EDBF1186F}" type="presParOf" srcId="{DDB12199-4769-4AFD-A097-FF0CF0C851AF}" destId="{AC805C86-301C-4CA6-84B5-6F9EFB732A58}" srcOrd="2" destOrd="0" presId="urn:microsoft.com/office/officeart/2018/2/layout/IconLabelList"/>
    <dgm:cxn modelId="{8CFF4B5E-79EA-4F91-8501-8A86B73D7D60}" type="presParOf" srcId="{41039008-89E0-4291-B716-C6E5B8A025F1}" destId="{4FB5E4BB-CA5E-498D-B777-853FFFCD3865}" srcOrd="1" destOrd="0" presId="urn:microsoft.com/office/officeart/2018/2/layout/IconLabelList"/>
    <dgm:cxn modelId="{008AE2D1-FDC7-4058-9371-111723532EA6}" type="presParOf" srcId="{41039008-89E0-4291-B716-C6E5B8A025F1}" destId="{0FF4DF7D-F613-49CA-A2CD-236AB47B43EB}" srcOrd="2" destOrd="0" presId="urn:microsoft.com/office/officeart/2018/2/layout/IconLabelList"/>
    <dgm:cxn modelId="{0415A940-A569-4AA9-9AFC-2FE382E51825}" type="presParOf" srcId="{0FF4DF7D-F613-49CA-A2CD-236AB47B43EB}" destId="{6B37F5A8-CDB9-4B42-93F6-5B43BFC44528}" srcOrd="0" destOrd="0" presId="urn:microsoft.com/office/officeart/2018/2/layout/IconLabelList"/>
    <dgm:cxn modelId="{4FE55868-F266-4249-A111-57F6F5F44B9A}" type="presParOf" srcId="{0FF4DF7D-F613-49CA-A2CD-236AB47B43EB}" destId="{7503594C-941F-47E5-8F4E-C397F5AF291D}" srcOrd="1" destOrd="0" presId="urn:microsoft.com/office/officeart/2018/2/layout/IconLabelList"/>
    <dgm:cxn modelId="{8293C571-9CA1-40C6-A663-05471C77546C}" type="presParOf" srcId="{0FF4DF7D-F613-49CA-A2CD-236AB47B43EB}" destId="{9C21FF83-F952-4EFE-AD51-287FD65CF45C}" srcOrd="2" destOrd="0" presId="urn:microsoft.com/office/officeart/2018/2/layout/IconLabelList"/>
    <dgm:cxn modelId="{914C5B12-D6C4-4612-A0E1-16B84C41006C}" type="presParOf" srcId="{41039008-89E0-4291-B716-C6E5B8A025F1}" destId="{697E8CD9-FFF0-4496-AB9D-02595FA3A7C9}" srcOrd="3" destOrd="0" presId="urn:microsoft.com/office/officeart/2018/2/layout/IconLabelList"/>
    <dgm:cxn modelId="{6762B279-76D7-436F-8A22-CCDCBF4B4045}" type="presParOf" srcId="{41039008-89E0-4291-B716-C6E5B8A025F1}" destId="{A229262B-8D07-4346-AB0A-C8695048A5C8}" srcOrd="4" destOrd="0" presId="urn:microsoft.com/office/officeart/2018/2/layout/IconLabelList"/>
    <dgm:cxn modelId="{793EAEEE-DFA0-4C8B-8B69-3F7DC1253806}" type="presParOf" srcId="{A229262B-8D07-4346-AB0A-C8695048A5C8}" destId="{58DBF19D-8552-418D-AA67-5693A002C94D}" srcOrd="0" destOrd="0" presId="urn:microsoft.com/office/officeart/2018/2/layout/IconLabelList"/>
    <dgm:cxn modelId="{5CE31AC8-B4EB-452D-980F-6CAF26C33FE4}" type="presParOf" srcId="{A229262B-8D07-4346-AB0A-C8695048A5C8}" destId="{86E01569-677F-4DCC-9CBA-D1C6978267FA}" srcOrd="1" destOrd="0" presId="urn:microsoft.com/office/officeart/2018/2/layout/IconLabelList"/>
    <dgm:cxn modelId="{0DE973D7-C008-43E5-95EF-3F87DC9F6115}" type="presParOf" srcId="{A229262B-8D07-4346-AB0A-C8695048A5C8}" destId="{E48A0FBC-838E-4542-BEDF-275401B31871}"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EC13ED-8BCC-47EA-BE1E-D523E8B8C27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BAA598F-DB93-44C9-ADB8-6511029D4DBF}">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Manage the media</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910E72C1-771E-4A5B-828A-0A5A5712CF81}" type="parTrans" cxnId="{BAE9487E-A140-4749-AC11-361A90E9C662}">
      <dgm:prSet/>
      <dgm:spPr/>
      <dgm:t>
        <a:bodyPr/>
        <a:lstStyle/>
        <a:p>
          <a:endParaRPr lang="en-US"/>
        </a:p>
      </dgm:t>
    </dgm:pt>
    <dgm:pt modelId="{3FB9F364-CD2E-4EE9-AE98-58C76040071F}" type="sibTrans" cxnId="{BAE9487E-A140-4749-AC11-361A90E9C662}">
      <dgm:prSet/>
      <dgm:spPr/>
      <dgm:t>
        <a:bodyPr/>
        <a:lstStyle/>
        <a:p>
          <a:endParaRPr lang="en-US"/>
        </a:p>
      </dgm:t>
    </dgm:pt>
    <dgm:pt modelId="{853C9B02-2A33-4C06-BFD1-D4A3A9468D66}">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Keep everyone informed</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AE192664-F2A2-4406-8B19-26A3D8C969D0}" type="parTrans" cxnId="{A75F9A2E-7DFF-4953-B91B-5574BAA9055B}">
      <dgm:prSet/>
      <dgm:spPr/>
      <dgm:t>
        <a:bodyPr/>
        <a:lstStyle/>
        <a:p>
          <a:endParaRPr lang="en-US"/>
        </a:p>
      </dgm:t>
    </dgm:pt>
    <dgm:pt modelId="{76145E1C-62AD-4D09-B5A3-C8728FC1F525}" type="sibTrans" cxnId="{A75F9A2E-7DFF-4953-B91B-5574BAA9055B}">
      <dgm:prSet/>
      <dgm:spPr/>
      <dgm:t>
        <a:bodyPr/>
        <a:lstStyle/>
        <a:p>
          <a:endParaRPr lang="en-US"/>
        </a:p>
      </dgm:t>
    </dgm:pt>
    <dgm:pt modelId="{D0619300-3B69-40AA-845F-ADE1982C2FEA}">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Get to know the movers and shakers</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97352713-218E-449D-9542-CBA7721077CA}" type="parTrans" cxnId="{151544F2-7EBA-4A45-AE69-F25819CD14FD}">
      <dgm:prSet/>
      <dgm:spPr/>
      <dgm:t>
        <a:bodyPr/>
        <a:lstStyle/>
        <a:p>
          <a:endParaRPr lang="en-US"/>
        </a:p>
      </dgm:t>
    </dgm:pt>
    <dgm:pt modelId="{9F041ED6-7FE7-41ED-B6F7-0B56C1AC3536}" type="sibTrans" cxnId="{151544F2-7EBA-4A45-AE69-F25819CD14FD}">
      <dgm:prSet/>
      <dgm:spPr/>
      <dgm:t>
        <a:bodyPr/>
        <a:lstStyle/>
        <a:p>
          <a:endParaRPr lang="en-US"/>
        </a:p>
      </dgm:t>
    </dgm:pt>
    <dgm:pt modelId="{491406A5-639A-4153-8F08-538A87843FED}" type="pres">
      <dgm:prSet presAssocID="{ABEC13ED-8BCC-47EA-BE1E-D523E8B8C27C}" presName="root" presStyleCnt="0">
        <dgm:presLayoutVars>
          <dgm:dir/>
          <dgm:resizeHandles val="exact"/>
        </dgm:presLayoutVars>
      </dgm:prSet>
      <dgm:spPr/>
    </dgm:pt>
    <dgm:pt modelId="{77AD4735-E97C-4CD8-8702-066CBC7DCAA0}" type="pres">
      <dgm:prSet presAssocID="{2BAA598F-DB93-44C9-ADB8-6511029D4DBF}" presName="compNode" presStyleCnt="0"/>
      <dgm:spPr/>
    </dgm:pt>
    <dgm:pt modelId="{3F2909C9-04A3-4B43-AE78-EB1524B77A9B}" type="pres">
      <dgm:prSet presAssocID="{2BAA598F-DB93-44C9-ADB8-6511029D4DBF}" presName="iconRect" presStyleLbl="node1" presStyleIdx="0" presStyleCnt="3" custLinFactNeighborY="1717"/>
      <dgm:spPr>
        <a:ln>
          <a:noFill/>
        </a:ln>
      </dgm:spPr>
    </dgm:pt>
    <dgm:pt modelId="{0D1CE359-45A1-41B3-8621-AFD32805DFC0}" type="pres">
      <dgm:prSet presAssocID="{2BAA598F-DB93-44C9-ADB8-6511029D4DBF}" presName="spaceRect" presStyleCnt="0"/>
      <dgm:spPr/>
    </dgm:pt>
    <dgm:pt modelId="{35E7061D-7C6D-4311-99B9-78893E6A9748}" type="pres">
      <dgm:prSet presAssocID="{2BAA598F-DB93-44C9-ADB8-6511029D4DBF}" presName="textRect" presStyleLbl="revTx" presStyleIdx="0" presStyleCnt="3">
        <dgm:presLayoutVars>
          <dgm:chMax val="1"/>
          <dgm:chPref val="1"/>
        </dgm:presLayoutVars>
      </dgm:prSet>
      <dgm:spPr/>
    </dgm:pt>
    <dgm:pt modelId="{CB2A30DA-0E39-40CB-B514-3B0C264AF5F9}" type="pres">
      <dgm:prSet presAssocID="{3FB9F364-CD2E-4EE9-AE98-58C76040071F}" presName="sibTrans" presStyleCnt="0"/>
      <dgm:spPr/>
    </dgm:pt>
    <dgm:pt modelId="{F8680634-7BDA-4E7D-90BF-2702488243EB}" type="pres">
      <dgm:prSet presAssocID="{853C9B02-2A33-4C06-BFD1-D4A3A9468D66}" presName="compNode" presStyleCnt="0"/>
      <dgm:spPr/>
    </dgm:pt>
    <dgm:pt modelId="{B25AD6ED-8351-451A-8BE0-8CB6FE9AF5A0}" type="pres">
      <dgm:prSet presAssocID="{853C9B02-2A33-4C06-BFD1-D4A3A9468D66}" presName="iconRect" presStyleLbl="node1" presStyleIdx="1" presStyleCnt="3"/>
      <dgm:spPr>
        <a:ln>
          <a:noFill/>
        </a:ln>
      </dgm:spPr>
    </dgm:pt>
    <dgm:pt modelId="{A2E39334-407A-481C-9D12-F9B8509CC9EC}" type="pres">
      <dgm:prSet presAssocID="{853C9B02-2A33-4C06-BFD1-D4A3A9468D66}" presName="spaceRect" presStyleCnt="0"/>
      <dgm:spPr/>
    </dgm:pt>
    <dgm:pt modelId="{148F27C8-4EB8-4007-934C-AA99EED92583}" type="pres">
      <dgm:prSet presAssocID="{853C9B02-2A33-4C06-BFD1-D4A3A9468D66}" presName="textRect" presStyleLbl="revTx" presStyleIdx="1" presStyleCnt="3" custScaleX="149726">
        <dgm:presLayoutVars>
          <dgm:chMax val="1"/>
          <dgm:chPref val="1"/>
        </dgm:presLayoutVars>
      </dgm:prSet>
      <dgm:spPr/>
    </dgm:pt>
    <dgm:pt modelId="{DE7E9D2C-136E-48FE-8232-9A53794CB2D5}" type="pres">
      <dgm:prSet presAssocID="{76145E1C-62AD-4D09-B5A3-C8728FC1F525}" presName="sibTrans" presStyleCnt="0"/>
      <dgm:spPr/>
    </dgm:pt>
    <dgm:pt modelId="{8A438970-EF48-4310-9707-090F3F222580}" type="pres">
      <dgm:prSet presAssocID="{D0619300-3B69-40AA-845F-ADE1982C2FEA}" presName="compNode" presStyleCnt="0"/>
      <dgm:spPr/>
    </dgm:pt>
    <dgm:pt modelId="{DFE950D2-90D9-414F-9A88-846573FAF7C2}" type="pres">
      <dgm:prSet presAssocID="{D0619300-3B69-40AA-845F-ADE1982C2FEA}" presName="iconRect" presStyleLbl="node1" presStyleIdx="2" presStyleCnt="3"/>
      <dgm:spPr>
        <a:ln>
          <a:noFill/>
        </a:ln>
      </dgm:spPr>
    </dgm:pt>
    <dgm:pt modelId="{1E4821B7-7283-4D49-AEAA-1CB9127A4CBA}" type="pres">
      <dgm:prSet presAssocID="{D0619300-3B69-40AA-845F-ADE1982C2FEA}" presName="spaceRect" presStyleCnt="0"/>
      <dgm:spPr/>
    </dgm:pt>
    <dgm:pt modelId="{2E282727-D3EB-4DB8-8DF7-29FAC56CD161}" type="pres">
      <dgm:prSet presAssocID="{D0619300-3B69-40AA-845F-ADE1982C2FEA}" presName="textRect" presStyleLbl="revTx" presStyleIdx="2" presStyleCnt="3" custScaleX="167038">
        <dgm:presLayoutVars>
          <dgm:chMax val="1"/>
          <dgm:chPref val="1"/>
        </dgm:presLayoutVars>
      </dgm:prSet>
      <dgm:spPr/>
    </dgm:pt>
  </dgm:ptLst>
  <dgm:cxnLst>
    <dgm:cxn modelId="{A75F9A2E-7DFF-4953-B91B-5574BAA9055B}" srcId="{ABEC13ED-8BCC-47EA-BE1E-D523E8B8C27C}" destId="{853C9B02-2A33-4C06-BFD1-D4A3A9468D66}" srcOrd="1" destOrd="0" parTransId="{AE192664-F2A2-4406-8B19-26A3D8C969D0}" sibTransId="{76145E1C-62AD-4D09-B5A3-C8728FC1F525}"/>
    <dgm:cxn modelId="{0634F13D-0470-443F-A896-EAEBD9CC0A59}" type="presOf" srcId="{2BAA598F-DB93-44C9-ADB8-6511029D4DBF}" destId="{35E7061D-7C6D-4311-99B9-78893E6A9748}" srcOrd="0" destOrd="0" presId="urn:microsoft.com/office/officeart/2018/2/layout/IconLabelList"/>
    <dgm:cxn modelId="{DF843E51-2AED-45BB-9B13-EB8BB0B45D98}" type="presOf" srcId="{853C9B02-2A33-4C06-BFD1-D4A3A9468D66}" destId="{148F27C8-4EB8-4007-934C-AA99EED92583}" srcOrd="0" destOrd="0" presId="urn:microsoft.com/office/officeart/2018/2/layout/IconLabelList"/>
    <dgm:cxn modelId="{BAE9487E-A140-4749-AC11-361A90E9C662}" srcId="{ABEC13ED-8BCC-47EA-BE1E-D523E8B8C27C}" destId="{2BAA598F-DB93-44C9-ADB8-6511029D4DBF}" srcOrd="0" destOrd="0" parTransId="{910E72C1-771E-4A5B-828A-0A5A5712CF81}" sibTransId="{3FB9F364-CD2E-4EE9-AE98-58C76040071F}"/>
    <dgm:cxn modelId="{A0237AC6-AF23-43E9-AEA1-E5F440E7B16C}" type="presOf" srcId="{ABEC13ED-8BCC-47EA-BE1E-D523E8B8C27C}" destId="{491406A5-639A-4153-8F08-538A87843FED}" srcOrd="0" destOrd="0" presId="urn:microsoft.com/office/officeart/2018/2/layout/IconLabelList"/>
    <dgm:cxn modelId="{1F2953F1-6856-493B-AC12-1C5C75A13840}" type="presOf" srcId="{D0619300-3B69-40AA-845F-ADE1982C2FEA}" destId="{2E282727-D3EB-4DB8-8DF7-29FAC56CD161}" srcOrd="0" destOrd="0" presId="urn:microsoft.com/office/officeart/2018/2/layout/IconLabelList"/>
    <dgm:cxn modelId="{151544F2-7EBA-4A45-AE69-F25819CD14FD}" srcId="{ABEC13ED-8BCC-47EA-BE1E-D523E8B8C27C}" destId="{D0619300-3B69-40AA-845F-ADE1982C2FEA}" srcOrd="2" destOrd="0" parTransId="{97352713-218E-449D-9542-CBA7721077CA}" sibTransId="{9F041ED6-7FE7-41ED-B6F7-0B56C1AC3536}"/>
    <dgm:cxn modelId="{77B5610F-93B9-40F4-9E91-EE9CA44DEE37}" type="presParOf" srcId="{491406A5-639A-4153-8F08-538A87843FED}" destId="{77AD4735-E97C-4CD8-8702-066CBC7DCAA0}" srcOrd="0" destOrd="0" presId="urn:microsoft.com/office/officeart/2018/2/layout/IconLabelList"/>
    <dgm:cxn modelId="{7937F4AC-A6FC-4AEE-ACE6-776C8E0D8DA1}" type="presParOf" srcId="{77AD4735-E97C-4CD8-8702-066CBC7DCAA0}" destId="{3F2909C9-04A3-4B43-AE78-EB1524B77A9B}" srcOrd="0" destOrd="0" presId="urn:microsoft.com/office/officeart/2018/2/layout/IconLabelList"/>
    <dgm:cxn modelId="{108B8E44-948E-4629-8FD8-591E21ACB3CD}" type="presParOf" srcId="{77AD4735-E97C-4CD8-8702-066CBC7DCAA0}" destId="{0D1CE359-45A1-41B3-8621-AFD32805DFC0}" srcOrd="1" destOrd="0" presId="urn:microsoft.com/office/officeart/2018/2/layout/IconLabelList"/>
    <dgm:cxn modelId="{C7F0E092-7D90-456B-9757-CEE3D95A737C}" type="presParOf" srcId="{77AD4735-E97C-4CD8-8702-066CBC7DCAA0}" destId="{35E7061D-7C6D-4311-99B9-78893E6A9748}" srcOrd="2" destOrd="0" presId="urn:microsoft.com/office/officeart/2018/2/layout/IconLabelList"/>
    <dgm:cxn modelId="{7435BA77-3F60-43A5-B81C-E7D7AEF36D23}" type="presParOf" srcId="{491406A5-639A-4153-8F08-538A87843FED}" destId="{CB2A30DA-0E39-40CB-B514-3B0C264AF5F9}" srcOrd="1" destOrd="0" presId="urn:microsoft.com/office/officeart/2018/2/layout/IconLabelList"/>
    <dgm:cxn modelId="{E5A33D78-1719-4764-B8C9-5EDF2878F961}" type="presParOf" srcId="{491406A5-639A-4153-8F08-538A87843FED}" destId="{F8680634-7BDA-4E7D-90BF-2702488243EB}" srcOrd="2" destOrd="0" presId="urn:microsoft.com/office/officeart/2018/2/layout/IconLabelList"/>
    <dgm:cxn modelId="{2E6BA4D7-8EF3-49CA-8EC5-9EF01781FFD6}" type="presParOf" srcId="{F8680634-7BDA-4E7D-90BF-2702488243EB}" destId="{B25AD6ED-8351-451A-8BE0-8CB6FE9AF5A0}" srcOrd="0" destOrd="0" presId="urn:microsoft.com/office/officeart/2018/2/layout/IconLabelList"/>
    <dgm:cxn modelId="{998DAF5B-4ED2-45E3-960D-CBC6D127F79F}" type="presParOf" srcId="{F8680634-7BDA-4E7D-90BF-2702488243EB}" destId="{A2E39334-407A-481C-9D12-F9B8509CC9EC}" srcOrd="1" destOrd="0" presId="urn:microsoft.com/office/officeart/2018/2/layout/IconLabelList"/>
    <dgm:cxn modelId="{4DBA1CAE-7851-4B1D-ADC9-3F4CC4E75D14}" type="presParOf" srcId="{F8680634-7BDA-4E7D-90BF-2702488243EB}" destId="{148F27C8-4EB8-4007-934C-AA99EED92583}" srcOrd="2" destOrd="0" presId="urn:microsoft.com/office/officeart/2018/2/layout/IconLabelList"/>
    <dgm:cxn modelId="{11377D05-4329-4CE0-BCDC-FD9B6FD91294}" type="presParOf" srcId="{491406A5-639A-4153-8F08-538A87843FED}" destId="{DE7E9D2C-136E-48FE-8232-9A53794CB2D5}" srcOrd="3" destOrd="0" presId="urn:microsoft.com/office/officeart/2018/2/layout/IconLabelList"/>
    <dgm:cxn modelId="{1735BC22-91EC-4BAC-ABCA-6DA8A8DC4089}" type="presParOf" srcId="{491406A5-639A-4153-8F08-538A87843FED}" destId="{8A438970-EF48-4310-9707-090F3F222580}" srcOrd="4" destOrd="0" presId="urn:microsoft.com/office/officeart/2018/2/layout/IconLabelList"/>
    <dgm:cxn modelId="{2479911D-9C5A-4ADE-80C0-4348D241806E}" type="presParOf" srcId="{8A438970-EF48-4310-9707-090F3F222580}" destId="{DFE950D2-90D9-414F-9A88-846573FAF7C2}" srcOrd="0" destOrd="0" presId="urn:microsoft.com/office/officeart/2018/2/layout/IconLabelList"/>
    <dgm:cxn modelId="{90E228A5-A0C1-4A22-A502-4D8C9C88B105}" type="presParOf" srcId="{8A438970-EF48-4310-9707-090F3F222580}" destId="{1E4821B7-7283-4D49-AEAA-1CB9127A4CBA}" srcOrd="1" destOrd="0" presId="urn:microsoft.com/office/officeart/2018/2/layout/IconLabelList"/>
    <dgm:cxn modelId="{FCD5B281-B017-462C-915F-885149B8F0B8}" type="presParOf" srcId="{8A438970-EF48-4310-9707-090F3F222580}" destId="{2E282727-D3EB-4DB8-8DF7-29FAC56CD16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EC13ED-8BCC-47EA-BE1E-D523E8B8C27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BAA598F-DB93-44C9-ADB8-6511029D4DBF}">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Expect opposition</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910E72C1-771E-4A5B-828A-0A5A5712CF81}" type="parTrans" cxnId="{BAE9487E-A140-4749-AC11-361A90E9C662}">
      <dgm:prSet/>
      <dgm:spPr/>
      <dgm:t>
        <a:bodyPr/>
        <a:lstStyle/>
        <a:p>
          <a:endParaRPr lang="en-US"/>
        </a:p>
      </dgm:t>
    </dgm:pt>
    <dgm:pt modelId="{3FB9F364-CD2E-4EE9-AE98-58C76040071F}" type="sibTrans" cxnId="{BAE9487E-A140-4749-AC11-361A90E9C662}">
      <dgm:prSet/>
      <dgm:spPr/>
      <dgm:t>
        <a:bodyPr/>
        <a:lstStyle/>
        <a:p>
          <a:endParaRPr lang="en-US"/>
        </a:p>
      </dgm:t>
    </dgm:pt>
    <dgm:pt modelId="{853C9B02-2A33-4C06-BFD1-D4A3A9468D66}">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Be realistic</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AE192664-F2A2-4406-8B19-26A3D8C969D0}" type="parTrans" cxnId="{A75F9A2E-7DFF-4953-B91B-5574BAA9055B}">
      <dgm:prSet/>
      <dgm:spPr/>
      <dgm:t>
        <a:bodyPr/>
        <a:lstStyle/>
        <a:p>
          <a:endParaRPr lang="en-US"/>
        </a:p>
      </dgm:t>
    </dgm:pt>
    <dgm:pt modelId="{76145E1C-62AD-4D09-B5A3-C8728FC1F525}" type="sibTrans" cxnId="{A75F9A2E-7DFF-4953-B91B-5574BAA9055B}">
      <dgm:prSet/>
      <dgm:spPr/>
      <dgm:t>
        <a:bodyPr/>
        <a:lstStyle/>
        <a:p>
          <a:endParaRPr lang="en-US"/>
        </a:p>
      </dgm:t>
    </dgm:pt>
    <dgm:pt modelId="{D0619300-3B69-40AA-845F-ADE1982C2FEA}">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Allow others to take it forward</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97352713-218E-449D-9542-CBA7721077CA}" type="parTrans" cxnId="{151544F2-7EBA-4A45-AE69-F25819CD14FD}">
      <dgm:prSet/>
      <dgm:spPr/>
      <dgm:t>
        <a:bodyPr/>
        <a:lstStyle/>
        <a:p>
          <a:endParaRPr lang="en-US"/>
        </a:p>
      </dgm:t>
    </dgm:pt>
    <dgm:pt modelId="{9F041ED6-7FE7-41ED-B6F7-0B56C1AC3536}" type="sibTrans" cxnId="{151544F2-7EBA-4A45-AE69-F25819CD14FD}">
      <dgm:prSet/>
      <dgm:spPr/>
      <dgm:t>
        <a:bodyPr/>
        <a:lstStyle/>
        <a:p>
          <a:endParaRPr lang="en-US"/>
        </a:p>
      </dgm:t>
    </dgm:pt>
    <dgm:pt modelId="{FD90DBDE-2E95-4297-BFB6-D144D8038535}">
      <dgm:prSet custT="1"/>
      <dgm:spPr/>
      <dgm:t>
        <a:bodyPr/>
        <a:lstStyle/>
        <a:p>
          <a:pPr>
            <a:lnSpc>
              <a:spcPct val="100000"/>
            </a:lnSpc>
          </a:pPr>
          <a:r>
            <a:rPr lang="en-GB" sz="2200" b="1" dirty="0">
              <a:latin typeface="Tahoma" panose="020B0604030504040204" pitchFamily="34" charset="0"/>
              <a:ea typeface="Tahoma" panose="020B0604030504040204" pitchFamily="34" charset="0"/>
              <a:cs typeface="Tahoma" panose="020B0604030504040204" pitchFamily="34" charset="0"/>
            </a:rPr>
            <a:t>Pray constantly.</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34D2C458-2B7F-4208-9628-EEF334900F9E}" type="parTrans" cxnId="{6057367F-CD55-40CF-A129-16B8BFC92FB5}">
      <dgm:prSet/>
      <dgm:spPr/>
      <dgm:t>
        <a:bodyPr/>
        <a:lstStyle/>
        <a:p>
          <a:endParaRPr lang="en-US"/>
        </a:p>
      </dgm:t>
    </dgm:pt>
    <dgm:pt modelId="{1271C74F-3428-4EAD-9669-2E7C2C322C83}" type="sibTrans" cxnId="{6057367F-CD55-40CF-A129-16B8BFC92FB5}">
      <dgm:prSet/>
      <dgm:spPr/>
      <dgm:t>
        <a:bodyPr/>
        <a:lstStyle/>
        <a:p>
          <a:endParaRPr lang="en-US"/>
        </a:p>
      </dgm:t>
    </dgm:pt>
    <dgm:pt modelId="{491406A5-639A-4153-8F08-538A87843FED}" type="pres">
      <dgm:prSet presAssocID="{ABEC13ED-8BCC-47EA-BE1E-D523E8B8C27C}" presName="root" presStyleCnt="0">
        <dgm:presLayoutVars>
          <dgm:dir/>
          <dgm:resizeHandles val="exact"/>
        </dgm:presLayoutVars>
      </dgm:prSet>
      <dgm:spPr/>
    </dgm:pt>
    <dgm:pt modelId="{77AD4735-E97C-4CD8-8702-066CBC7DCAA0}" type="pres">
      <dgm:prSet presAssocID="{2BAA598F-DB93-44C9-ADB8-6511029D4DBF}" presName="compNode" presStyleCnt="0"/>
      <dgm:spPr/>
    </dgm:pt>
    <dgm:pt modelId="{3F2909C9-04A3-4B43-AE78-EB1524B77A9B}" type="pres">
      <dgm:prSet presAssocID="{2BAA598F-DB93-44C9-ADB8-6511029D4DBF}" presName="iconRect" presStyleLbl="node1" presStyleIdx="0" presStyleCnt="4"/>
      <dgm:spPr>
        <a:ln>
          <a:noFill/>
        </a:ln>
      </dgm:spPr>
    </dgm:pt>
    <dgm:pt modelId="{0D1CE359-45A1-41B3-8621-AFD32805DFC0}" type="pres">
      <dgm:prSet presAssocID="{2BAA598F-DB93-44C9-ADB8-6511029D4DBF}" presName="spaceRect" presStyleCnt="0"/>
      <dgm:spPr/>
    </dgm:pt>
    <dgm:pt modelId="{35E7061D-7C6D-4311-99B9-78893E6A9748}" type="pres">
      <dgm:prSet presAssocID="{2BAA598F-DB93-44C9-ADB8-6511029D4DBF}" presName="textRect" presStyleLbl="revTx" presStyleIdx="0" presStyleCnt="4">
        <dgm:presLayoutVars>
          <dgm:chMax val="1"/>
          <dgm:chPref val="1"/>
        </dgm:presLayoutVars>
      </dgm:prSet>
      <dgm:spPr/>
    </dgm:pt>
    <dgm:pt modelId="{CB2A30DA-0E39-40CB-B514-3B0C264AF5F9}" type="pres">
      <dgm:prSet presAssocID="{3FB9F364-CD2E-4EE9-AE98-58C76040071F}" presName="sibTrans" presStyleCnt="0"/>
      <dgm:spPr/>
    </dgm:pt>
    <dgm:pt modelId="{F8680634-7BDA-4E7D-90BF-2702488243EB}" type="pres">
      <dgm:prSet presAssocID="{853C9B02-2A33-4C06-BFD1-D4A3A9468D66}" presName="compNode" presStyleCnt="0"/>
      <dgm:spPr/>
    </dgm:pt>
    <dgm:pt modelId="{B25AD6ED-8351-451A-8BE0-8CB6FE9AF5A0}" type="pres">
      <dgm:prSet presAssocID="{853C9B02-2A33-4C06-BFD1-D4A3A9468D66}" presName="iconRect" presStyleLbl="node1" presStyleIdx="1" presStyleCnt="4" custLinFactNeighborX="31138" custLinFactNeighborY="1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2E39334-407A-481C-9D12-F9B8509CC9EC}" type="pres">
      <dgm:prSet presAssocID="{853C9B02-2A33-4C06-BFD1-D4A3A9468D66}" presName="spaceRect" presStyleCnt="0"/>
      <dgm:spPr/>
    </dgm:pt>
    <dgm:pt modelId="{148F27C8-4EB8-4007-934C-AA99EED92583}" type="pres">
      <dgm:prSet presAssocID="{853C9B02-2A33-4C06-BFD1-D4A3A9468D66}" presName="textRect" presStyleLbl="revTx" presStyleIdx="1" presStyleCnt="4" custLinFactNeighborX="20620" custLinFactNeighborY="-5001">
        <dgm:presLayoutVars>
          <dgm:chMax val="1"/>
          <dgm:chPref val="1"/>
        </dgm:presLayoutVars>
      </dgm:prSet>
      <dgm:spPr/>
    </dgm:pt>
    <dgm:pt modelId="{DE7E9D2C-136E-48FE-8232-9A53794CB2D5}" type="pres">
      <dgm:prSet presAssocID="{76145E1C-62AD-4D09-B5A3-C8728FC1F525}" presName="sibTrans" presStyleCnt="0"/>
      <dgm:spPr/>
    </dgm:pt>
    <dgm:pt modelId="{8A438970-EF48-4310-9707-090F3F222580}" type="pres">
      <dgm:prSet presAssocID="{D0619300-3B69-40AA-845F-ADE1982C2FEA}" presName="compNode" presStyleCnt="0"/>
      <dgm:spPr/>
    </dgm:pt>
    <dgm:pt modelId="{DFE950D2-90D9-414F-9A88-846573FAF7C2}" type="pres">
      <dgm:prSet presAssocID="{D0619300-3B69-40AA-845F-ADE1982C2FEA}" presName="iconRect" presStyleLbl="node1" presStyleIdx="2" presStyleCnt="4" custLinFactX="45934" custLinFactNeighborX="100000" custLinFactNeighborY="-541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1E4821B7-7283-4D49-AEAA-1CB9127A4CBA}" type="pres">
      <dgm:prSet presAssocID="{D0619300-3B69-40AA-845F-ADE1982C2FEA}" presName="spaceRect" presStyleCnt="0"/>
      <dgm:spPr/>
    </dgm:pt>
    <dgm:pt modelId="{2E282727-D3EB-4DB8-8DF7-29FAC56CD161}" type="pres">
      <dgm:prSet presAssocID="{D0619300-3B69-40AA-845F-ADE1982C2FEA}" presName="textRect" presStyleLbl="revTx" presStyleIdx="2" presStyleCnt="4" custScaleX="133371" custLinFactNeighborX="65670" custLinFactNeighborY="-3771">
        <dgm:presLayoutVars>
          <dgm:chMax val="1"/>
          <dgm:chPref val="1"/>
        </dgm:presLayoutVars>
      </dgm:prSet>
      <dgm:spPr/>
    </dgm:pt>
    <dgm:pt modelId="{A4ACFF2D-2F0F-4AA1-BFCE-C732313D3C65}" type="pres">
      <dgm:prSet presAssocID="{9F041ED6-7FE7-41ED-B6F7-0B56C1AC3536}" presName="sibTrans" presStyleCnt="0"/>
      <dgm:spPr/>
    </dgm:pt>
    <dgm:pt modelId="{E95EE35D-6772-41FF-8BC6-2B406CEEBFB6}" type="pres">
      <dgm:prSet presAssocID="{FD90DBDE-2E95-4297-BFB6-D144D8038535}" presName="compNode" presStyleCnt="0"/>
      <dgm:spPr/>
    </dgm:pt>
    <dgm:pt modelId="{8D702876-9AB3-4A55-9973-FD9D9BD4477C}" type="pres">
      <dgm:prSet presAssocID="{FD90DBDE-2E95-4297-BFB6-D144D8038535}" presName="iconRect" presStyleLbl="node1" presStyleIdx="3" presStyleCnt="4" custLinFactX="96127" custLinFactNeighborX="100000" custLinFactNeighborY="-1815"/>
      <dgm:spPr>
        <a:ln>
          <a:noFill/>
        </a:ln>
      </dgm:spPr>
    </dgm:pt>
    <dgm:pt modelId="{30A29D75-F8B4-4C4E-9E95-52B7F1809F13}" type="pres">
      <dgm:prSet presAssocID="{FD90DBDE-2E95-4297-BFB6-D144D8038535}" presName="spaceRect" presStyleCnt="0"/>
      <dgm:spPr/>
    </dgm:pt>
    <dgm:pt modelId="{75BDE251-F878-4A20-853A-F8D45961D01D}" type="pres">
      <dgm:prSet presAssocID="{FD90DBDE-2E95-4297-BFB6-D144D8038535}" presName="textRect" presStyleLbl="revTx" presStyleIdx="3" presStyleCnt="4" custLinFactX="11458" custLinFactNeighborX="100000" custLinFactNeighborY="-3184">
        <dgm:presLayoutVars>
          <dgm:chMax val="1"/>
          <dgm:chPref val="1"/>
        </dgm:presLayoutVars>
      </dgm:prSet>
      <dgm:spPr/>
    </dgm:pt>
  </dgm:ptLst>
  <dgm:cxnLst>
    <dgm:cxn modelId="{A75F9A2E-7DFF-4953-B91B-5574BAA9055B}" srcId="{ABEC13ED-8BCC-47EA-BE1E-D523E8B8C27C}" destId="{853C9B02-2A33-4C06-BFD1-D4A3A9468D66}" srcOrd="1" destOrd="0" parTransId="{AE192664-F2A2-4406-8B19-26A3D8C969D0}" sibTransId="{76145E1C-62AD-4D09-B5A3-C8728FC1F525}"/>
    <dgm:cxn modelId="{0634F13D-0470-443F-A896-EAEBD9CC0A59}" type="presOf" srcId="{2BAA598F-DB93-44C9-ADB8-6511029D4DBF}" destId="{35E7061D-7C6D-4311-99B9-78893E6A9748}" srcOrd="0" destOrd="0" presId="urn:microsoft.com/office/officeart/2018/2/layout/IconLabelList"/>
    <dgm:cxn modelId="{DF843E51-2AED-45BB-9B13-EB8BB0B45D98}" type="presOf" srcId="{853C9B02-2A33-4C06-BFD1-D4A3A9468D66}" destId="{148F27C8-4EB8-4007-934C-AA99EED92583}" srcOrd="0" destOrd="0" presId="urn:microsoft.com/office/officeart/2018/2/layout/IconLabelList"/>
    <dgm:cxn modelId="{BAE9487E-A140-4749-AC11-361A90E9C662}" srcId="{ABEC13ED-8BCC-47EA-BE1E-D523E8B8C27C}" destId="{2BAA598F-DB93-44C9-ADB8-6511029D4DBF}" srcOrd="0" destOrd="0" parTransId="{910E72C1-771E-4A5B-828A-0A5A5712CF81}" sibTransId="{3FB9F364-CD2E-4EE9-AE98-58C76040071F}"/>
    <dgm:cxn modelId="{6057367F-CD55-40CF-A129-16B8BFC92FB5}" srcId="{ABEC13ED-8BCC-47EA-BE1E-D523E8B8C27C}" destId="{FD90DBDE-2E95-4297-BFB6-D144D8038535}" srcOrd="3" destOrd="0" parTransId="{34D2C458-2B7F-4208-9628-EEF334900F9E}" sibTransId="{1271C74F-3428-4EAD-9669-2E7C2C322C83}"/>
    <dgm:cxn modelId="{3D58BF9B-9D33-4CE4-826B-2160DABC36C4}" type="presOf" srcId="{FD90DBDE-2E95-4297-BFB6-D144D8038535}" destId="{75BDE251-F878-4A20-853A-F8D45961D01D}" srcOrd="0" destOrd="0" presId="urn:microsoft.com/office/officeart/2018/2/layout/IconLabelList"/>
    <dgm:cxn modelId="{A0237AC6-AF23-43E9-AEA1-E5F440E7B16C}" type="presOf" srcId="{ABEC13ED-8BCC-47EA-BE1E-D523E8B8C27C}" destId="{491406A5-639A-4153-8F08-538A87843FED}" srcOrd="0" destOrd="0" presId="urn:microsoft.com/office/officeart/2018/2/layout/IconLabelList"/>
    <dgm:cxn modelId="{1F2953F1-6856-493B-AC12-1C5C75A13840}" type="presOf" srcId="{D0619300-3B69-40AA-845F-ADE1982C2FEA}" destId="{2E282727-D3EB-4DB8-8DF7-29FAC56CD161}" srcOrd="0" destOrd="0" presId="urn:microsoft.com/office/officeart/2018/2/layout/IconLabelList"/>
    <dgm:cxn modelId="{151544F2-7EBA-4A45-AE69-F25819CD14FD}" srcId="{ABEC13ED-8BCC-47EA-BE1E-D523E8B8C27C}" destId="{D0619300-3B69-40AA-845F-ADE1982C2FEA}" srcOrd="2" destOrd="0" parTransId="{97352713-218E-449D-9542-CBA7721077CA}" sibTransId="{9F041ED6-7FE7-41ED-B6F7-0B56C1AC3536}"/>
    <dgm:cxn modelId="{77B5610F-93B9-40F4-9E91-EE9CA44DEE37}" type="presParOf" srcId="{491406A5-639A-4153-8F08-538A87843FED}" destId="{77AD4735-E97C-4CD8-8702-066CBC7DCAA0}" srcOrd="0" destOrd="0" presId="urn:microsoft.com/office/officeart/2018/2/layout/IconLabelList"/>
    <dgm:cxn modelId="{7937F4AC-A6FC-4AEE-ACE6-776C8E0D8DA1}" type="presParOf" srcId="{77AD4735-E97C-4CD8-8702-066CBC7DCAA0}" destId="{3F2909C9-04A3-4B43-AE78-EB1524B77A9B}" srcOrd="0" destOrd="0" presId="urn:microsoft.com/office/officeart/2018/2/layout/IconLabelList"/>
    <dgm:cxn modelId="{108B8E44-948E-4629-8FD8-591E21ACB3CD}" type="presParOf" srcId="{77AD4735-E97C-4CD8-8702-066CBC7DCAA0}" destId="{0D1CE359-45A1-41B3-8621-AFD32805DFC0}" srcOrd="1" destOrd="0" presId="urn:microsoft.com/office/officeart/2018/2/layout/IconLabelList"/>
    <dgm:cxn modelId="{C7F0E092-7D90-456B-9757-CEE3D95A737C}" type="presParOf" srcId="{77AD4735-E97C-4CD8-8702-066CBC7DCAA0}" destId="{35E7061D-7C6D-4311-99B9-78893E6A9748}" srcOrd="2" destOrd="0" presId="urn:microsoft.com/office/officeart/2018/2/layout/IconLabelList"/>
    <dgm:cxn modelId="{7435BA77-3F60-43A5-B81C-E7D7AEF36D23}" type="presParOf" srcId="{491406A5-639A-4153-8F08-538A87843FED}" destId="{CB2A30DA-0E39-40CB-B514-3B0C264AF5F9}" srcOrd="1" destOrd="0" presId="urn:microsoft.com/office/officeart/2018/2/layout/IconLabelList"/>
    <dgm:cxn modelId="{E5A33D78-1719-4764-B8C9-5EDF2878F961}" type="presParOf" srcId="{491406A5-639A-4153-8F08-538A87843FED}" destId="{F8680634-7BDA-4E7D-90BF-2702488243EB}" srcOrd="2" destOrd="0" presId="urn:microsoft.com/office/officeart/2018/2/layout/IconLabelList"/>
    <dgm:cxn modelId="{2E6BA4D7-8EF3-49CA-8EC5-9EF01781FFD6}" type="presParOf" srcId="{F8680634-7BDA-4E7D-90BF-2702488243EB}" destId="{B25AD6ED-8351-451A-8BE0-8CB6FE9AF5A0}" srcOrd="0" destOrd="0" presId="urn:microsoft.com/office/officeart/2018/2/layout/IconLabelList"/>
    <dgm:cxn modelId="{998DAF5B-4ED2-45E3-960D-CBC6D127F79F}" type="presParOf" srcId="{F8680634-7BDA-4E7D-90BF-2702488243EB}" destId="{A2E39334-407A-481C-9D12-F9B8509CC9EC}" srcOrd="1" destOrd="0" presId="urn:microsoft.com/office/officeart/2018/2/layout/IconLabelList"/>
    <dgm:cxn modelId="{4DBA1CAE-7851-4B1D-ADC9-3F4CC4E75D14}" type="presParOf" srcId="{F8680634-7BDA-4E7D-90BF-2702488243EB}" destId="{148F27C8-4EB8-4007-934C-AA99EED92583}" srcOrd="2" destOrd="0" presId="urn:microsoft.com/office/officeart/2018/2/layout/IconLabelList"/>
    <dgm:cxn modelId="{11377D05-4329-4CE0-BCDC-FD9B6FD91294}" type="presParOf" srcId="{491406A5-639A-4153-8F08-538A87843FED}" destId="{DE7E9D2C-136E-48FE-8232-9A53794CB2D5}" srcOrd="3" destOrd="0" presId="urn:microsoft.com/office/officeart/2018/2/layout/IconLabelList"/>
    <dgm:cxn modelId="{1735BC22-91EC-4BAC-ABCA-6DA8A8DC4089}" type="presParOf" srcId="{491406A5-639A-4153-8F08-538A87843FED}" destId="{8A438970-EF48-4310-9707-090F3F222580}" srcOrd="4" destOrd="0" presId="urn:microsoft.com/office/officeart/2018/2/layout/IconLabelList"/>
    <dgm:cxn modelId="{2479911D-9C5A-4ADE-80C0-4348D241806E}" type="presParOf" srcId="{8A438970-EF48-4310-9707-090F3F222580}" destId="{DFE950D2-90D9-414F-9A88-846573FAF7C2}" srcOrd="0" destOrd="0" presId="urn:microsoft.com/office/officeart/2018/2/layout/IconLabelList"/>
    <dgm:cxn modelId="{90E228A5-A0C1-4A22-A502-4D8C9C88B105}" type="presParOf" srcId="{8A438970-EF48-4310-9707-090F3F222580}" destId="{1E4821B7-7283-4D49-AEAA-1CB9127A4CBA}" srcOrd="1" destOrd="0" presId="urn:microsoft.com/office/officeart/2018/2/layout/IconLabelList"/>
    <dgm:cxn modelId="{FCD5B281-B017-462C-915F-885149B8F0B8}" type="presParOf" srcId="{8A438970-EF48-4310-9707-090F3F222580}" destId="{2E282727-D3EB-4DB8-8DF7-29FAC56CD161}" srcOrd="2" destOrd="0" presId="urn:microsoft.com/office/officeart/2018/2/layout/IconLabelList"/>
    <dgm:cxn modelId="{CB20D01F-A7DF-44B5-AC43-EC9B5E712F6B}" type="presParOf" srcId="{491406A5-639A-4153-8F08-538A87843FED}" destId="{A4ACFF2D-2F0F-4AA1-BFCE-C732313D3C65}" srcOrd="5" destOrd="0" presId="urn:microsoft.com/office/officeart/2018/2/layout/IconLabelList"/>
    <dgm:cxn modelId="{4B196247-FC1B-4BD9-9D7D-2B7B09C92095}" type="presParOf" srcId="{491406A5-639A-4153-8F08-538A87843FED}" destId="{E95EE35D-6772-41FF-8BC6-2B406CEEBFB6}" srcOrd="6" destOrd="0" presId="urn:microsoft.com/office/officeart/2018/2/layout/IconLabelList"/>
    <dgm:cxn modelId="{439CF054-1D7F-4FB4-9857-6D4FA2725238}" type="presParOf" srcId="{E95EE35D-6772-41FF-8BC6-2B406CEEBFB6}" destId="{8D702876-9AB3-4A55-9973-FD9D9BD4477C}" srcOrd="0" destOrd="0" presId="urn:microsoft.com/office/officeart/2018/2/layout/IconLabelList"/>
    <dgm:cxn modelId="{9B296B2D-D968-48A4-86B6-AF5C8D1690E5}" type="presParOf" srcId="{E95EE35D-6772-41FF-8BC6-2B406CEEBFB6}" destId="{30A29D75-F8B4-4C4E-9E95-52B7F1809F13}" srcOrd="1" destOrd="0" presId="urn:microsoft.com/office/officeart/2018/2/layout/IconLabelList"/>
    <dgm:cxn modelId="{520D824B-7D0E-484C-9C90-F28113C93E9C}" type="presParOf" srcId="{E95EE35D-6772-41FF-8BC6-2B406CEEBFB6}" destId="{75BDE251-F878-4A20-853A-F8D45961D01D}" srcOrd="2" destOrd="0" presId="urn:microsoft.com/office/officeart/2018/2/layout/IconLabel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D4E13-C3BE-450C-8293-8400573DF63E}">
      <dsp:nvSpPr>
        <dsp:cNvPr id="0" name=""/>
        <dsp:cNvSpPr/>
      </dsp:nvSpPr>
      <dsp:spPr>
        <a:xfrm>
          <a:off x="2831" y="1164411"/>
          <a:ext cx="2520147" cy="10080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Tell</a:t>
          </a:r>
        </a:p>
      </dsp:txBody>
      <dsp:txXfrm>
        <a:off x="506861" y="1164411"/>
        <a:ext cx="1512088" cy="1008059"/>
      </dsp:txXfrm>
    </dsp:sp>
    <dsp:sp modelId="{AD47FCEC-C972-4250-8225-89075CA5D03D}">
      <dsp:nvSpPr>
        <dsp:cNvPr id="0" name=""/>
        <dsp:cNvSpPr/>
      </dsp:nvSpPr>
      <dsp:spPr>
        <a:xfrm>
          <a:off x="2270964" y="1164411"/>
          <a:ext cx="2520147" cy="10080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Teach</a:t>
          </a:r>
        </a:p>
      </dsp:txBody>
      <dsp:txXfrm>
        <a:off x="2774994" y="1164411"/>
        <a:ext cx="1512088" cy="1008059"/>
      </dsp:txXfrm>
    </dsp:sp>
    <dsp:sp modelId="{764A0349-5D01-4B85-B796-886FD82628A4}">
      <dsp:nvSpPr>
        <dsp:cNvPr id="0" name=""/>
        <dsp:cNvSpPr/>
      </dsp:nvSpPr>
      <dsp:spPr>
        <a:xfrm>
          <a:off x="4539098" y="1164411"/>
          <a:ext cx="2520147" cy="10080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Tend</a:t>
          </a:r>
        </a:p>
      </dsp:txBody>
      <dsp:txXfrm>
        <a:off x="5043128" y="1164411"/>
        <a:ext cx="1512088" cy="1008059"/>
      </dsp:txXfrm>
    </dsp:sp>
    <dsp:sp modelId="{4CBF6AD1-8170-4C93-A07C-33EB5724BEB8}">
      <dsp:nvSpPr>
        <dsp:cNvPr id="0" name=""/>
        <dsp:cNvSpPr/>
      </dsp:nvSpPr>
      <dsp:spPr>
        <a:xfrm>
          <a:off x="6807231" y="1164411"/>
          <a:ext cx="2520147" cy="10080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Transform</a:t>
          </a:r>
        </a:p>
      </dsp:txBody>
      <dsp:txXfrm>
        <a:off x="7311261" y="1164411"/>
        <a:ext cx="1512088" cy="1008059"/>
      </dsp:txXfrm>
    </dsp:sp>
    <dsp:sp modelId="{F7F221F8-B7FB-4A90-B1D4-C41E12F5C127}">
      <dsp:nvSpPr>
        <dsp:cNvPr id="0" name=""/>
        <dsp:cNvSpPr/>
      </dsp:nvSpPr>
      <dsp:spPr>
        <a:xfrm>
          <a:off x="9075364" y="1164411"/>
          <a:ext cx="2520147" cy="100805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Treasure</a:t>
          </a:r>
        </a:p>
      </dsp:txBody>
      <dsp:txXfrm>
        <a:off x="9579394" y="1164411"/>
        <a:ext cx="1512088" cy="1008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51D9E-2BAA-4AB6-A54D-836E99AE80A3}">
      <dsp:nvSpPr>
        <dsp:cNvPr id="0" name=""/>
        <dsp:cNvSpPr/>
      </dsp:nvSpPr>
      <dsp:spPr>
        <a:xfrm>
          <a:off x="3372" y="0"/>
          <a:ext cx="2675442" cy="3503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588" tIns="330200" rIns="208588" bIns="330200" numCol="1" spcCol="1270" anchor="t" anchorCtr="0">
          <a:noAutofit/>
        </a:bodyPr>
        <a:lstStyle/>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Recognise</a:t>
          </a:r>
        </a:p>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what being political means</a:t>
          </a:r>
          <a:endParaRPr lang="en-US" sz="2300" kern="1200" dirty="0">
            <a:latin typeface="Tahoma" panose="020B0604030504040204" pitchFamily="34" charset="0"/>
            <a:ea typeface="Tahoma" panose="020B0604030504040204" pitchFamily="34" charset="0"/>
            <a:cs typeface="Tahoma" panose="020B0604030504040204" pitchFamily="34" charset="0"/>
          </a:endParaRPr>
        </a:p>
      </dsp:txBody>
      <dsp:txXfrm>
        <a:off x="3372" y="1331415"/>
        <a:ext cx="2675442" cy="2102234"/>
      </dsp:txXfrm>
    </dsp:sp>
    <dsp:sp modelId="{914289A2-3A21-46FD-A1EE-9433D19AE645}">
      <dsp:nvSpPr>
        <dsp:cNvPr id="0" name=""/>
        <dsp:cNvSpPr/>
      </dsp:nvSpPr>
      <dsp:spPr>
        <a:xfrm>
          <a:off x="815535" y="350372"/>
          <a:ext cx="1051117" cy="105111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49" tIns="12700" rIns="8194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69468" y="504305"/>
        <a:ext cx="743251" cy="743251"/>
      </dsp:txXfrm>
    </dsp:sp>
    <dsp:sp modelId="{88916A22-A68B-429C-A93F-5BA734E0D234}">
      <dsp:nvSpPr>
        <dsp:cNvPr id="0" name=""/>
        <dsp:cNvSpPr/>
      </dsp:nvSpPr>
      <dsp:spPr>
        <a:xfrm>
          <a:off x="3372" y="3503652"/>
          <a:ext cx="267544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7A2CB0-9B14-4361-A5D6-DF35EE87D5C8}">
      <dsp:nvSpPr>
        <dsp:cNvPr id="0" name=""/>
        <dsp:cNvSpPr/>
      </dsp:nvSpPr>
      <dsp:spPr>
        <a:xfrm>
          <a:off x="2946359" y="0"/>
          <a:ext cx="2675442" cy="3503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588" tIns="330200" rIns="208588" bIns="330200" numCol="1" spcCol="1270" anchor="t" anchorCtr="0">
          <a:noAutofit/>
        </a:bodyPr>
        <a:lstStyle/>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Celebrate </a:t>
          </a:r>
        </a:p>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what is already happening</a:t>
          </a:r>
          <a:endParaRPr lang="en-US" sz="2300" kern="1200" dirty="0">
            <a:latin typeface="Tahoma" panose="020B0604030504040204" pitchFamily="34" charset="0"/>
            <a:ea typeface="Tahoma" panose="020B0604030504040204" pitchFamily="34" charset="0"/>
            <a:cs typeface="Tahoma" panose="020B0604030504040204" pitchFamily="34" charset="0"/>
          </a:endParaRPr>
        </a:p>
      </dsp:txBody>
      <dsp:txXfrm>
        <a:off x="2946359" y="1331415"/>
        <a:ext cx="2675442" cy="2102234"/>
      </dsp:txXfrm>
    </dsp:sp>
    <dsp:sp modelId="{9B171379-A041-4434-8A48-B28101E5E0D2}">
      <dsp:nvSpPr>
        <dsp:cNvPr id="0" name=""/>
        <dsp:cNvSpPr/>
      </dsp:nvSpPr>
      <dsp:spPr>
        <a:xfrm>
          <a:off x="3758521" y="350372"/>
          <a:ext cx="1051117" cy="105111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49" tIns="12700" rIns="81949" bIns="12700" numCol="1" spcCol="1270" anchor="ctr" anchorCtr="0">
          <a:noAutofit/>
        </a:bodyPr>
        <a:lstStyle/>
        <a:p>
          <a:pPr marL="0" lvl="0" indent="0" algn="ctr" defTabSz="2133600">
            <a:lnSpc>
              <a:spcPct val="90000"/>
            </a:lnSpc>
            <a:spcBef>
              <a:spcPct val="0"/>
            </a:spcBef>
            <a:spcAft>
              <a:spcPct val="35000"/>
            </a:spcAft>
            <a:buNone/>
          </a:pPr>
          <a:r>
            <a:rPr lang="en-GB" sz="4800" kern="1200"/>
            <a:t>2</a:t>
          </a:r>
        </a:p>
      </dsp:txBody>
      <dsp:txXfrm>
        <a:off x="3912454" y="504305"/>
        <a:ext cx="743251" cy="743251"/>
      </dsp:txXfrm>
    </dsp:sp>
    <dsp:sp modelId="{D531EFA2-C2AB-48A6-9002-B1F13A943DEF}">
      <dsp:nvSpPr>
        <dsp:cNvPr id="0" name=""/>
        <dsp:cNvSpPr/>
      </dsp:nvSpPr>
      <dsp:spPr>
        <a:xfrm>
          <a:off x="2946359" y="3503652"/>
          <a:ext cx="267544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F643E-E63F-447D-A56D-7F5D934B3164}">
      <dsp:nvSpPr>
        <dsp:cNvPr id="0" name=""/>
        <dsp:cNvSpPr/>
      </dsp:nvSpPr>
      <dsp:spPr>
        <a:xfrm>
          <a:off x="5889346" y="0"/>
          <a:ext cx="2675442" cy="3503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588" tIns="330200" rIns="208588" bIns="330200" numCol="1" spcCol="1270" anchor="t" anchorCtr="0">
          <a:noAutofit/>
        </a:bodyPr>
        <a:lstStyle/>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Understand</a:t>
          </a:r>
        </a:p>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what next</a:t>
          </a:r>
          <a:endParaRPr lang="en-US" sz="2300" kern="1200" dirty="0">
            <a:latin typeface="Tahoma" panose="020B0604030504040204" pitchFamily="34" charset="0"/>
            <a:ea typeface="Tahoma" panose="020B0604030504040204" pitchFamily="34" charset="0"/>
            <a:cs typeface="Tahoma" panose="020B0604030504040204" pitchFamily="34" charset="0"/>
          </a:endParaRPr>
        </a:p>
      </dsp:txBody>
      <dsp:txXfrm>
        <a:off x="5889346" y="1331415"/>
        <a:ext cx="2675442" cy="2102234"/>
      </dsp:txXfrm>
    </dsp:sp>
    <dsp:sp modelId="{55B9DF25-4CF4-4800-91FA-B51DAA93560B}">
      <dsp:nvSpPr>
        <dsp:cNvPr id="0" name=""/>
        <dsp:cNvSpPr/>
      </dsp:nvSpPr>
      <dsp:spPr>
        <a:xfrm>
          <a:off x="6701508" y="350372"/>
          <a:ext cx="1051117" cy="105111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49" tIns="12700" rIns="8194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855441" y="504305"/>
        <a:ext cx="743251" cy="743251"/>
      </dsp:txXfrm>
    </dsp:sp>
    <dsp:sp modelId="{29ECF139-26A2-45E0-B602-E04EF1CA6209}">
      <dsp:nvSpPr>
        <dsp:cNvPr id="0" name=""/>
        <dsp:cNvSpPr/>
      </dsp:nvSpPr>
      <dsp:spPr>
        <a:xfrm>
          <a:off x="5889346" y="3503652"/>
          <a:ext cx="267544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A56D6-75F3-4F6F-822A-5A5AF0102A05}">
      <dsp:nvSpPr>
        <dsp:cNvPr id="0" name=""/>
        <dsp:cNvSpPr/>
      </dsp:nvSpPr>
      <dsp:spPr>
        <a:xfrm>
          <a:off x="8832332" y="0"/>
          <a:ext cx="2675442" cy="35037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588" tIns="330200" rIns="208588" bIns="330200" numCol="1" spcCol="1270" anchor="t" anchorCtr="0">
          <a:noAutofit/>
        </a:bodyPr>
        <a:lstStyle/>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Debate </a:t>
          </a:r>
        </a:p>
        <a:p>
          <a:pPr marL="0" lvl="0" indent="0" algn="ctr" defTabSz="1022350">
            <a:lnSpc>
              <a:spcPct val="90000"/>
            </a:lnSpc>
            <a:spcBef>
              <a:spcPct val="0"/>
            </a:spcBef>
            <a:spcAft>
              <a:spcPct val="35000"/>
            </a:spcAft>
            <a:buNone/>
          </a:pPr>
          <a:r>
            <a:rPr lang="en-GB" sz="2300" b="1" kern="1200" dirty="0">
              <a:latin typeface="Tahoma" panose="020B0604030504040204" pitchFamily="34" charset="0"/>
              <a:ea typeface="Tahoma" panose="020B0604030504040204" pitchFamily="34" charset="0"/>
              <a:cs typeface="Tahoma" panose="020B0604030504040204" pitchFamily="34" charset="0"/>
            </a:rPr>
            <a:t>the motion</a:t>
          </a:r>
          <a:endParaRPr lang="en-US" sz="2300" kern="1200" dirty="0">
            <a:latin typeface="Tahoma" panose="020B0604030504040204" pitchFamily="34" charset="0"/>
            <a:ea typeface="Tahoma" panose="020B0604030504040204" pitchFamily="34" charset="0"/>
            <a:cs typeface="Tahoma" panose="020B0604030504040204" pitchFamily="34" charset="0"/>
          </a:endParaRPr>
        </a:p>
        <a:p>
          <a:pPr marL="0" lvl="0" indent="0" defTabSz="1022350">
            <a:lnSpc>
              <a:spcPct val="90000"/>
            </a:lnSpc>
            <a:spcBef>
              <a:spcPct val="0"/>
            </a:spcBef>
            <a:spcAft>
              <a:spcPct val="35000"/>
            </a:spcAft>
            <a:buNone/>
          </a:pPr>
          <a:endParaRPr lang="en-GB" sz="2300" kern="1200" dirty="0"/>
        </a:p>
      </dsp:txBody>
      <dsp:txXfrm>
        <a:off x="8832332" y="1331415"/>
        <a:ext cx="2675442" cy="2102234"/>
      </dsp:txXfrm>
    </dsp:sp>
    <dsp:sp modelId="{FC1B49E2-68B7-4776-9263-CCBEFCB4C4B0}">
      <dsp:nvSpPr>
        <dsp:cNvPr id="0" name=""/>
        <dsp:cNvSpPr/>
      </dsp:nvSpPr>
      <dsp:spPr>
        <a:xfrm>
          <a:off x="9644495" y="350372"/>
          <a:ext cx="1051117" cy="105111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49" tIns="12700" rIns="81949" bIns="12700" numCol="1" spcCol="1270" anchor="ctr" anchorCtr="0">
          <a:noAutofit/>
        </a:bodyPr>
        <a:lstStyle/>
        <a:p>
          <a:pPr marL="0" lvl="0" indent="0" algn="ctr" defTabSz="2133600">
            <a:lnSpc>
              <a:spcPct val="90000"/>
            </a:lnSpc>
            <a:spcBef>
              <a:spcPct val="0"/>
            </a:spcBef>
            <a:spcAft>
              <a:spcPct val="35000"/>
            </a:spcAft>
            <a:buNone/>
          </a:pPr>
          <a:r>
            <a:rPr lang="en-GB" sz="4800" kern="1200"/>
            <a:t>4</a:t>
          </a:r>
        </a:p>
      </dsp:txBody>
      <dsp:txXfrm>
        <a:off x="9798428" y="504305"/>
        <a:ext cx="743251" cy="743251"/>
      </dsp:txXfrm>
    </dsp:sp>
    <dsp:sp modelId="{0488CFF3-3279-4716-9EB3-39C0513593FB}">
      <dsp:nvSpPr>
        <dsp:cNvPr id="0" name=""/>
        <dsp:cNvSpPr/>
      </dsp:nvSpPr>
      <dsp:spPr>
        <a:xfrm>
          <a:off x="8832332" y="3503652"/>
          <a:ext cx="2675442"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25F36-BF43-4A9F-86BC-3FAFF18CD2E4}">
      <dsp:nvSpPr>
        <dsp:cNvPr id="0" name=""/>
        <dsp:cNvSpPr/>
      </dsp:nvSpPr>
      <dsp:spPr>
        <a:xfrm>
          <a:off x="450446" y="387390"/>
          <a:ext cx="1106470" cy="1106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730711-5478-4D78-86C1-0D26CA89999B}">
      <dsp:nvSpPr>
        <dsp:cNvPr id="0" name=""/>
        <dsp:cNvSpPr/>
      </dsp:nvSpPr>
      <dsp:spPr>
        <a:xfrm>
          <a:off x="0" y="1694050"/>
          <a:ext cx="24588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Local issues</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0" y="1694050"/>
        <a:ext cx="2458823" cy="720000"/>
      </dsp:txXfrm>
    </dsp:sp>
    <dsp:sp modelId="{8F67C205-0A42-421F-94CE-C7D6F115A944}">
      <dsp:nvSpPr>
        <dsp:cNvPr id="0" name=""/>
        <dsp:cNvSpPr/>
      </dsp:nvSpPr>
      <dsp:spPr>
        <a:xfrm>
          <a:off x="3436546" y="405082"/>
          <a:ext cx="1106470" cy="10917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A429A-10DE-4258-B42D-D05EADBAA1A3}">
      <dsp:nvSpPr>
        <dsp:cNvPr id="0" name=""/>
        <dsp:cNvSpPr/>
      </dsp:nvSpPr>
      <dsp:spPr>
        <a:xfrm>
          <a:off x="2818564" y="1662653"/>
          <a:ext cx="24588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Do some research</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2818564" y="1662653"/>
        <a:ext cx="2458823" cy="720000"/>
      </dsp:txXfrm>
    </dsp:sp>
    <dsp:sp modelId="{49AB6CB4-9616-4BCE-9974-AFBB67325F3D}">
      <dsp:nvSpPr>
        <dsp:cNvPr id="0" name=""/>
        <dsp:cNvSpPr/>
      </dsp:nvSpPr>
      <dsp:spPr>
        <a:xfrm>
          <a:off x="6749608" y="281877"/>
          <a:ext cx="1106470" cy="1106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63505C-C153-49D1-90BC-0189070C8C1F}">
      <dsp:nvSpPr>
        <dsp:cNvPr id="0" name=""/>
        <dsp:cNvSpPr/>
      </dsp:nvSpPr>
      <dsp:spPr>
        <a:xfrm>
          <a:off x="6073431" y="1710675"/>
          <a:ext cx="24588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Build a team</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6073431" y="1710675"/>
        <a:ext cx="2458823"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F7CA5-1910-435B-92E2-4FE59B02BDA9}">
      <dsp:nvSpPr>
        <dsp:cNvPr id="0" name=""/>
        <dsp:cNvSpPr/>
      </dsp:nvSpPr>
      <dsp:spPr>
        <a:xfrm>
          <a:off x="2000736" y="370249"/>
          <a:ext cx="933621" cy="9336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805C86-301C-4CA6-84B5-6F9EFB732A58}">
      <dsp:nvSpPr>
        <dsp:cNvPr id="0" name=""/>
        <dsp:cNvSpPr/>
      </dsp:nvSpPr>
      <dsp:spPr>
        <a:xfrm>
          <a:off x="1430049" y="1599803"/>
          <a:ext cx="2074714"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Build alliances with others</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1430049" y="1599803"/>
        <a:ext cx="2074714" cy="742500"/>
      </dsp:txXfrm>
    </dsp:sp>
    <dsp:sp modelId="{6B37F5A8-CDB9-4B42-93F6-5B43BFC44528}">
      <dsp:nvSpPr>
        <dsp:cNvPr id="0" name=""/>
        <dsp:cNvSpPr/>
      </dsp:nvSpPr>
      <dsp:spPr>
        <a:xfrm>
          <a:off x="5009181" y="370249"/>
          <a:ext cx="933621" cy="9336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21FF83-F952-4EFE-AD51-287FD65CF45C}">
      <dsp:nvSpPr>
        <dsp:cNvPr id="0" name=""/>
        <dsp:cNvSpPr/>
      </dsp:nvSpPr>
      <dsp:spPr>
        <a:xfrm>
          <a:off x="4180042" y="1599803"/>
          <a:ext cx="2592272"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Marshalling your arguments</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4180042" y="1599803"/>
        <a:ext cx="2592272" cy="742500"/>
      </dsp:txXfrm>
    </dsp:sp>
    <dsp:sp modelId="{58DBF19D-8552-418D-AA67-5693A002C94D}">
      <dsp:nvSpPr>
        <dsp:cNvPr id="0" name=""/>
        <dsp:cNvSpPr/>
      </dsp:nvSpPr>
      <dsp:spPr>
        <a:xfrm>
          <a:off x="8371197" y="357981"/>
          <a:ext cx="933621" cy="9336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8A0FBC-838E-4542-BEDF-275401B31871}">
      <dsp:nvSpPr>
        <dsp:cNvPr id="0" name=""/>
        <dsp:cNvSpPr/>
      </dsp:nvSpPr>
      <dsp:spPr>
        <a:xfrm>
          <a:off x="7843925" y="1453828"/>
          <a:ext cx="2074714"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Keep the vision clear</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7843925" y="1453828"/>
        <a:ext cx="2074714" cy="74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909C9-04A3-4B43-AE78-EB1524B77A9B}">
      <dsp:nvSpPr>
        <dsp:cNvPr id="0" name=""/>
        <dsp:cNvSpPr/>
      </dsp:nvSpPr>
      <dsp:spPr>
        <a:xfrm>
          <a:off x="1410630" y="296269"/>
          <a:ext cx="727734" cy="7277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E7061D-7C6D-4311-99B9-78893E6A9748}">
      <dsp:nvSpPr>
        <dsp:cNvPr id="0" name=""/>
        <dsp:cNvSpPr/>
      </dsp:nvSpPr>
      <dsp:spPr>
        <a:xfrm>
          <a:off x="965903" y="1261427"/>
          <a:ext cx="1617187" cy="687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Manage the media</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965903" y="1261427"/>
        <a:ext cx="1617187" cy="687936"/>
      </dsp:txXfrm>
    </dsp:sp>
    <dsp:sp modelId="{B25AD6ED-8351-451A-8BE0-8CB6FE9AF5A0}">
      <dsp:nvSpPr>
        <dsp:cNvPr id="0" name=""/>
        <dsp:cNvSpPr/>
      </dsp:nvSpPr>
      <dsp:spPr>
        <a:xfrm>
          <a:off x="3712906" y="283773"/>
          <a:ext cx="727734" cy="7277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F27C8-4EB8-4007-934C-AA99EED92583}">
      <dsp:nvSpPr>
        <dsp:cNvPr id="0" name=""/>
        <dsp:cNvSpPr/>
      </dsp:nvSpPr>
      <dsp:spPr>
        <a:xfrm>
          <a:off x="2866098" y="1261427"/>
          <a:ext cx="2421350" cy="687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Keep everyone informed</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2866098" y="1261427"/>
        <a:ext cx="2421350" cy="687936"/>
      </dsp:txXfrm>
    </dsp:sp>
    <dsp:sp modelId="{DFE950D2-90D9-414F-9A88-846573FAF7C2}">
      <dsp:nvSpPr>
        <dsp:cNvPr id="0" name=""/>
        <dsp:cNvSpPr/>
      </dsp:nvSpPr>
      <dsp:spPr>
        <a:xfrm>
          <a:off x="6557248" y="283773"/>
          <a:ext cx="727734" cy="72773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282727-D3EB-4DB8-8DF7-29FAC56CD161}">
      <dsp:nvSpPr>
        <dsp:cNvPr id="0" name=""/>
        <dsp:cNvSpPr/>
      </dsp:nvSpPr>
      <dsp:spPr>
        <a:xfrm>
          <a:off x="5570456" y="1261427"/>
          <a:ext cx="2701317" cy="687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Get to know the movers and shakers</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5570456" y="1261427"/>
        <a:ext cx="2701317" cy="687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909C9-04A3-4B43-AE78-EB1524B77A9B}">
      <dsp:nvSpPr>
        <dsp:cNvPr id="0" name=""/>
        <dsp:cNvSpPr/>
      </dsp:nvSpPr>
      <dsp:spPr>
        <a:xfrm>
          <a:off x="2130172" y="375504"/>
          <a:ext cx="775986" cy="7759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E7061D-7C6D-4311-99B9-78893E6A9748}">
      <dsp:nvSpPr>
        <dsp:cNvPr id="0" name=""/>
        <dsp:cNvSpPr/>
      </dsp:nvSpPr>
      <dsp:spPr>
        <a:xfrm>
          <a:off x="1655959" y="1414086"/>
          <a:ext cx="1724414" cy="71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Expect opposition</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1655959" y="1414086"/>
        <a:ext cx="1724414" cy="711320"/>
      </dsp:txXfrm>
    </dsp:sp>
    <dsp:sp modelId="{B25AD6ED-8351-451A-8BE0-8CB6FE9AF5A0}">
      <dsp:nvSpPr>
        <dsp:cNvPr id="0" name=""/>
        <dsp:cNvSpPr/>
      </dsp:nvSpPr>
      <dsp:spPr>
        <a:xfrm>
          <a:off x="4397986" y="376543"/>
          <a:ext cx="775986" cy="775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F27C8-4EB8-4007-934C-AA99EED92583}">
      <dsp:nvSpPr>
        <dsp:cNvPr id="0" name=""/>
        <dsp:cNvSpPr/>
      </dsp:nvSpPr>
      <dsp:spPr>
        <a:xfrm>
          <a:off x="4037719" y="1378512"/>
          <a:ext cx="1724414" cy="71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Be realistic</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4037719" y="1378512"/>
        <a:ext cx="1724414" cy="711320"/>
      </dsp:txXfrm>
    </dsp:sp>
    <dsp:sp modelId="{DFE950D2-90D9-414F-9A88-846573FAF7C2}">
      <dsp:nvSpPr>
        <dsp:cNvPr id="0" name=""/>
        <dsp:cNvSpPr/>
      </dsp:nvSpPr>
      <dsp:spPr>
        <a:xfrm>
          <a:off x="7602700" y="333499"/>
          <a:ext cx="775986" cy="775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282727-D3EB-4DB8-8DF7-29FAC56CD161}">
      <dsp:nvSpPr>
        <dsp:cNvPr id="0" name=""/>
        <dsp:cNvSpPr/>
      </dsp:nvSpPr>
      <dsp:spPr>
        <a:xfrm>
          <a:off x="6840754" y="1387262"/>
          <a:ext cx="2299868" cy="71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Allow others to take it forward</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6840754" y="1387262"/>
        <a:ext cx="2299868" cy="711320"/>
      </dsp:txXfrm>
    </dsp:sp>
    <dsp:sp modelId="{8D702876-9AB3-4A55-9973-FD9D9BD4477C}">
      <dsp:nvSpPr>
        <dsp:cNvPr id="0" name=""/>
        <dsp:cNvSpPr/>
      </dsp:nvSpPr>
      <dsp:spPr>
        <a:xfrm>
          <a:off x="10306105" y="361419"/>
          <a:ext cx="775986" cy="7759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BDE251-F878-4A20-853A-F8D45961D01D}">
      <dsp:nvSpPr>
        <dsp:cNvPr id="0" name=""/>
        <dsp:cNvSpPr/>
      </dsp:nvSpPr>
      <dsp:spPr>
        <a:xfrm>
          <a:off x="9965931" y="1391437"/>
          <a:ext cx="1724414" cy="71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b="1" kern="1200" dirty="0">
              <a:latin typeface="Tahoma" panose="020B0604030504040204" pitchFamily="34" charset="0"/>
              <a:ea typeface="Tahoma" panose="020B0604030504040204" pitchFamily="34" charset="0"/>
              <a:cs typeface="Tahoma" panose="020B0604030504040204" pitchFamily="34" charset="0"/>
            </a:rPr>
            <a:t>Pray constantly.</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9965931" y="1391437"/>
        <a:ext cx="1724414" cy="7113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D0AF62-E436-42C3-8EA9-13964286B41F}"/>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r>
              <a:rPr lang="en-GB" dirty="0">
                <a:latin typeface="Tahoma" panose="020B0604030504040204" pitchFamily="34" charset="0"/>
                <a:ea typeface="Tahoma" panose="020B0604030504040204" pitchFamily="34" charset="0"/>
                <a:cs typeface="Tahoma" panose="020B0604030504040204" pitchFamily="34" charset="0"/>
              </a:rPr>
              <a:t>Diocesan Synod</a:t>
            </a:r>
          </a:p>
        </p:txBody>
      </p:sp>
      <p:sp>
        <p:nvSpPr>
          <p:cNvPr id="3" name="Date Placeholder 2">
            <a:extLst>
              <a:ext uri="{FF2B5EF4-FFF2-40B4-BE49-F238E27FC236}">
                <a16:creationId xmlns:a16="http://schemas.microsoft.com/office/drawing/2014/main" id="{7BE0140B-5BA2-47ED-8FFA-D80956B6F855}"/>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r>
              <a:rPr lang="en-GB" dirty="0">
                <a:latin typeface="Tahoma" panose="020B0604030504040204" pitchFamily="34" charset="0"/>
                <a:ea typeface="Tahoma" panose="020B0604030504040204" pitchFamily="34" charset="0"/>
                <a:cs typeface="Tahoma" panose="020B0604030504040204" pitchFamily="34" charset="0"/>
              </a:rPr>
              <a:t>Saturday 16 March 2019</a:t>
            </a:r>
          </a:p>
        </p:txBody>
      </p:sp>
      <p:sp>
        <p:nvSpPr>
          <p:cNvPr id="4" name="Footer Placeholder 3">
            <a:extLst>
              <a:ext uri="{FF2B5EF4-FFF2-40B4-BE49-F238E27FC236}">
                <a16:creationId xmlns:a16="http://schemas.microsoft.com/office/drawing/2014/main" id="{1EA832E0-620B-4C81-9C14-5B2AC32DC95D}"/>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E5C5A80-10B2-4875-B087-FE1420034F17}"/>
              </a:ext>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7A07D36F-78F0-4476-A5AF-707B835A593A}" type="slidenum">
              <a:rPr lang="en-GB" smtClean="0">
                <a:latin typeface="Tahoma" panose="020B0604030504040204" pitchFamily="34" charset="0"/>
                <a:ea typeface="Tahoma" panose="020B0604030504040204" pitchFamily="34" charset="0"/>
                <a:cs typeface="Tahoma" panose="020B0604030504040204" pitchFamily="34" charset="0"/>
              </a:rPr>
              <a:t>‹#›</a:t>
            </a:fld>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402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821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1342" y="1"/>
            <a:ext cx="2946347" cy="498215"/>
          </a:xfrm>
          <a:prstGeom prst="rect">
            <a:avLst/>
          </a:prstGeom>
        </p:spPr>
        <p:txBody>
          <a:bodyPr vert="horz" lIns="91440" tIns="45720" rIns="91440" bIns="45720" rtlCol="0"/>
          <a:lstStyle>
            <a:lvl1pPr algn="r">
              <a:defRPr sz="1200"/>
            </a:lvl1pPr>
          </a:lstStyle>
          <a:p>
            <a:fld id="{11D385A0-8F91-49BA-9511-2133C46F283B}" type="datetimeFigureOut">
              <a:rPr lang="en-GB" smtClean="0"/>
              <a:t>25/03/2021</a:t>
            </a:fld>
            <a:endParaRPr lang="en-GB"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927" y="4778722"/>
            <a:ext cx="5439410" cy="390986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0DBADF9-4FDD-4DA8-9F4C-66EE44B2EE0A}" type="slidenum">
              <a:rPr lang="en-GB" smtClean="0"/>
              <a:t>‹#›</a:t>
            </a:fld>
            <a:endParaRPr lang="en-GB" dirty="0"/>
          </a:p>
        </p:txBody>
      </p:sp>
    </p:spTree>
    <p:extLst>
      <p:ext uri="{BB962C8B-B14F-4D97-AF65-F5344CB8AC3E}">
        <p14:creationId xmlns:p14="http://schemas.microsoft.com/office/powerpoint/2010/main" val="92377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94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C6EE-0DF9-418B-900C-EC68B6B4C0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D3CB00-A50A-4B98-90E6-3F13160E9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386E85-63FB-4E23-8537-5B19990D645D}"/>
              </a:ext>
            </a:extLst>
          </p:cNvPr>
          <p:cNvSpPr>
            <a:spLocks noGrp="1"/>
          </p:cNvSpPr>
          <p:nvPr>
            <p:ph type="dt" sz="half" idx="10"/>
          </p:nvPr>
        </p:nvSpPr>
        <p:spPr/>
        <p:txBody>
          <a:bodyPr/>
          <a:lstStyle/>
          <a:p>
            <a:fld id="{0BD07E75-4857-41C3-B77A-794AC31E97F2}" type="datetimeFigureOut">
              <a:rPr lang="en-GB" smtClean="0"/>
              <a:t>25/03/2021</a:t>
            </a:fld>
            <a:endParaRPr lang="en-GB" dirty="0"/>
          </a:p>
        </p:txBody>
      </p:sp>
      <p:sp>
        <p:nvSpPr>
          <p:cNvPr id="5" name="Footer Placeholder 4">
            <a:extLst>
              <a:ext uri="{FF2B5EF4-FFF2-40B4-BE49-F238E27FC236}">
                <a16:creationId xmlns:a16="http://schemas.microsoft.com/office/drawing/2014/main" id="{B4DDDDA5-0D10-4BFB-9450-8EB05292B6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9C56C5-697A-43E3-B377-DF1894DB7000}"/>
              </a:ext>
            </a:extLst>
          </p:cNvPr>
          <p:cNvSpPr>
            <a:spLocks noGrp="1"/>
          </p:cNvSpPr>
          <p:nvPr>
            <p:ph type="sldNum" sz="quarter" idx="12"/>
          </p:nvPr>
        </p:nvSpPr>
        <p:spPr/>
        <p:txBody>
          <a:bodyPr/>
          <a:lstStyle/>
          <a:p>
            <a:fld id="{E2A8C35D-7C4D-4874-91B8-113D2040DE93}" type="slidenum">
              <a:rPr lang="en-GB" smtClean="0"/>
              <a:t>‹#›</a:t>
            </a:fld>
            <a:endParaRPr lang="en-GB" dirty="0"/>
          </a:p>
        </p:txBody>
      </p:sp>
    </p:spTree>
    <p:extLst>
      <p:ext uri="{BB962C8B-B14F-4D97-AF65-F5344CB8AC3E}">
        <p14:creationId xmlns:p14="http://schemas.microsoft.com/office/powerpoint/2010/main" val="42082523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348121" y="1500525"/>
            <a:ext cx="11527424" cy="1125231"/>
          </a:xfrm>
          <a:prstGeom prst="rect">
            <a:avLst/>
          </a:prstGeom>
        </p:spPr>
        <p:txBody>
          <a:bodyPr lIns="91429" tIns="45715" rIns="91429" bIns="45715"/>
          <a:lstStyle>
            <a:lvl1pPr algn="l">
              <a:defRPr sz="6400" b="1" spc="0">
                <a:solidFill>
                  <a:schemeClr val="accent1">
                    <a:lumMod val="10000"/>
                  </a:schemeClr>
                </a:solidFill>
                <a:effectLst/>
                <a:latin typeface="Century Gothic" panose="020B0502020202020204" pitchFamily="34" charset="0"/>
              </a:defRPr>
            </a:lvl1pPr>
          </a:lstStyle>
          <a:p>
            <a:r>
              <a:rPr lang="en-US" dirty="0"/>
              <a:t>Item</a:t>
            </a:r>
            <a:endParaRPr lang="da-DK" dirty="0"/>
          </a:p>
        </p:txBody>
      </p:sp>
      <p:sp>
        <p:nvSpPr>
          <p:cNvPr id="8" name="Pladsholder til tekst 2"/>
          <p:cNvSpPr>
            <a:spLocks noGrp="1"/>
          </p:cNvSpPr>
          <p:nvPr>
            <p:ph type="body" idx="13"/>
          </p:nvPr>
        </p:nvSpPr>
        <p:spPr>
          <a:xfrm>
            <a:off x="332288" y="3100200"/>
            <a:ext cx="11527424" cy="712843"/>
          </a:xfrm>
          <a:prstGeom prst="rect">
            <a:avLst/>
          </a:prstGeom>
        </p:spPr>
        <p:txBody>
          <a:bodyPr lIns="91429" tIns="45715" rIns="91429" bIns="45715" anchor="b"/>
          <a:lstStyle>
            <a:lvl1pPr marL="0" indent="0">
              <a:buNone/>
              <a:defRPr sz="3733" b="1" spc="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609514" indent="0">
              <a:buNone/>
              <a:defRPr sz="2667" b="1"/>
            </a:lvl2pPr>
            <a:lvl3pPr marL="1219027" indent="0">
              <a:buNone/>
              <a:defRPr sz="2400" b="1"/>
            </a:lvl3pPr>
            <a:lvl4pPr marL="1828541" indent="0">
              <a:buNone/>
              <a:defRPr sz="2133" b="1"/>
            </a:lvl4pPr>
            <a:lvl5pPr marL="2438055" indent="0">
              <a:buNone/>
              <a:defRPr sz="2133" b="1"/>
            </a:lvl5pPr>
            <a:lvl6pPr marL="3047568" indent="0">
              <a:buNone/>
              <a:defRPr sz="2133" b="1"/>
            </a:lvl6pPr>
            <a:lvl7pPr marL="3657082" indent="0">
              <a:buNone/>
              <a:defRPr sz="2133" b="1"/>
            </a:lvl7pPr>
            <a:lvl8pPr marL="4266596" indent="0">
              <a:buNone/>
              <a:defRPr sz="2133" b="1"/>
            </a:lvl8pPr>
            <a:lvl9pPr marL="4876110" indent="0">
              <a:buNone/>
              <a:defRPr sz="2133" b="1"/>
            </a:lvl9pPr>
          </a:lstStyle>
          <a:p>
            <a:pPr lvl="0"/>
            <a:r>
              <a:rPr lang="en-US" dirty="0"/>
              <a:t>Click to edit Master text styles</a:t>
            </a:r>
          </a:p>
        </p:txBody>
      </p:sp>
      <p:sp>
        <p:nvSpPr>
          <p:cNvPr id="10" name="Rectangle 9"/>
          <p:cNvSpPr/>
          <p:nvPr userDrawn="1"/>
        </p:nvSpPr>
        <p:spPr>
          <a:xfrm>
            <a:off x="0" y="0"/>
            <a:ext cx="12192000" cy="24022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1" name="Rectangle 10"/>
          <p:cNvSpPr/>
          <p:nvPr userDrawn="1"/>
        </p:nvSpPr>
        <p:spPr>
          <a:xfrm>
            <a:off x="0" y="5768400"/>
            <a:ext cx="12192000" cy="1089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pic>
        <p:nvPicPr>
          <p:cNvPr id="12" name="Picture 2" descr="S:\D C D\NEW TW 2014\Crests Logos\Full Logotype LEFT\COLOUR LEFT\Full Logotype COL SML white 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6828" y="5844296"/>
            <a:ext cx="4264293" cy="937811"/>
          </a:xfrm>
          <a:prstGeom prst="rect">
            <a:avLst/>
          </a:prstGeom>
          <a:noFill/>
          <a:extLst>
            <a:ext uri="{909E8E84-426E-40DD-AFC4-6F175D3DCCD1}">
              <a14:hiddenFill xmlns:a14="http://schemas.microsoft.com/office/drawing/2010/main">
                <a:solidFill>
                  <a:srgbClr val="FFFFFF"/>
                </a:solidFill>
              </a14:hiddenFill>
            </a:ext>
          </a:extLst>
        </p:spPr>
      </p:pic>
      <p:sp>
        <p:nvSpPr>
          <p:cNvPr id="13" name="Pladsholder til tekst 2"/>
          <p:cNvSpPr>
            <a:spLocks noGrp="1"/>
          </p:cNvSpPr>
          <p:nvPr>
            <p:ph type="body" idx="14" hasCustomPrompt="1"/>
          </p:nvPr>
        </p:nvSpPr>
        <p:spPr>
          <a:xfrm>
            <a:off x="383948" y="1162842"/>
            <a:ext cx="11527424" cy="344743"/>
          </a:xfrm>
          <a:prstGeom prst="rect">
            <a:avLst/>
          </a:prstGeom>
        </p:spPr>
        <p:txBody>
          <a:bodyPr lIns="91429" tIns="45715" rIns="91429" bIns="45715" anchor="b"/>
          <a:lstStyle>
            <a:lvl1pPr marL="0" indent="0">
              <a:buNone/>
              <a:defRPr sz="2667"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defRPr>
            </a:lvl1pPr>
            <a:lvl2pPr marL="609514" indent="0">
              <a:buNone/>
              <a:defRPr sz="2667" b="1"/>
            </a:lvl2pPr>
            <a:lvl3pPr marL="1219027" indent="0">
              <a:buNone/>
              <a:defRPr sz="2400" b="1"/>
            </a:lvl3pPr>
            <a:lvl4pPr marL="1828541" indent="0">
              <a:buNone/>
              <a:defRPr sz="2133" b="1"/>
            </a:lvl4pPr>
            <a:lvl5pPr marL="2438055" indent="0">
              <a:buNone/>
              <a:defRPr sz="2133" b="1"/>
            </a:lvl5pPr>
            <a:lvl6pPr marL="3047568" indent="0">
              <a:buNone/>
              <a:defRPr sz="2133" b="1"/>
            </a:lvl6pPr>
            <a:lvl7pPr marL="3657082" indent="0">
              <a:buNone/>
              <a:defRPr sz="2133" b="1"/>
            </a:lvl7pPr>
            <a:lvl8pPr marL="4266596" indent="0">
              <a:buNone/>
              <a:defRPr sz="2133" b="1"/>
            </a:lvl8pPr>
            <a:lvl9pPr marL="4876110" indent="0">
              <a:buNone/>
              <a:defRPr sz="2133" b="1"/>
            </a:lvl9pPr>
          </a:lstStyle>
          <a:p>
            <a:pPr lvl="0"/>
            <a:r>
              <a:rPr lang="en-US" dirty="0"/>
              <a:t>Item number</a:t>
            </a:r>
          </a:p>
        </p:txBody>
      </p:sp>
      <p:sp>
        <p:nvSpPr>
          <p:cNvPr id="18" name="Rectangle 17"/>
          <p:cNvSpPr/>
          <p:nvPr userDrawn="1"/>
        </p:nvSpPr>
        <p:spPr>
          <a:xfrm>
            <a:off x="0" y="0"/>
            <a:ext cx="12192000" cy="24022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9" name="Rectangle 18"/>
          <p:cNvSpPr/>
          <p:nvPr userDrawn="1"/>
        </p:nvSpPr>
        <p:spPr>
          <a:xfrm>
            <a:off x="0" y="5768400"/>
            <a:ext cx="12192000" cy="1089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21" name="Pladsholder til tekst 2"/>
          <p:cNvSpPr>
            <a:spLocks noGrp="1"/>
          </p:cNvSpPr>
          <p:nvPr>
            <p:ph type="body" idx="18"/>
          </p:nvPr>
        </p:nvSpPr>
        <p:spPr>
          <a:xfrm>
            <a:off x="363284" y="3717033"/>
            <a:ext cx="11527424" cy="468729"/>
          </a:xfrm>
          <a:prstGeom prst="rect">
            <a:avLst/>
          </a:prstGeom>
        </p:spPr>
        <p:txBody>
          <a:bodyPr lIns="91429" tIns="45715" rIns="91429" bIns="45715" anchor="b"/>
          <a:lstStyle>
            <a:lvl1pPr marL="0" indent="0">
              <a:spcBef>
                <a:spcPts val="0"/>
              </a:spcBef>
              <a:buNone/>
              <a:defRPr sz="2667" b="0" spc="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609514" indent="0">
              <a:buNone/>
              <a:defRPr sz="2667" b="1"/>
            </a:lvl2pPr>
            <a:lvl3pPr marL="1219027" indent="0">
              <a:buNone/>
              <a:defRPr sz="2400" b="1"/>
            </a:lvl3pPr>
            <a:lvl4pPr marL="1828541" indent="0">
              <a:buNone/>
              <a:defRPr sz="2133" b="1"/>
            </a:lvl4pPr>
            <a:lvl5pPr marL="2438055" indent="0">
              <a:buNone/>
              <a:defRPr sz="2133" b="1"/>
            </a:lvl5pPr>
            <a:lvl6pPr marL="3047568" indent="0">
              <a:buNone/>
              <a:defRPr sz="2133" b="1"/>
            </a:lvl6pPr>
            <a:lvl7pPr marL="3657082" indent="0">
              <a:buNone/>
              <a:defRPr sz="2133" b="1"/>
            </a:lvl7pPr>
            <a:lvl8pPr marL="4266596" indent="0">
              <a:buNone/>
              <a:defRPr sz="2133" b="1"/>
            </a:lvl8pPr>
            <a:lvl9pPr marL="4876110" indent="0">
              <a:buNone/>
              <a:defRPr sz="2133" b="1"/>
            </a:lvl9pPr>
          </a:lstStyle>
          <a:p>
            <a:pPr lvl="0"/>
            <a:r>
              <a:rPr lang="en-US" dirty="0"/>
              <a:t>Click to edit Master text styles</a:t>
            </a:r>
          </a:p>
        </p:txBody>
      </p:sp>
      <p:pic>
        <p:nvPicPr>
          <p:cNvPr id="22" name="Picture 2" descr="S:\D C D\NEW TW 2014\Crests Logos\Full Logotype LEFT\COLOUR LEFT\Full Logotype COL SML white tex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92279" y="5844296"/>
            <a:ext cx="3348843" cy="93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Pladsholder til indhold 2"/>
          <p:cNvSpPr>
            <a:spLocks noGrp="1"/>
          </p:cNvSpPr>
          <p:nvPr>
            <p:ph idx="1"/>
          </p:nvPr>
        </p:nvSpPr>
        <p:spPr>
          <a:xfrm>
            <a:off x="332511" y="1959431"/>
            <a:ext cx="11511148" cy="3503724"/>
          </a:xfrm>
          <a:prstGeom prst="rect">
            <a:avLst/>
          </a:prstGeom>
        </p:spPr>
        <p:txBody>
          <a:bodyPr lIns="91429" tIns="45715" rIns="91429" bIns="45715"/>
          <a:lstStyle>
            <a:lvl1pPr>
              <a:defRPr sz="4267"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1pPr>
            <a:lvl2pPr>
              <a:defRPr sz="3733"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2pPr>
            <a:lvl3pPr>
              <a:defRPr sz="3200"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3pPr>
            <a:lvl4pPr>
              <a:defRPr sz="2667"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4pPr>
            <a:lvl5pPr>
              <a:defRPr sz="2667"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2" name="Rectangle 11"/>
          <p:cNvSpPr/>
          <p:nvPr userDrawn="1"/>
        </p:nvSpPr>
        <p:spPr>
          <a:xfrm>
            <a:off x="0" y="5768400"/>
            <a:ext cx="12192000" cy="1089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3" name="Rectangle 12"/>
          <p:cNvSpPr/>
          <p:nvPr userDrawn="1"/>
        </p:nvSpPr>
        <p:spPr>
          <a:xfrm>
            <a:off x="0" y="0"/>
            <a:ext cx="12192000" cy="24022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pic>
        <p:nvPicPr>
          <p:cNvPr id="14" name="Picture 2" descr="S:\D C D\NEW TW 2014\Crests Logos\Full Logotype LEFT\COLOUR LEFT\Full Logotype COL SML white 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2279" y="5844296"/>
            <a:ext cx="3348843" cy="937811"/>
          </a:xfrm>
          <a:prstGeom prst="rect">
            <a:avLst/>
          </a:prstGeom>
          <a:noFill/>
          <a:extLst>
            <a:ext uri="{909E8E84-426E-40DD-AFC4-6F175D3DCCD1}">
              <a14:hiddenFill xmlns:a14="http://schemas.microsoft.com/office/drawing/2010/main">
                <a:solidFill>
                  <a:srgbClr val="FFFFFF"/>
                </a:solidFill>
              </a14:hiddenFill>
            </a:ext>
          </a:extLst>
        </p:spPr>
      </p:pic>
      <p:sp>
        <p:nvSpPr>
          <p:cNvPr id="15" name="Titel 1"/>
          <p:cNvSpPr>
            <a:spLocks noGrp="1"/>
          </p:cNvSpPr>
          <p:nvPr>
            <p:ph type="title"/>
          </p:nvPr>
        </p:nvSpPr>
        <p:spPr>
          <a:xfrm>
            <a:off x="316236" y="164637"/>
            <a:ext cx="11452145" cy="563563"/>
          </a:xfrm>
          <a:prstGeom prst="rect">
            <a:avLst/>
          </a:prstGeom>
        </p:spPr>
        <p:txBody>
          <a:bodyPr lIns="91429" tIns="45715" rIns="91429" bIns="45715"/>
          <a:lstStyle>
            <a:lvl1pPr algn="l">
              <a:defRPr sz="4000" b="1">
                <a:effectLst/>
                <a:latin typeface="Century Gothic" panose="020B0502020202020204" pitchFamily="34" charset="0"/>
              </a:defRPr>
            </a:lvl1pPr>
          </a:lstStyle>
          <a:p>
            <a:r>
              <a:rPr lang="en-US" dirty="0"/>
              <a:t>Click to edit Master title style</a:t>
            </a:r>
            <a:endParaRPr lang="da-DK" dirty="0"/>
          </a:p>
        </p:txBody>
      </p:sp>
      <p:sp>
        <p:nvSpPr>
          <p:cNvPr id="16" name="Pladsholder til tekst 2"/>
          <p:cNvSpPr>
            <a:spLocks noGrp="1"/>
          </p:cNvSpPr>
          <p:nvPr>
            <p:ph type="body" idx="13"/>
          </p:nvPr>
        </p:nvSpPr>
        <p:spPr>
          <a:xfrm>
            <a:off x="316233" y="836713"/>
            <a:ext cx="11493475" cy="358775"/>
          </a:xfrm>
          <a:prstGeom prst="rect">
            <a:avLst/>
          </a:prstGeom>
        </p:spPr>
        <p:txBody>
          <a:bodyPr lIns="91429" tIns="45715" rIns="91429" bIns="45715" anchor="b"/>
          <a:lstStyle>
            <a:lvl1pPr marL="0" indent="0">
              <a:buNone/>
              <a:defRPr sz="2667" b="1">
                <a:latin typeface="Century Gothic" panose="020B0502020202020204" pitchFamily="34" charset="0"/>
              </a:defRPr>
            </a:lvl1pPr>
            <a:lvl2pPr marL="609514" indent="0">
              <a:buNone/>
              <a:defRPr sz="2667" b="1"/>
            </a:lvl2pPr>
            <a:lvl3pPr marL="1219027" indent="0">
              <a:buNone/>
              <a:defRPr sz="2400" b="1"/>
            </a:lvl3pPr>
            <a:lvl4pPr marL="1828541" indent="0">
              <a:buNone/>
              <a:defRPr sz="2133" b="1"/>
            </a:lvl4pPr>
            <a:lvl5pPr marL="2438055" indent="0">
              <a:buNone/>
              <a:defRPr sz="2133" b="1"/>
            </a:lvl5pPr>
            <a:lvl6pPr marL="3047568" indent="0">
              <a:buNone/>
              <a:defRPr sz="2133" b="1"/>
            </a:lvl6pPr>
            <a:lvl7pPr marL="3657082" indent="0">
              <a:buNone/>
              <a:defRPr sz="2133" b="1"/>
            </a:lvl7pPr>
            <a:lvl8pPr marL="4266596" indent="0">
              <a:buNone/>
              <a:defRPr sz="2133" b="1"/>
            </a:lvl8pPr>
            <a:lvl9pPr marL="4876110" indent="0">
              <a:buNone/>
              <a:defRPr sz="2133" b="1"/>
            </a:lvl9pPr>
          </a:lstStyle>
          <a:p>
            <a:pPr lvl="0"/>
            <a:r>
              <a:rPr lang="en-US" dirty="0"/>
              <a:t>Click to edit Master text styles</a:t>
            </a:r>
          </a:p>
        </p:txBody>
      </p:sp>
    </p:spTree>
    <p:extLst>
      <p:ext uri="{BB962C8B-B14F-4D97-AF65-F5344CB8AC3E}">
        <p14:creationId xmlns:p14="http://schemas.microsoft.com/office/powerpoint/2010/main" val="254826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 Content">
    <p:spTree>
      <p:nvGrpSpPr>
        <p:cNvPr id="1" name=""/>
        <p:cNvGrpSpPr/>
        <p:nvPr/>
      </p:nvGrpSpPr>
      <p:grpSpPr>
        <a:xfrm>
          <a:off x="0" y="0"/>
          <a:ext cx="0" cy="0"/>
          <a:chOff x="0" y="0"/>
          <a:chExt cx="0" cy="0"/>
        </a:xfrm>
      </p:grpSpPr>
      <p:sp>
        <p:nvSpPr>
          <p:cNvPr id="10" name="Rektangel 2"/>
          <p:cNvSpPr>
            <a:spLocks noChangeArrowheads="1"/>
          </p:cNvSpPr>
          <p:nvPr userDrawn="1"/>
        </p:nvSpPr>
        <p:spPr bwMode="auto">
          <a:xfrm>
            <a:off x="0" y="164638"/>
            <a:ext cx="12192000" cy="1076541"/>
          </a:xfrm>
          <a:prstGeom prst="rect">
            <a:avLst/>
          </a:prstGeom>
          <a:solidFill>
            <a:srgbClr val="8BC9FD"/>
          </a:solidFill>
          <a:ln w="9525">
            <a:noFill/>
            <a:miter lim="800000"/>
            <a:headEnd/>
            <a:tailEnd/>
          </a:ln>
          <a:effectLst/>
        </p:spPr>
        <p:txBody>
          <a:bodyPr lIns="121905" tIns="60953" rIns="121905" bIns="60953" anchor="ctr"/>
          <a:lstStyle/>
          <a:p>
            <a:pPr indent="-457135" algn="ctr" fontAlgn="auto">
              <a:spcBef>
                <a:spcPts val="0"/>
              </a:spcBef>
              <a:spcAft>
                <a:spcPts val="0"/>
              </a:spcAft>
              <a:buFont typeface="+mj-lt"/>
              <a:buAutoNum type="arabicPeriod"/>
              <a:defRPr/>
            </a:pPr>
            <a:endParaRPr lang="da-DK" sz="2133" b="1" kern="0" noProof="1">
              <a:solidFill>
                <a:srgbClr val="FFFFFF"/>
              </a:solidFill>
              <a:latin typeface="Arial" pitchFamily="34" charset="0"/>
              <a:ea typeface="ＭＳ Ｐゴシック" pitchFamily="-97" charset="-128"/>
            </a:endParaRPr>
          </a:p>
        </p:txBody>
      </p:sp>
      <p:sp>
        <p:nvSpPr>
          <p:cNvPr id="11" name="Pladsholder til indhold 2"/>
          <p:cNvSpPr>
            <a:spLocks noGrp="1"/>
          </p:cNvSpPr>
          <p:nvPr>
            <p:ph idx="1"/>
          </p:nvPr>
        </p:nvSpPr>
        <p:spPr>
          <a:xfrm>
            <a:off x="332511" y="1697066"/>
            <a:ext cx="11511148" cy="3750591"/>
          </a:xfrm>
          <a:prstGeom prst="rect">
            <a:avLst/>
          </a:prstGeom>
        </p:spPr>
        <p:txBody>
          <a:bodyPr lIns="91429" tIns="45715" rIns="91429" bIns="45715"/>
          <a:lstStyle>
            <a:lvl1pPr>
              <a:defRPr sz="4267"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1pPr>
            <a:lvl2pPr>
              <a:defRPr sz="3733"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2pPr>
            <a:lvl3pPr>
              <a:defRPr sz="3200"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3pPr>
            <a:lvl4pPr>
              <a:defRPr sz="2667"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4pPr>
            <a:lvl5pPr>
              <a:defRPr sz="2667" b="1">
                <a:solidFill>
                  <a:schemeClr val="accent1">
                    <a:lumMod val="2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2" name="Titel 1"/>
          <p:cNvSpPr>
            <a:spLocks noGrp="1"/>
          </p:cNvSpPr>
          <p:nvPr>
            <p:ph type="title"/>
          </p:nvPr>
        </p:nvSpPr>
        <p:spPr>
          <a:xfrm>
            <a:off x="316236" y="164637"/>
            <a:ext cx="11452145" cy="563563"/>
          </a:xfrm>
          <a:prstGeom prst="rect">
            <a:avLst/>
          </a:prstGeom>
        </p:spPr>
        <p:txBody>
          <a:bodyPr lIns="91429" tIns="45715" rIns="91429" bIns="45715"/>
          <a:lstStyle>
            <a:lvl1pPr algn="l">
              <a:defRPr sz="4000" b="1">
                <a:effectLst/>
                <a:latin typeface="Century Gothic" panose="020B0502020202020204" pitchFamily="34" charset="0"/>
              </a:defRPr>
            </a:lvl1pPr>
          </a:lstStyle>
          <a:p>
            <a:r>
              <a:rPr lang="en-US" dirty="0"/>
              <a:t>Click to edit Master title style</a:t>
            </a:r>
            <a:endParaRPr lang="da-DK" dirty="0"/>
          </a:p>
        </p:txBody>
      </p:sp>
      <p:sp>
        <p:nvSpPr>
          <p:cNvPr id="13" name="Pladsholder til tekst 2"/>
          <p:cNvSpPr>
            <a:spLocks noGrp="1"/>
          </p:cNvSpPr>
          <p:nvPr>
            <p:ph type="body" idx="13"/>
          </p:nvPr>
        </p:nvSpPr>
        <p:spPr>
          <a:xfrm>
            <a:off x="316233" y="836713"/>
            <a:ext cx="11493475" cy="358775"/>
          </a:xfrm>
          <a:prstGeom prst="rect">
            <a:avLst/>
          </a:prstGeom>
        </p:spPr>
        <p:txBody>
          <a:bodyPr lIns="91429" tIns="45715" rIns="91429" bIns="45715" anchor="b"/>
          <a:lstStyle>
            <a:lvl1pPr marL="0" indent="0">
              <a:buNone/>
              <a:defRPr sz="2667" b="1">
                <a:latin typeface="Century Gothic" panose="020B0502020202020204" pitchFamily="34" charset="0"/>
              </a:defRPr>
            </a:lvl1pPr>
            <a:lvl2pPr marL="609514" indent="0">
              <a:buNone/>
              <a:defRPr sz="2667" b="1"/>
            </a:lvl2pPr>
            <a:lvl3pPr marL="1219027" indent="0">
              <a:buNone/>
              <a:defRPr sz="2400" b="1"/>
            </a:lvl3pPr>
            <a:lvl4pPr marL="1828541" indent="0">
              <a:buNone/>
              <a:defRPr sz="2133" b="1"/>
            </a:lvl4pPr>
            <a:lvl5pPr marL="2438055" indent="0">
              <a:buNone/>
              <a:defRPr sz="2133" b="1"/>
            </a:lvl5pPr>
            <a:lvl6pPr marL="3047568" indent="0">
              <a:buNone/>
              <a:defRPr sz="2133" b="1"/>
            </a:lvl6pPr>
            <a:lvl7pPr marL="3657082" indent="0">
              <a:buNone/>
              <a:defRPr sz="2133" b="1"/>
            </a:lvl7pPr>
            <a:lvl8pPr marL="4266596" indent="0">
              <a:buNone/>
              <a:defRPr sz="2133" b="1"/>
            </a:lvl8pPr>
            <a:lvl9pPr marL="4876110" indent="0">
              <a:buNone/>
              <a:defRPr sz="2133" b="1"/>
            </a:lvl9pPr>
          </a:lstStyle>
          <a:p>
            <a:pPr lvl="0"/>
            <a:r>
              <a:rPr lang="en-US" dirty="0"/>
              <a:t>Click to edit Master text styles</a:t>
            </a:r>
          </a:p>
        </p:txBody>
      </p:sp>
      <p:sp>
        <p:nvSpPr>
          <p:cNvPr id="14" name="Rectangle 13"/>
          <p:cNvSpPr/>
          <p:nvPr userDrawn="1"/>
        </p:nvSpPr>
        <p:spPr>
          <a:xfrm>
            <a:off x="0" y="0"/>
            <a:ext cx="12192000" cy="24022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userDrawn="1"/>
        </p:nvSpPr>
        <p:spPr>
          <a:xfrm>
            <a:off x="0" y="5768400"/>
            <a:ext cx="12192000" cy="1089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pic>
        <p:nvPicPr>
          <p:cNvPr id="16" name="Picture 2" descr="S:\D C D\NEW TW 2014\Crests Logos\Full Logotype LEFT\COLOUR LEFT\Full Logotype COL SML white 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2279" y="5844296"/>
            <a:ext cx="3348843" cy="93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6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5" name="Rectangle 4"/>
          <p:cNvSpPr/>
          <p:nvPr userDrawn="1"/>
        </p:nvSpPr>
        <p:spPr>
          <a:xfrm>
            <a:off x="0" y="5768400"/>
            <a:ext cx="12192000" cy="1089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pic>
        <p:nvPicPr>
          <p:cNvPr id="6" name="Picture 2" descr="S:\D C D\NEW TW 2014\Crests Logos\Full Logotype LEFT\COLOUR LEFT\Full Logotype COL SML white 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2279" y="5844296"/>
            <a:ext cx="3348843" cy="93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3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p:spTree>
      <p:nvGrpSpPr>
        <p:cNvPr id="1" name=""/>
        <p:cNvGrpSpPr/>
        <p:nvPr/>
      </p:nvGrpSpPr>
      <p:grpSpPr>
        <a:xfrm>
          <a:off x="0" y="0"/>
          <a:ext cx="0" cy="0"/>
          <a:chOff x="0" y="0"/>
          <a:chExt cx="0" cy="0"/>
        </a:xfrm>
      </p:grpSpPr>
      <p:sp>
        <p:nvSpPr>
          <p:cNvPr id="5" name="Rectangle 4"/>
          <p:cNvSpPr/>
          <p:nvPr userDrawn="1"/>
        </p:nvSpPr>
        <p:spPr>
          <a:xfrm>
            <a:off x="0" y="5768400"/>
            <a:ext cx="12192000" cy="10896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pic>
        <p:nvPicPr>
          <p:cNvPr id="6" name="Picture 2" descr="S:\D C D\NEW TW 2014\Crests Logos\Full Logotype LEFT\COLOUR LEFT\Full Logotype COL SML white 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2279" y="5844296"/>
            <a:ext cx="3348843" cy="937811"/>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p:cNvSpPr>
            <a:spLocks noGrp="1"/>
          </p:cNvSpPr>
          <p:nvPr>
            <p:ph type="title" hasCustomPrompt="1"/>
          </p:nvPr>
        </p:nvSpPr>
        <p:spPr>
          <a:xfrm>
            <a:off x="346576" y="740701"/>
            <a:ext cx="11452145" cy="4704523"/>
          </a:xfrm>
          <a:prstGeom prst="rect">
            <a:avLst/>
          </a:prstGeom>
        </p:spPr>
        <p:txBody>
          <a:bodyPr lIns="91429" tIns="45715" rIns="91429" bIns="45715"/>
          <a:lstStyle>
            <a:lvl1pPr algn="l">
              <a:defRPr sz="3200" b="0">
                <a:effectLst/>
                <a:latin typeface="Century Gothic" panose="020B0502020202020204" pitchFamily="34" charset="0"/>
              </a:defRPr>
            </a:lvl1pPr>
          </a:lstStyle>
          <a:p>
            <a:r>
              <a:rPr lang="en-US" dirty="0"/>
              <a:t>Click to edit main content</a:t>
            </a:r>
            <a:endParaRPr lang="da-DK" dirty="0"/>
          </a:p>
        </p:txBody>
      </p:sp>
      <p:sp>
        <p:nvSpPr>
          <p:cNvPr id="11" name="Pladsholder til tekst 2"/>
          <p:cNvSpPr>
            <a:spLocks noGrp="1"/>
          </p:cNvSpPr>
          <p:nvPr>
            <p:ph type="body" idx="13" hasCustomPrompt="1"/>
          </p:nvPr>
        </p:nvSpPr>
        <p:spPr>
          <a:xfrm>
            <a:off x="335359" y="346011"/>
            <a:ext cx="11450628" cy="358775"/>
          </a:xfrm>
          <a:prstGeom prst="rect">
            <a:avLst/>
          </a:prstGeom>
        </p:spPr>
        <p:txBody>
          <a:bodyPr lIns="91429" tIns="45715" rIns="91429" bIns="45715" anchor="b"/>
          <a:lstStyle>
            <a:lvl1pPr marL="0" indent="0" algn="r">
              <a:buNone/>
              <a:defRPr sz="2667" b="0">
                <a:latin typeface="Century Gothic" panose="020B0502020202020204" pitchFamily="34" charset="0"/>
              </a:defRPr>
            </a:lvl1pPr>
            <a:lvl2pPr marL="609514" indent="0">
              <a:buNone/>
              <a:defRPr sz="2667" b="1"/>
            </a:lvl2pPr>
            <a:lvl3pPr marL="1219027" indent="0">
              <a:buNone/>
              <a:defRPr sz="2400" b="1"/>
            </a:lvl3pPr>
            <a:lvl4pPr marL="1828541" indent="0">
              <a:buNone/>
              <a:defRPr sz="2133" b="1"/>
            </a:lvl4pPr>
            <a:lvl5pPr marL="2438055" indent="0">
              <a:buNone/>
              <a:defRPr sz="2133" b="1"/>
            </a:lvl5pPr>
            <a:lvl6pPr marL="3047568" indent="0">
              <a:buNone/>
              <a:defRPr sz="2133" b="1"/>
            </a:lvl6pPr>
            <a:lvl7pPr marL="3657082" indent="0">
              <a:buNone/>
              <a:defRPr sz="2133" b="1"/>
            </a:lvl7pPr>
            <a:lvl8pPr marL="4266596" indent="0">
              <a:buNone/>
              <a:defRPr sz="2133" b="1"/>
            </a:lvl8pPr>
            <a:lvl9pPr marL="4876110" indent="0">
              <a:buNone/>
              <a:defRPr sz="2133" b="1"/>
            </a:lvl9pPr>
          </a:lstStyle>
          <a:p>
            <a:pPr lvl="0"/>
            <a:r>
              <a:rPr lang="en-US" dirty="0"/>
              <a:t>Click to edit section header</a:t>
            </a:r>
          </a:p>
        </p:txBody>
      </p:sp>
    </p:spTree>
    <p:extLst>
      <p:ext uri="{BB962C8B-B14F-4D97-AF65-F5344CB8AC3E}">
        <p14:creationId xmlns:p14="http://schemas.microsoft.com/office/powerpoint/2010/main" val="85279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116D11-769B-4372-8F8B-48687E2840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5291327"/>
          </a:xfrm>
          <a:prstGeom prst="rect">
            <a:avLst/>
          </a:prstGeom>
        </p:spPr>
      </p:pic>
      <p:sp>
        <p:nvSpPr>
          <p:cNvPr id="12" name="Kombinationstegning 7"/>
          <p:cNvSpPr/>
          <p:nvPr userDrawn="1"/>
        </p:nvSpPr>
        <p:spPr bwMode="auto">
          <a:xfrm>
            <a:off x="-35982" y="3254376"/>
            <a:ext cx="122428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rgbClr val="8BC9FD"/>
          </a:solidFill>
          <a:ln w="9525">
            <a:noFill/>
            <a:miter lim="800000"/>
            <a:headEnd/>
            <a:tailEnd/>
          </a:ln>
          <a:effectLst/>
        </p:spPr>
        <p:txBody>
          <a:bodyPr lIns="121905" tIns="60953" rIns="121905" bIns="60953" anchor="ctr"/>
          <a:lstStyle/>
          <a:p>
            <a:pPr indent="-457135" algn="ctr" fontAlgn="auto">
              <a:spcBef>
                <a:spcPts val="0"/>
              </a:spcBef>
              <a:spcAft>
                <a:spcPts val="0"/>
              </a:spcAft>
              <a:defRPr/>
            </a:pPr>
            <a:endParaRPr lang="da-DK" sz="2400" b="1" kern="0" noProof="1">
              <a:solidFill>
                <a:srgbClr val="FFFFFF"/>
              </a:solidFill>
              <a:latin typeface="Arial" pitchFamily="34" charset="0"/>
              <a:ea typeface="ＭＳ Ｐゴシック" pitchFamily="-97" charset="-128"/>
            </a:endParaRPr>
          </a:p>
        </p:txBody>
      </p:sp>
      <p:sp>
        <p:nvSpPr>
          <p:cNvPr id="13" name="Kombinationstegning 423"/>
          <p:cNvSpPr/>
          <p:nvPr userDrawn="1"/>
        </p:nvSpPr>
        <p:spPr>
          <a:xfrm>
            <a:off x="-38100" y="3448051"/>
            <a:ext cx="122428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chemeClr val="tx2">
              <a:lumMod val="75000"/>
            </a:schemeClr>
          </a:soli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lIns="121905" tIns="60953" rIns="121905" bIns="60953" anchor="ctr"/>
          <a:lstStyle/>
          <a:p>
            <a:pPr indent="-457135" algn="ctr" defTabSz="1219027" fontAlgn="auto">
              <a:spcBef>
                <a:spcPts val="0"/>
              </a:spcBef>
              <a:spcAft>
                <a:spcPts val="0"/>
              </a:spcAft>
              <a:defRPr/>
            </a:pPr>
            <a:endParaRPr lang="da-DK" sz="1867" b="1" kern="0" noProof="1">
              <a:solidFill>
                <a:sysClr val="window" lastClr="FFFFFF"/>
              </a:solidFill>
              <a:latin typeface="Arial" pitchFamily="34" charset="0"/>
              <a:ea typeface="ＭＳ Ｐゴシック" pitchFamily="-97" charset="-128"/>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450" y="4507257"/>
            <a:ext cx="1588517" cy="2160000"/>
          </a:xfrm>
          <a:prstGeom prst="rect">
            <a:avLst/>
          </a:prstGeom>
          <a:effectLst>
            <a:softEdge rad="0"/>
          </a:effectLst>
        </p:spPr>
      </p:pic>
      <p:sp>
        <p:nvSpPr>
          <p:cNvPr id="15" name="Content Placeholder 9"/>
          <p:cNvSpPr>
            <a:spLocks noGrp="1"/>
          </p:cNvSpPr>
          <p:nvPr>
            <p:ph sz="quarter" idx="10" hasCustomPrompt="1"/>
          </p:nvPr>
        </p:nvSpPr>
        <p:spPr>
          <a:xfrm>
            <a:off x="527383" y="4838147"/>
            <a:ext cx="7488767" cy="1008187"/>
          </a:xfrm>
          <a:prstGeom prst="rect">
            <a:avLst/>
          </a:prstGeom>
        </p:spPr>
        <p:txBody>
          <a:bodyPr/>
          <a:lstStyle>
            <a:lvl1pPr marL="0" indent="0">
              <a:buNone/>
              <a:defRPr sz="7200" b="1">
                <a:solidFill>
                  <a:schemeClr val="bg1"/>
                </a:solidFill>
                <a:latin typeface="Century Gothic" panose="020B0502020202020204" pitchFamily="34" charset="0"/>
              </a:defRPr>
            </a:lvl1pPr>
          </a:lstStyle>
          <a:p>
            <a:pPr lvl="0"/>
            <a:r>
              <a:rPr lang="en-US" dirty="0"/>
              <a:t>Title Here</a:t>
            </a:r>
          </a:p>
        </p:txBody>
      </p:sp>
      <p:sp>
        <p:nvSpPr>
          <p:cNvPr id="16" name="Content Placeholder 9"/>
          <p:cNvSpPr>
            <a:spLocks noGrp="1"/>
          </p:cNvSpPr>
          <p:nvPr>
            <p:ph sz="quarter" idx="11" hasCustomPrompt="1"/>
          </p:nvPr>
        </p:nvSpPr>
        <p:spPr>
          <a:xfrm>
            <a:off x="527383" y="5877273"/>
            <a:ext cx="7488767" cy="577964"/>
          </a:xfrm>
          <a:prstGeom prst="rect">
            <a:avLst/>
          </a:prstGeom>
        </p:spPr>
        <p:txBody>
          <a:bodyPr/>
          <a:lstStyle>
            <a:lvl1pPr marL="0" indent="0">
              <a:buNone/>
              <a:defRPr sz="3733" b="1">
                <a:solidFill>
                  <a:schemeClr val="bg1"/>
                </a:solidFill>
                <a:latin typeface="Century Gothic" panose="020B0502020202020204" pitchFamily="34" charset="0"/>
              </a:defRPr>
            </a:lvl1pPr>
          </a:lstStyle>
          <a:p>
            <a:pPr lvl="0"/>
            <a:r>
              <a:rPr lang="en-US" dirty="0"/>
              <a:t>Saturday 13 June 2015</a:t>
            </a:r>
          </a:p>
        </p:txBody>
      </p:sp>
    </p:spTree>
    <p:extLst>
      <p:ext uri="{BB962C8B-B14F-4D97-AF65-F5344CB8AC3E}">
        <p14:creationId xmlns:p14="http://schemas.microsoft.com/office/powerpoint/2010/main" val="422766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7" name="Kombinationstegning 7"/>
          <p:cNvSpPr/>
          <p:nvPr userDrawn="1"/>
        </p:nvSpPr>
        <p:spPr bwMode="auto">
          <a:xfrm>
            <a:off x="-35982" y="3254376"/>
            <a:ext cx="122428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rgbClr val="8BC9FD"/>
          </a:solidFill>
          <a:ln w="9525">
            <a:noFill/>
            <a:miter lim="800000"/>
            <a:headEnd/>
            <a:tailEnd/>
          </a:ln>
          <a:effectLst/>
        </p:spPr>
        <p:txBody>
          <a:bodyPr lIns="121905" tIns="60953" rIns="121905" bIns="60953" anchor="ctr"/>
          <a:lstStyle/>
          <a:p>
            <a:pPr indent="-457135" algn="ctr" fontAlgn="auto">
              <a:spcBef>
                <a:spcPts val="0"/>
              </a:spcBef>
              <a:spcAft>
                <a:spcPts val="0"/>
              </a:spcAft>
              <a:defRPr/>
            </a:pPr>
            <a:endParaRPr lang="da-DK" sz="2400" b="1" kern="0" noProof="1">
              <a:solidFill>
                <a:srgbClr val="FFFFFF"/>
              </a:solidFill>
              <a:latin typeface="Arial" pitchFamily="34" charset="0"/>
              <a:ea typeface="ＭＳ Ｐゴシック" pitchFamily="-97" charset="-128"/>
            </a:endParaRPr>
          </a:p>
        </p:txBody>
      </p:sp>
      <p:sp>
        <p:nvSpPr>
          <p:cNvPr id="9" name="Kombinationstegning 423"/>
          <p:cNvSpPr/>
          <p:nvPr userDrawn="1"/>
        </p:nvSpPr>
        <p:spPr>
          <a:xfrm>
            <a:off x="-38100" y="3448051"/>
            <a:ext cx="122428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chemeClr val="tx2">
              <a:lumMod val="75000"/>
            </a:schemeClr>
          </a:soli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lIns="121905" tIns="60953" rIns="121905" bIns="60953" anchor="ctr"/>
          <a:lstStyle/>
          <a:p>
            <a:pPr indent="-457135" algn="ctr" defTabSz="1219027" fontAlgn="auto">
              <a:spcBef>
                <a:spcPts val="0"/>
              </a:spcBef>
              <a:spcAft>
                <a:spcPts val="0"/>
              </a:spcAft>
              <a:defRPr/>
            </a:pPr>
            <a:endParaRPr lang="da-DK" sz="1867" b="1" kern="0" noProof="1">
              <a:solidFill>
                <a:sysClr val="window" lastClr="FFFFFF"/>
              </a:solidFill>
              <a:latin typeface="Arial" pitchFamily="34" charset="0"/>
              <a:ea typeface="ＭＳ Ｐゴシック" pitchFamily="-97" charset="-128"/>
            </a:endParaRPr>
          </a:p>
        </p:txBody>
      </p:sp>
      <p:sp>
        <p:nvSpPr>
          <p:cNvPr id="12" name="Content Placeholder 9"/>
          <p:cNvSpPr>
            <a:spLocks noGrp="1"/>
          </p:cNvSpPr>
          <p:nvPr>
            <p:ph sz="quarter" idx="10" hasCustomPrompt="1"/>
          </p:nvPr>
        </p:nvSpPr>
        <p:spPr>
          <a:xfrm>
            <a:off x="527383" y="4838147"/>
            <a:ext cx="7488767" cy="1008187"/>
          </a:xfrm>
          <a:prstGeom prst="rect">
            <a:avLst/>
          </a:prstGeom>
        </p:spPr>
        <p:txBody>
          <a:bodyPr/>
          <a:lstStyle>
            <a:lvl1pPr marL="0" indent="0">
              <a:buNone/>
              <a:defRPr sz="7200" b="1">
                <a:solidFill>
                  <a:schemeClr val="bg1"/>
                </a:solidFill>
                <a:latin typeface="Century Gothic" panose="020B0502020202020204" pitchFamily="34" charset="0"/>
              </a:defRPr>
            </a:lvl1pPr>
          </a:lstStyle>
          <a:p>
            <a:pPr lvl="0"/>
            <a:r>
              <a:rPr lang="en-US" dirty="0"/>
              <a:t>Title Here</a:t>
            </a:r>
          </a:p>
        </p:txBody>
      </p:sp>
      <p:sp>
        <p:nvSpPr>
          <p:cNvPr id="13" name="Content Placeholder 9"/>
          <p:cNvSpPr>
            <a:spLocks noGrp="1"/>
          </p:cNvSpPr>
          <p:nvPr>
            <p:ph sz="quarter" idx="11" hasCustomPrompt="1"/>
          </p:nvPr>
        </p:nvSpPr>
        <p:spPr>
          <a:xfrm>
            <a:off x="527383" y="5877273"/>
            <a:ext cx="7488767" cy="577964"/>
          </a:xfrm>
          <a:prstGeom prst="rect">
            <a:avLst/>
          </a:prstGeom>
        </p:spPr>
        <p:txBody>
          <a:bodyPr/>
          <a:lstStyle>
            <a:lvl1pPr marL="0" indent="0">
              <a:buNone/>
              <a:defRPr sz="3733" b="1">
                <a:solidFill>
                  <a:schemeClr val="bg1"/>
                </a:solidFill>
                <a:latin typeface="Century Gothic" panose="020B0502020202020204" pitchFamily="34" charset="0"/>
              </a:defRPr>
            </a:lvl1pPr>
          </a:lstStyle>
          <a:p>
            <a:pPr lvl="0"/>
            <a:r>
              <a:rPr lang="en-US" dirty="0"/>
              <a:t>Saturday 13 June 2015</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0" y="4507257"/>
            <a:ext cx="1588517" cy="2160000"/>
          </a:xfrm>
          <a:prstGeom prst="rect">
            <a:avLst/>
          </a:prstGeom>
          <a:effectLst>
            <a:softEdge rad="0"/>
          </a:effectLst>
        </p:spPr>
      </p:pic>
    </p:spTree>
    <p:extLst>
      <p:ext uri="{BB962C8B-B14F-4D97-AF65-F5344CB8AC3E}">
        <p14:creationId xmlns:p14="http://schemas.microsoft.com/office/powerpoint/2010/main" val="34090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8" name="Kombinationstegning 7"/>
          <p:cNvSpPr/>
          <p:nvPr userDrawn="1"/>
        </p:nvSpPr>
        <p:spPr bwMode="auto">
          <a:xfrm>
            <a:off x="-35982" y="3254376"/>
            <a:ext cx="122428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rgbClr val="8BC9FD"/>
          </a:solidFill>
          <a:ln w="9525">
            <a:noFill/>
            <a:miter lim="800000"/>
            <a:headEnd/>
            <a:tailEnd/>
          </a:ln>
          <a:effectLst/>
        </p:spPr>
        <p:txBody>
          <a:bodyPr lIns="121905" tIns="60953" rIns="121905" bIns="60953" anchor="ctr"/>
          <a:lstStyle/>
          <a:p>
            <a:pPr indent="-457135" algn="ctr" fontAlgn="auto">
              <a:spcBef>
                <a:spcPts val="0"/>
              </a:spcBef>
              <a:spcAft>
                <a:spcPts val="0"/>
              </a:spcAft>
              <a:defRPr/>
            </a:pPr>
            <a:endParaRPr lang="da-DK" sz="2400" b="1" kern="0" noProof="1">
              <a:solidFill>
                <a:srgbClr val="FFFFFF"/>
              </a:solidFill>
              <a:latin typeface="Arial" pitchFamily="34" charset="0"/>
              <a:ea typeface="ＭＳ Ｐゴシック" pitchFamily="-97" charset="-128"/>
            </a:endParaRPr>
          </a:p>
        </p:txBody>
      </p:sp>
      <p:sp>
        <p:nvSpPr>
          <p:cNvPr id="9" name="Kombinationstegning 423"/>
          <p:cNvSpPr/>
          <p:nvPr userDrawn="1"/>
        </p:nvSpPr>
        <p:spPr>
          <a:xfrm>
            <a:off x="-38100" y="3448051"/>
            <a:ext cx="122428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solidFill>
            <a:schemeClr val="tx2">
              <a:lumMod val="75000"/>
            </a:schemeClr>
          </a:soli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lIns="121905" tIns="60953" rIns="121905" bIns="60953" anchor="ctr"/>
          <a:lstStyle/>
          <a:p>
            <a:pPr indent="-457135" algn="ctr" defTabSz="1219027" fontAlgn="auto">
              <a:spcBef>
                <a:spcPts val="0"/>
              </a:spcBef>
              <a:spcAft>
                <a:spcPts val="0"/>
              </a:spcAft>
              <a:defRPr/>
            </a:pPr>
            <a:endParaRPr lang="da-DK" sz="1867" b="1" kern="0" noProof="1">
              <a:solidFill>
                <a:sysClr val="window" lastClr="FFFFFF"/>
              </a:solidFill>
              <a:latin typeface="Arial" pitchFamily="34" charset="0"/>
              <a:ea typeface="ＭＳ Ｐゴシック" pitchFamily="-97" charset="-128"/>
            </a:endParaRPr>
          </a:p>
        </p:txBody>
      </p:sp>
      <p:sp>
        <p:nvSpPr>
          <p:cNvPr id="12" name="Content Placeholder 9"/>
          <p:cNvSpPr>
            <a:spLocks noGrp="1"/>
          </p:cNvSpPr>
          <p:nvPr>
            <p:ph sz="quarter" idx="10" hasCustomPrompt="1"/>
          </p:nvPr>
        </p:nvSpPr>
        <p:spPr>
          <a:xfrm>
            <a:off x="527382" y="4838147"/>
            <a:ext cx="11137237" cy="1008187"/>
          </a:xfrm>
          <a:prstGeom prst="rect">
            <a:avLst/>
          </a:prstGeom>
        </p:spPr>
        <p:txBody>
          <a:bodyPr/>
          <a:lstStyle>
            <a:lvl1pPr marL="0" indent="0">
              <a:buNone/>
              <a:defRPr sz="7200" b="1">
                <a:solidFill>
                  <a:schemeClr val="bg1"/>
                </a:solidFill>
                <a:latin typeface="Century Gothic" panose="020B0502020202020204" pitchFamily="34" charset="0"/>
              </a:defRPr>
            </a:lvl1pPr>
          </a:lstStyle>
          <a:p>
            <a:pPr lvl="0"/>
            <a:r>
              <a:rPr lang="en-US" dirty="0"/>
              <a:t>Title Here</a:t>
            </a:r>
          </a:p>
        </p:txBody>
      </p:sp>
      <p:sp>
        <p:nvSpPr>
          <p:cNvPr id="13" name="Content Placeholder 9"/>
          <p:cNvSpPr>
            <a:spLocks noGrp="1"/>
          </p:cNvSpPr>
          <p:nvPr>
            <p:ph sz="quarter" idx="11" hasCustomPrompt="1"/>
          </p:nvPr>
        </p:nvSpPr>
        <p:spPr>
          <a:xfrm>
            <a:off x="527382" y="5877273"/>
            <a:ext cx="11137237" cy="577964"/>
          </a:xfrm>
          <a:prstGeom prst="rect">
            <a:avLst/>
          </a:prstGeom>
        </p:spPr>
        <p:txBody>
          <a:bodyPr/>
          <a:lstStyle>
            <a:lvl1pPr marL="0" indent="0">
              <a:buNone/>
              <a:defRPr sz="3733" b="1">
                <a:solidFill>
                  <a:schemeClr val="bg1"/>
                </a:solidFill>
                <a:latin typeface="Century Gothic" panose="020B0502020202020204" pitchFamily="34" charset="0"/>
              </a:defRPr>
            </a:lvl1pPr>
          </a:lstStyle>
          <a:p>
            <a:pPr lvl="0"/>
            <a:r>
              <a:rPr lang="en-US" dirty="0"/>
              <a:t>Saturday 13 June 2015</a:t>
            </a:r>
          </a:p>
        </p:txBody>
      </p:sp>
      <p:pic>
        <p:nvPicPr>
          <p:cNvPr id="14" name="Picture 2" descr="S:\D C D\NEW TW 2014\Crests Logos\Full Logotype LEFT\COLOUR LEFT\Full Logotype COL LAR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3605" y="799088"/>
            <a:ext cx="7872875" cy="219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52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6.sv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diagramData" Target="../diagrams/data6.xml"/><Relationship Id="rId18" Type="http://schemas.openxmlformats.org/officeDocument/2006/relationships/image" Target="../media/image37.png"/><Relationship Id="rId3" Type="http://schemas.openxmlformats.org/officeDocument/2006/relationships/diagramLayout" Target="../diagrams/layout5.xml"/><Relationship Id="rId21" Type="http://schemas.openxmlformats.org/officeDocument/2006/relationships/image" Target="../media/image40.svg"/><Relationship Id="rId7" Type="http://schemas.openxmlformats.org/officeDocument/2006/relationships/image" Target="../media/image27.png"/><Relationship Id="rId12" Type="http://schemas.openxmlformats.org/officeDocument/2006/relationships/image" Target="../media/image32.svg"/><Relationship Id="rId17" Type="http://schemas.microsoft.com/office/2007/relationships/diagramDrawing" Target="../diagrams/drawing6.xml"/><Relationship Id="rId2" Type="http://schemas.openxmlformats.org/officeDocument/2006/relationships/diagramData" Target="../diagrams/data5.xml"/><Relationship Id="rId16" Type="http://schemas.openxmlformats.org/officeDocument/2006/relationships/diagramColors" Target="../diagrams/colors6.xml"/><Relationship Id="rId20" Type="http://schemas.openxmlformats.org/officeDocument/2006/relationships/image" Target="../media/image39.png"/><Relationship Id="rId1" Type="http://schemas.openxmlformats.org/officeDocument/2006/relationships/slideLayout" Target="../slideLayouts/slideLayout3.xml"/><Relationship Id="rId6" Type="http://schemas.microsoft.com/office/2007/relationships/diagramDrawing" Target="../diagrams/drawing5.xml"/><Relationship Id="rId11" Type="http://schemas.openxmlformats.org/officeDocument/2006/relationships/image" Target="../media/image31.png"/><Relationship Id="rId5" Type="http://schemas.openxmlformats.org/officeDocument/2006/relationships/diagramColors" Target="../diagrams/colors5.xml"/><Relationship Id="rId15" Type="http://schemas.openxmlformats.org/officeDocument/2006/relationships/diagramQuickStyle" Target="../diagrams/quickStyle6.xml"/><Relationship Id="rId10" Type="http://schemas.openxmlformats.org/officeDocument/2006/relationships/image" Target="../media/image30.svg"/><Relationship Id="rId19" Type="http://schemas.openxmlformats.org/officeDocument/2006/relationships/image" Target="../media/image38.svg"/><Relationship Id="rId4" Type="http://schemas.openxmlformats.org/officeDocument/2006/relationships/diagramQuickStyle" Target="../diagrams/quickStyle5.xml"/><Relationship Id="rId9" Type="http://schemas.openxmlformats.org/officeDocument/2006/relationships/image" Target="../media/image29.png"/><Relationship Id="rId1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9351" y="1632417"/>
            <a:ext cx="11527424" cy="2715619"/>
          </a:xfrm>
        </p:spPr>
        <p:txBody>
          <a:bodyPr/>
          <a:lstStyle/>
          <a:p>
            <a:br>
              <a:rPr lang="en-GB" b="0" dirty="0"/>
            </a:br>
            <a:r>
              <a:rPr lang="en-GB" dirty="0"/>
              <a:t>Be political </a:t>
            </a:r>
            <a:r>
              <a:rPr lang="en-GB" b="0" dirty="0"/>
              <a:t>	</a:t>
            </a:r>
          </a:p>
        </p:txBody>
      </p:sp>
      <p:sp>
        <p:nvSpPr>
          <p:cNvPr id="8" name="Text Placeholder 7"/>
          <p:cNvSpPr>
            <a:spLocks noGrp="1"/>
          </p:cNvSpPr>
          <p:nvPr>
            <p:ph type="body" idx="13"/>
          </p:nvPr>
        </p:nvSpPr>
        <p:spPr>
          <a:xfrm>
            <a:off x="239351" y="3827215"/>
            <a:ext cx="11527424" cy="712843"/>
          </a:xfrm>
        </p:spPr>
        <p:txBody>
          <a:bodyPr/>
          <a:lstStyle/>
          <a:p>
            <a:r>
              <a:rPr lang="en-GB" b="0" dirty="0">
                <a:solidFill>
                  <a:schemeClr val="tx1">
                    <a:lumMod val="65000"/>
                    <a:lumOff val="35000"/>
                  </a:schemeClr>
                </a:solidFill>
              </a:rPr>
              <a:t>Diocesan Synod Focus Group</a:t>
            </a:r>
          </a:p>
        </p:txBody>
      </p:sp>
      <p:sp>
        <p:nvSpPr>
          <p:cNvPr id="9" name="Text Placeholder 8"/>
          <p:cNvSpPr>
            <a:spLocks noGrp="1"/>
          </p:cNvSpPr>
          <p:nvPr>
            <p:ph type="body" idx="14"/>
          </p:nvPr>
        </p:nvSpPr>
        <p:spPr>
          <a:xfrm>
            <a:off x="239351" y="1179845"/>
            <a:ext cx="11527424" cy="344743"/>
          </a:xfrm>
        </p:spPr>
        <p:txBody>
          <a:bodyPr/>
          <a:lstStyle/>
          <a:p>
            <a:r>
              <a:rPr lang="en-GB" dirty="0"/>
              <a:t>21.02</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32944"/>
          <a:stretch/>
        </p:blipFill>
        <p:spPr>
          <a:xfrm>
            <a:off x="239351" y="6021288"/>
            <a:ext cx="3360373" cy="642645"/>
          </a:xfrm>
          <a:prstGeom prst="rect">
            <a:avLst/>
          </a:prstGeom>
        </p:spPr>
      </p:pic>
      <p:sp>
        <p:nvSpPr>
          <p:cNvPr id="11" name="Text Placeholder 7">
            <a:extLst>
              <a:ext uri="{FF2B5EF4-FFF2-40B4-BE49-F238E27FC236}">
                <a16:creationId xmlns:a16="http://schemas.microsoft.com/office/drawing/2014/main" id="{892E5033-7919-4833-8184-4131DDA415B6}"/>
              </a:ext>
            </a:extLst>
          </p:cNvPr>
          <p:cNvSpPr txBox="1">
            <a:spLocks/>
          </p:cNvSpPr>
          <p:nvPr/>
        </p:nvSpPr>
        <p:spPr>
          <a:xfrm>
            <a:off x="425225" y="4130983"/>
            <a:ext cx="11527424" cy="712843"/>
          </a:xfrm>
          <a:prstGeom prst="rect">
            <a:avLst/>
          </a:prstGeom>
        </p:spPr>
        <p:txBody>
          <a:bodyPr lIns="121905" tIns="60953" rIns="121905" bIns="60953" anchor="b"/>
          <a:lstStyle>
            <a:lvl1pPr marL="0" indent="0" algn="l" defTabSz="914400" rtl="0" eaLnBrk="1" latinLnBrk="0" hangingPunct="1">
              <a:spcBef>
                <a:spcPct val="20000"/>
              </a:spcBef>
              <a:buFont typeface="Arial" panose="020B0604020202020204" pitchFamily="34" charset="0"/>
              <a:buNone/>
              <a:defRPr sz="2800" b="1" kern="1200" spc="-15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147"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293"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44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587"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5733"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288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027"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174"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GB" sz="3733" dirty="0"/>
          </a:p>
        </p:txBody>
      </p:sp>
    </p:spTree>
    <p:extLst>
      <p:ext uri="{BB962C8B-B14F-4D97-AF65-F5344CB8AC3E}">
        <p14:creationId xmlns:p14="http://schemas.microsoft.com/office/powerpoint/2010/main" val="13105424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EA23-E5A0-4255-B2A4-12E8B456CBF7}"/>
              </a:ext>
            </a:extLst>
          </p:cNvPr>
          <p:cNvSpPr>
            <a:spLocks noGrp="1"/>
          </p:cNvSpPr>
          <p:nvPr>
            <p:ph type="title"/>
          </p:nvPr>
        </p:nvSpPr>
        <p:spPr>
          <a:xfrm>
            <a:off x="239580" y="338558"/>
            <a:ext cx="11452145" cy="563563"/>
          </a:xfrm>
        </p:spPr>
        <p:txBody>
          <a:bodyPr>
            <a:normAutofit/>
          </a:bodyPr>
          <a:lstStyle/>
          <a:p>
            <a:pPr>
              <a:lnSpc>
                <a:spcPct val="90000"/>
              </a:lnSpc>
            </a:pPr>
            <a:r>
              <a:rPr lang="en-GB" sz="3400" dirty="0"/>
              <a:t>What can you do?</a:t>
            </a:r>
          </a:p>
        </p:txBody>
      </p:sp>
      <p:graphicFrame>
        <p:nvGraphicFramePr>
          <p:cNvPr id="9" name="Content Placeholder 6">
            <a:extLst>
              <a:ext uri="{FF2B5EF4-FFF2-40B4-BE49-F238E27FC236}">
                <a16:creationId xmlns:a16="http://schemas.microsoft.com/office/drawing/2014/main" id="{84A9565D-E27E-4A9B-ACA1-02DAFC301695}"/>
              </a:ext>
            </a:extLst>
          </p:cNvPr>
          <p:cNvGraphicFramePr>
            <a:graphicFrameLocks noGrp="1"/>
          </p:cNvGraphicFramePr>
          <p:nvPr>
            <p:ph idx="1"/>
          </p:nvPr>
        </p:nvGraphicFramePr>
        <p:xfrm>
          <a:off x="1774046" y="832268"/>
          <a:ext cx="8827452" cy="2712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a:extLst>
              <a:ext uri="{FF2B5EF4-FFF2-40B4-BE49-F238E27FC236}">
                <a16:creationId xmlns:a16="http://schemas.microsoft.com/office/drawing/2014/main" id="{2808B0A7-6844-4036-B01F-48B472BB415B}"/>
              </a:ext>
            </a:extLst>
          </p:cNvPr>
          <p:cNvGraphicFramePr/>
          <p:nvPr/>
        </p:nvGraphicFramePr>
        <p:xfrm>
          <a:off x="239580" y="3015154"/>
          <a:ext cx="10590859" cy="27125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c 10" descr="Laptop">
            <a:extLst>
              <a:ext uri="{FF2B5EF4-FFF2-40B4-BE49-F238E27FC236}">
                <a16:creationId xmlns:a16="http://schemas.microsoft.com/office/drawing/2014/main" id="{8D6480D2-81C1-4039-A899-00B52B8853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06622" y="1219656"/>
            <a:ext cx="914400" cy="914400"/>
          </a:xfrm>
          <a:prstGeom prst="rect">
            <a:avLst/>
          </a:prstGeom>
        </p:spPr>
      </p:pic>
    </p:spTree>
    <p:extLst>
      <p:ext uri="{BB962C8B-B14F-4D97-AF65-F5344CB8AC3E}">
        <p14:creationId xmlns:p14="http://schemas.microsoft.com/office/powerpoint/2010/main" val="13054053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EA23-E5A0-4255-B2A4-12E8B456CBF7}"/>
              </a:ext>
            </a:extLst>
          </p:cNvPr>
          <p:cNvSpPr>
            <a:spLocks noGrp="1"/>
          </p:cNvSpPr>
          <p:nvPr>
            <p:ph type="title"/>
          </p:nvPr>
        </p:nvSpPr>
        <p:spPr>
          <a:xfrm>
            <a:off x="299610" y="352820"/>
            <a:ext cx="11452145" cy="563563"/>
          </a:xfrm>
        </p:spPr>
        <p:txBody>
          <a:bodyPr lIns="91429" tIns="45715" rIns="91429" bIns="45715">
            <a:normAutofit/>
          </a:bodyPr>
          <a:lstStyle/>
          <a:p>
            <a:pPr>
              <a:lnSpc>
                <a:spcPct val="90000"/>
              </a:lnSpc>
            </a:pPr>
            <a:r>
              <a:rPr lang="en-GB" sz="3400" dirty="0"/>
              <a:t>What can you do?</a:t>
            </a:r>
          </a:p>
        </p:txBody>
      </p:sp>
      <p:graphicFrame>
        <p:nvGraphicFramePr>
          <p:cNvPr id="8" name="Content Placeholder 6">
            <a:extLst>
              <a:ext uri="{FF2B5EF4-FFF2-40B4-BE49-F238E27FC236}">
                <a16:creationId xmlns:a16="http://schemas.microsoft.com/office/drawing/2014/main" id="{821122EF-A5BD-4D89-82F1-3D0993B25562}"/>
              </a:ext>
            </a:extLst>
          </p:cNvPr>
          <p:cNvGraphicFramePr/>
          <p:nvPr/>
        </p:nvGraphicFramePr>
        <p:xfrm>
          <a:off x="909345" y="1056122"/>
          <a:ext cx="9237678" cy="2233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onnections">
            <a:extLst>
              <a:ext uri="{FF2B5EF4-FFF2-40B4-BE49-F238E27FC236}">
                <a16:creationId xmlns:a16="http://schemas.microsoft.com/office/drawing/2014/main" id="{171EAC9C-4D82-4801-9951-22CA3F2388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0877" y="1340594"/>
            <a:ext cx="808999" cy="808999"/>
          </a:xfrm>
          <a:prstGeom prst="rect">
            <a:avLst/>
          </a:prstGeom>
        </p:spPr>
      </p:pic>
      <p:pic>
        <p:nvPicPr>
          <p:cNvPr id="6" name="Graphic 5" descr="Marketing">
            <a:extLst>
              <a:ext uri="{FF2B5EF4-FFF2-40B4-BE49-F238E27FC236}">
                <a16:creationId xmlns:a16="http://schemas.microsoft.com/office/drawing/2014/main" id="{BF86E788-DB5C-45ED-AFE1-F3D7C81194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5303" y="1304453"/>
            <a:ext cx="808998" cy="808998"/>
          </a:xfrm>
          <a:prstGeom prst="rect">
            <a:avLst/>
          </a:prstGeom>
        </p:spPr>
      </p:pic>
      <p:pic>
        <p:nvPicPr>
          <p:cNvPr id="9" name="Graphic 8" descr="Newspaper">
            <a:extLst>
              <a:ext uri="{FF2B5EF4-FFF2-40B4-BE49-F238E27FC236}">
                <a16:creationId xmlns:a16="http://schemas.microsoft.com/office/drawing/2014/main" id="{579B5F53-F5E6-4CC6-9E42-B92182FE00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36124" y="1235193"/>
            <a:ext cx="914400" cy="914400"/>
          </a:xfrm>
          <a:prstGeom prst="rect">
            <a:avLst/>
          </a:prstGeom>
        </p:spPr>
      </p:pic>
      <p:graphicFrame>
        <p:nvGraphicFramePr>
          <p:cNvPr id="12" name="Content Placeholder 6">
            <a:extLst>
              <a:ext uri="{FF2B5EF4-FFF2-40B4-BE49-F238E27FC236}">
                <a16:creationId xmlns:a16="http://schemas.microsoft.com/office/drawing/2014/main" id="{7AE3F070-4CE4-494D-B11C-D4EBFF96A319}"/>
              </a:ext>
            </a:extLst>
          </p:cNvPr>
          <p:cNvGraphicFramePr/>
          <p:nvPr>
            <p:extLst>
              <p:ext uri="{D42A27DB-BD31-4B8C-83A1-F6EECF244321}">
                <p14:modId xmlns:p14="http://schemas.microsoft.com/office/powerpoint/2010/main" val="4205489600"/>
              </p:ext>
            </p:extLst>
          </p:nvPr>
        </p:nvGraphicFramePr>
        <p:xfrm>
          <a:off x="-189527" y="3289260"/>
          <a:ext cx="11690346" cy="250091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Graphic 12" descr="No sign">
            <a:extLst>
              <a:ext uri="{FF2B5EF4-FFF2-40B4-BE49-F238E27FC236}">
                <a16:creationId xmlns:a16="http://schemas.microsoft.com/office/drawing/2014/main" id="{3E489F93-6368-4C77-8E26-D450BD1CFD4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86990" y="3567227"/>
            <a:ext cx="914400" cy="914400"/>
          </a:xfrm>
          <a:prstGeom prst="rect">
            <a:avLst/>
          </a:prstGeom>
        </p:spPr>
      </p:pic>
      <p:pic>
        <p:nvPicPr>
          <p:cNvPr id="5" name="Graphic 4" descr="Clapping hands">
            <a:extLst>
              <a:ext uri="{FF2B5EF4-FFF2-40B4-BE49-F238E27FC236}">
                <a16:creationId xmlns:a16="http://schemas.microsoft.com/office/drawing/2014/main" id="{D0CD95D9-9429-4B0D-8B24-CC2D05AF1B0C}"/>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t="25340"/>
          <a:stretch/>
        </p:blipFill>
        <p:spPr>
          <a:xfrm>
            <a:off x="10052012" y="3751340"/>
            <a:ext cx="907556" cy="677587"/>
          </a:xfrm>
          <a:prstGeom prst="rect">
            <a:avLst/>
          </a:prstGeom>
        </p:spPr>
      </p:pic>
    </p:spTree>
    <p:extLst>
      <p:ext uri="{BB962C8B-B14F-4D97-AF65-F5344CB8AC3E}">
        <p14:creationId xmlns:p14="http://schemas.microsoft.com/office/powerpoint/2010/main" val="3903196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9811A-09EB-40DA-8E52-5E3CE3EB12D7}"/>
              </a:ext>
            </a:extLst>
          </p:cNvPr>
          <p:cNvSpPr>
            <a:spLocks noGrp="1"/>
          </p:cNvSpPr>
          <p:nvPr>
            <p:ph type="title"/>
          </p:nvPr>
        </p:nvSpPr>
        <p:spPr>
          <a:xfrm>
            <a:off x="336897" y="292902"/>
            <a:ext cx="11452145" cy="563563"/>
          </a:xfrm>
        </p:spPr>
        <p:txBody>
          <a:bodyPr>
            <a:normAutofit/>
          </a:bodyPr>
          <a:lstStyle/>
          <a:p>
            <a:pPr>
              <a:lnSpc>
                <a:spcPct val="90000"/>
              </a:lnSpc>
            </a:pPr>
            <a:r>
              <a:rPr lang="en-GB" sz="3400" dirty="0"/>
              <a:t>Suffolk’s Hidden Needs</a:t>
            </a:r>
          </a:p>
        </p:txBody>
      </p:sp>
      <p:sp>
        <p:nvSpPr>
          <p:cNvPr id="10" name="Text Placeholder 3">
            <a:extLst>
              <a:ext uri="{FF2B5EF4-FFF2-40B4-BE49-F238E27FC236}">
                <a16:creationId xmlns:a16="http://schemas.microsoft.com/office/drawing/2014/main" id="{0FA2EE42-1D4A-403F-8ECB-CF49E8AB3DE4}"/>
              </a:ext>
            </a:extLst>
          </p:cNvPr>
          <p:cNvSpPr>
            <a:spLocks noGrp="1"/>
          </p:cNvSpPr>
          <p:nvPr>
            <p:ph type="body" idx="13"/>
          </p:nvPr>
        </p:nvSpPr>
        <p:spPr>
          <a:xfrm>
            <a:off x="316233" y="836713"/>
            <a:ext cx="11493475" cy="358775"/>
          </a:xfrm>
        </p:spPr>
        <p:txBody>
          <a:bodyPr/>
          <a:lstStyle/>
          <a:p>
            <a:endParaRPr lang="en-US"/>
          </a:p>
        </p:txBody>
      </p:sp>
      <p:sp>
        <p:nvSpPr>
          <p:cNvPr id="22" name="Rectangle 21">
            <a:extLst>
              <a:ext uri="{FF2B5EF4-FFF2-40B4-BE49-F238E27FC236}">
                <a16:creationId xmlns:a16="http://schemas.microsoft.com/office/drawing/2014/main" id="{FFD0AA9C-A476-45F5-B65B-667AC7DD873B}"/>
              </a:ext>
            </a:extLst>
          </p:cNvPr>
          <p:cNvSpPr/>
          <p:nvPr/>
        </p:nvSpPr>
        <p:spPr>
          <a:xfrm>
            <a:off x="316232" y="1739299"/>
            <a:ext cx="11493474" cy="3910942"/>
          </a:xfrm>
          <a:prstGeom prst="rect">
            <a:avLst/>
          </a:prstGeom>
        </p:spPr>
        <p:txBody>
          <a:bodyPr wrap="square">
            <a:spAutoFit/>
          </a:bodyPr>
          <a:lstStyle/>
          <a:p>
            <a:pPr marL="571500" indent="-571500">
              <a:lnSpc>
                <a:spcPct val="107000"/>
              </a:lnSpc>
              <a:spcAft>
                <a:spcPts val="800"/>
              </a:spcAft>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First published 10 years ago – latest report November 2020</a:t>
            </a:r>
          </a:p>
          <a:p>
            <a:pPr marL="571500" indent="-571500">
              <a:lnSpc>
                <a:spcPct val="107000"/>
              </a:lnSpc>
              <a:spcAft>
                <a:spcPts val="800"/>
              </a:spcAft>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Trends show that Suffolk has become more </a:t>
            </a:r>
            <a:r>
              <a:rPr lang="en-GB" sz="3000" b="1" dirty="0">
                <a:latin typeface="Tahoma" panose="020B0604030504040204" pitchFamily="34" charset="0"/>
                <a:ea typeface="Tahoma" panose="020B0604030504040204" pitchFamily="34" charset="0"/>
                <a:cs typeface="Tahoma" panose="020B0604030504040204" pitchFamily="34" charset="0"/>
              </a:rPr>
              <a:t>deprived</a:t>
            </a:r>
            <a:r>
              <a:rPr lang="en-GB" sz="3000" dirty="0">
                <a:latin typeface="Tahoma" panose="020B0604030504040204" pitchFamily="34" charset="0"/>
                <a:ea typeface="Tahoma" panose="020B0604030504040204" pitchFamily="34" charset="0"/>
                <a:cs typeface="Tahoma" panose="020B0604030504040204" pitchFamily="34" charset="0"/>
              </a:rPr>
              <a:t> </a:t>
            </a:r>
          </a:p>
          <a:p>
            <a:pPr marL="571500" indent="-571500">
              <a:lnSpc>
                <a:spcPct val="107000"/>
              </a:lnSpc>
              <a:spcAft>
                <a:spcPts val="800"/>
              </a:spcAft>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Suffolk recovered slowly from the 2008/09 recession </a:t>
            </a:r>
          </a:p>
          <a:p>
            <a:pPr marL="571500" indent="-571500">
              <a:lnSpc>
                <a:spcPct val="107000"/>
              </a:lnSpc>
              <a:spcAft>
                <a:spcPts val="800"/>
              </a:spcAft>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Overall the county is not among England’s most deprived Local Authorities – standing at the 40% mark.</a:t>
            </a:r>
          </a:p>
          <a:p>
            <a:pPr>
              <a:lnSpc>
                <a:spcPct val="107000"/>
              </a:lnSpc>
              <a:spcAft>
                <a:spcPts val="800"/>
              </a:spcAft>
            </a:pPr>
            <a:endParaRPr lang="en-GB" dirty="0"/>
          </a:p>
          <a:p>
            <a:pPr>
              <a:lnSpc>
                <a:spcPct val="107000"/>
              </a:lnSpc>
              <a:spcAft>
                <a:spcPts val="800"/>
              </a:spcAft>
            </a:pPr>
            <a:endParaRPr lang="en-GB"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35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9811A-09EB-40DA-8E52-5E3CE3EB12D7}"/>
              </a:ext>
            </a:extLst>
          </p:cNvPr>
          <p:cNvSpPr>
            <a:spLocks noGrp="1"/>
          </p:cNvSpPr>
          <p:nvPr>
            <p:ph type="title"/>
          </p:nvPr>
        </p:nvSpPr>
        <p:spPr>
          <a:xfrm>
            <a:off x="336897" y="292902"/>
            <a:ext cx="11452145" cy="563563"/>
          </a:xfrm>
        </p:spPr>
        <p:txBody>
          <a:bodyPr>
            <a:normAutofit/>
          </a:bodyPr>
          <a:lstStyle/>
          <a:p>
            <a:pPr>
              <a:lnSpc>
                <a:spcPct val="90000"/>
              </a:lnSpc>
            </a:pPr>
            <a:r>
              <a:rPr lang="en-GB" sz="3400" dirty="0"/>
              <a:t>Suffolk’s Hidden Needs</a:t>
            </a:r>
          </a:p>
        </p:txBody>
      </p:sp>
      <p:sp>
        <p:nvSpPr>
          <p:cNvPr id="10" name="Text Placeholder 3">
            <a:extLst>
              <a:ext uri="{FF2B5EF4-FFF2-40B4-BE49-F238E27FC236}">
                <a16:creationId xmlns:a16="http://schemas.microsoft.com/office/drawing/2014/main" id="{0FA2EE42-1D4A-403F-8ECB-CF49E8AB3DE4}"/>
              </a:ext>
            </a:extLst>
          </p:cNvPr>
          <p:cNvSpPr>
            <a:spLocks noGrp="1"/>
          </p:cNvSpPr>
          <p:nvPr>
            <p:ph type="body" idx="13"/>
          </p:nvPr>
        </p:nvSpPr>
        <p:spPr>
          <a:xfrm>
            <a:off x="316233" y="836713"/>
            <a:ext cx="11493475" cy="358775"/>
          </a:xfrm>
        </p:spPr>
        <p:txBody>
          <a:bodyPr/>
          <a:lstStyle/>
          <a:p>
            <a:endParaRPr lang="en-US" dirty="0"/>
          </a:p>
        </p:txBody>
      </p:sp>
      <p:sp>
        <p:nvSpPr>
          <p:cNvPr id="21" name="Rectangle 20">
            <a:extLst>
              <a:ext uri="{FF2B5EF4-FFF2-40B4-BE49-F238E27FC236}">
                <a16:creationId xmlns:a16="http://schemas.microsoft.com/office/drawing/2014/main" id="{720B8B1F-FE98-49A3-B3DC-CE5955B69B41}"/>
              </a:ext>
            </a:extLst>
          </p:cNvPr>
          <p:cNvSpPr/>
          <p:nvPr/>
        </p:nvSpPr>
        <p:spPr>
          <a:xfrm>
            <a:off x="430735" y="1387518"/>
            <a:ext cx="10708319" cy="1224502"/>
          </a:xfrm>
          <a:prstGeom prst="rect">
            <a:avLst/>
          </a:prstGeom>
        </p:spPr>
        <p:txBody>
          <a:bodyPr wrap="square">
            <a:spAutoFit/>
          </a:bodyPr>
          <a:lstStyle/>
          <a:p>
            <a:pPr>
              <a:lnSpc>
                <a:spcPct val="107000"/>
              </a:lnSpc>
              <a:spcAft>
                <a:spcPts val="800"/>
              </a:spcAft>
            </a:pPr>
            <a:r>
              <a:rPr lang="en-GB" sz="3600" dirty="0">
                <a:latin typeface="Tahoma" panose="020B0604030504040204" pitchFamily="34" charset="0"/>
                <a:ea typeface="Tahoma" panose="020B0604030504040204" pitchFamily="34" charset="0"/>
                <a:cs typeface="Tahoma" panose="020B0604030504040204" pitchFamily="34" charset="0"/>
              </a:rPr>
              <a:t>Since 2007 there are three areas of deprivation that are significant in Suffolk:</a:t>
            </a:r>
          </a:p>
        </p:txBody>
      </p:sp>
      <p:sp>
        <p:nvSpPr>
          <p:cNvPr id="2" name="Rectangle: Rounded Corners 1">
            <a:extLst>
              <a:ext uri="{FF2B5EF4-FFF2-40B4-BE49-F238E27FC236}">
                <a16:creationId xmlns:a16="http://schemas.microsoft.com/office/drawing/2014/main" id="{79016080-2052-457C-9AEA-2F0C9EEC0EC9}"/>
              </a:ext>
            </a:extLst>
          </p:cNvPr>
          <p:cNvSpPr/>
          <p:nvPr/>
        </p:nvSpPr>
        <p:spPr>
          <a:xfrm>
            <a:off x="604057" y="2685009"/>
            <a:ext cx="3496887" cy="2421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latin typeface="Tahoma" panose="020B0604030504040204" pitchFamily="34" charset="0"/>
                <a:ea typeface="Tahoma" panose="020B0604030504040204" pitchFamily="34" charset="0"/>
                <a:cs typeface="Tahoma" panose="020B0604030504040204" pitchFamily="34" charset="0"/>
              </a:rPr>
              <a:t>Children’s Education</a:t>
            </a:r>
          </a:p>
        </p:txBody>
      </p:sp>
      <p:sp>
        <p:nvSpPr>
          <p:cNvPr id="22" name="Rectangle: Rounded Corners 21">
            <a:extLst>
              <a:ext uri="{FF2B5EF4-FFF2-40B4-BE49-F238E27FC236}">
                <a16:creationId xmlns:a16="http://schemas.microsoft.com/office/drawing/2014/main" id="{96C16E3A-904E-4426-87D6-AA7AEB428D61}"/>
              </a:ext>
            </a:extLst>
          </p:cNvPr>
          <p:cNvSpPr/>
          <p:nvPr/>
        </p:nvSpPr>
        <p:spPr>
          <a:xfrm>
            <a:off x="4263736" y="2685010"/>
            <a:ext cx="3496887" cy="2421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latin typeface="Tahoma" panose="020B0604030504040204" pitchFamily="34" charset="0"/>
                <a:ea typeface="Tahoma" panose="020B0604030504040204" pitchFamily="34" charset="0"/>
                <a:cs typeface="Tahoma" panose="020B0604030504040204" pitchFamily="34" charset="0"/>
              </a:rPr>
              <a:t>Housing</a:t>
            </a:r>
          </a:p>
        </p:txBody>
      </p:sp>
      <p:sp>
        <p:nvSpPr>
          <p:cNvPr id="23" name="Rectangle: Rounded Corners 22">
            <a:extLst>
              <a:ext uri="{FF2B5EF4-FFF2-40B4-BE49-F238E27FC236}">
                <a16:creationId xmlns:a16="http://schemas.microsoft.com/office/drawing/2014/main" id="{21DEBBBD-E09A-4EA6-A7D9-664DF1C54F8D}"/>
              </a:ext>
            </a:extLst>
          </p:cNvPr>
          <p:cNvSpPr/>
          <p:nvPr/>
        </p:nvSpPr>
        <p:spPr>
          <a:xfrm>
            <a:off x="7923415" y="2685008"/>
            <a:ext cx="3496887" cy="2421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latin typeface="Tahoma" panose="020B0604030504040204" pitchFamily="34" charset="0"/>
                <a:ea typeface="Tahoma" panose="020B0604030504040204" pitchFamily="34" charset="0"/>
                <a:cs typeface="Tahoma" panose="020B0604030504040204" pitchFamily="34" charset="0"/>
              </a:rPr>
              <a:t>Accessibility</a:t>
            </a:r>
          </a:p>
        </p:txBody>
      </p:sp>
    </p:spTree>
    <p:extLst>
      <p:ext uri="{BB962C8B-B14F-4D97-AF65-F5344CB8AC3E}">
        <p14:creationId xmlns:p14="http://schemas.microsoft.com/office/powerpoint/2010/main" val="19192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36713-19F7-4881-85AF-0AE471A55D76}"/>
              </a:ext>
            </a:extLst>
          </p:cNvPr>
          <p:cNvSpPr>
            <a:spLocks noGrp="1"/>
          </p:cNvSpPr>
          <p:nvPr>
            <p:ph idx="1"/>
          </p:nvPr>
        </p:nvSpPr>
        <p:spPr/>
        <p:txBody>
          <a:bodyPr/>
          <a:lstStyle/>
          <a:p>
            <a:r>
              <a:rPr lang="en-GB" sz="3600" dirty="0"/>
              <a:t>The Revd Tony Redman</a:t>
            </a:r>
          </a:p>
          <a:p>
            <a:r>
              <a:rPr lang="en-GB" sz="3600" dirty="0"/>
              <a:t>The Revd Eleanor Goodison </a:t>
            </a:r>
            <a:r>
              <a:rPr lang="en-GB" sz="3600" b="0" dirty="0"/>
              <a:t>| The cabinet office</a:t>
            </a:r>
          </a:p>
          <a:p>
            <a:r>
              <a:rPr lang="en-GB" sz="3600" dirty="0"/>
              <a:t>The Revd Catherine Forsdike </a:t>
            </a:r>
            <a:r>
              <a:rPr lang="en-GB" sz="3600" b="0" dirty="0"/>
              <a:t>| Social issues</a:t>
            </a:r>
          </a:p>
          <a:p>
            <a:r>
              <a:rPr lang="en-GB" sz="3600" dirty="0"/>
              <a:t>Guy McGregor </a:t>
            </a:r>
            <a:r>
              <a:rPr lang="en-GB" sz="3600" b="0" dirty="0"/>
              <a:t>| Local councillor</a:t>
            </a:r>
          </a:p>
          <a:p>
            <a:r>
              <a:rPr lang="en-GB" sz="3600" dirty="0"/>
              <a:t>John Dixon </a:t>
            </a:r>
            <a:r>
              <a:rPr lang="en-GB" sz="3600" b="0" dirty="0"/>
              <a:t>| Trade unionist (NUT)</a:t>
            </a:r>
          </a:p>
          <a:p>
            <a:r>
              <a:rPr lang="en-GB" sz="3600" dirty="0"/>
              <a:t>John Dangerfield </a:t>
            </a:r>
            <a:r>
              <a:rPr lang="en-GB" sz="3600" b="0" dirty="0"/>
              <a:t>| Business consultant</a:t>
            </a:r>
          </a:p>
        </p:txBody>
      </p:sp>
      <p:sp>
        <p:nvSpPr>
          <p:cNvPr id="3" name="Title 2">
            <a:extLst>
              <a:ext uri="{FF2B5EF4-FFF2-40B4-BE49-F238E27FC236}">
                <a16:creationId xmlns:a16="http://schemas.microsoft.com/office/drawing/2014/main" id="{04A42D6C-809E-42C1-9BDA-FE7385FEACE2}"/>
              </a:ext>
            </a:extLst>
          </p:cNvPr>
          <p:cNvSpPr>
            <a:spLocks noGrp="1"/>
          </p:cNvSpPr>
          <p:nvPr>
            <p:ph type="title"/>
          </p:nvPr>
        </p:nvSpPr>
        <p:spPr/>
        <p:txBody>
          <a:bodyPr/>
          <a:lstStyle/>
          <a:p>
            <a:r>
              <a:rPr lang="en-GB" dirty="0"/>
              <a:t>Who are we?</a:t>
            </a:r>
          </a:p>
        </p:txBody>
      </p:sp>
      <p:sp>
        <p:nvSpPr>
          <p:cNvPr id="5" name="Text Placeholder 4">
            <a:extLst>
              <a:ext uri="{FF2B5EF4-FFF2-40B4-BE49-F238E27FC236}">
                <a16:creationId xmlns:a16="http://schemas.microsoft.com/office/drawing/2014/main" id="{C831EBFC-5792-4738-882E-2CE437843B61}"/>
              </a:ext>
            </a:extLst>
          </p:cNvPr>
          <p:cNvSpPr>
            <a:spLocks noGrp="1"/>
          </p:cNvSpPr>
          <p:nvPr>
            <p:ph type="body" idx="13"/>
          </p:nvPr>
        </p:nvSpPr>
        <p:spPr/>
        <p:txBody>
          <a:bodyPr/>
          <a:lstStyle/>
          <a:p>
            <a:endParaRPr lang="en-GB"/>
          </a:p>
        </p:txBody>
      </p:sp>
    </p:spTree>
    <p:extLst>
      <p:ext uri="{BB962C8B-B14F-4D97-AF65-F5344CB8AC3E}">
        <p14:creationId xmlns:p14="http://schemas.microsoft.com/office/powerpoint/2010/main" val="32509971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36713-19F7-4881-85AF-0AE471A55D76}"/>
              </a:ext>
            </a:extLst>
          </p:cNvPr>
          <p:cNvSpPr>
            <a:spLocks noGrp="1"/>
          </p:cNvSpPr>
          <p:nvPr>
            <p:ph idx="1"/>
          </p:nvPr>
        </p:nvSpPr>
        <p:spPr>
          <a:xfrm>
            <a:off x="316235" y="3480585"/>
            <a:ext cx="11645509" cy="3503724"/>
          </a:xfrm>
        </p:spPr>
        <p:txBody>
          <a:bodyPr/>
          <a:lstStyle/>
          <a:p>
            <a:pPr marL="0" indent="0" algn="ctr">
              <a:buNone/>
            </a:pPr>
            <a:r>
              <a:rPr lang="en-GB" dirty="0"/>
              <a:t>“To reach beyond ourselves by growing in presence, engagement and service in the wider world”</a:t>
            </a:r>
          </a:p>
        </p:txBody>
      </p:sp>
      <p:pic>
        <p:nvPicPr>
          <p:cNvPr id="8" name="Picture 7">
            <a:extLst>
              <a:ext uri="{FF2B5EF4-FFF2-40B4-BE49-F238E27FC236}">
                <a16:creationId xmlns:a16="http://schemas.microsoft.com/office/drawing/2014/main" id="{96C8704D-326C-4B4A-A651-7F9544A18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811" y="306624"/>
            <a:ext cx="6196365" cy="2760374"/>
          </a:xfrm>
          <a:prstGeom prst="rect">
            <a:avLst/>
          </a:prstGeom>
        </p:spPr>
      </p:pic>
    </p:spTree>
    <p:extLst>
      <p:ext uri="{BB962C8B-B14F-4D97-AF65-F5344CB8AC3E}">
        <p14:creationId xmlns:p14="http://schemas.microsoft.com/office/powerpoint/2010/main" val="1663807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8C31F-D4D5-4079-ACAD-1DC397F19B7F}"/>
              </a:ext>
            </a:extLst>
          </p:cNvPr>
          <p:cNvSpPr>
            <a:spLocks noGrp="1"/>
          </p:cNvSpPr>
          <p:nvPr>
            <p:ph idx="1"/>
          </p:nvPr>
        </p:nvSpPr>
        <p:spPr>
          <a:xfrm>
            <a:off x="392741" y="1976314"/>
            <a:ext cx="11511148" cy="3750591"/>
          </a:xfrm>
        </p:spPr>
        <p:txBody>
          <a:bodyPr/>
          <a:lstStyle/>
          <a:p>
            <a:r>
              <a:rPr lang="en-GB" sz="3600" dirty="0"/>
              <a:t>The responsibilities we have as members of the Kingdom of God, to show kingdom values to the world which is increasingly unaware and at times hostile to the teachings of Christ. </a:t>
            </a:r>
          </a:p>
          <a:p>
            <a:r>
              <a:rPr lang="en-GB" sz="3600" dirty="0"/>
              <a:t>We are called upon to </a:t>
            </a:r>
            <a:r>
              <a:rPr lang="en-GB" sz="3600" dirty="0">
                <a:solidFill>
                  <a:schemeClr val="tx2">
                    <a:lumMod val="60000"/>
                    <a:lumOff val="40000"/>
                  </a:schemeClr>
                </a:solidFill>
              </a:rPr>
              <a:t>engage</a:t>
            </a:r>
            <a:r>
              <a:rPr lang="en-GB" sz="3600" dirty="0"/>
              <a:t> with the world.</a:t>
            </a:r>
          </a:p>
          <a:p>
            <a:pPr algn="ctr"/>
            <a:endParaRPr lang="en-GB" dirty="0"/>
          </a:p>
        </p:txBody>
      </p:sp>
      <p:sp>
        <p:nvSpPr>
          <p:cNvPr id="3" name="Title 2">
            <a:extLst>
              <a:ext uri="{FF2B5EF4-FFF2-40B4-BE49-F238E27FC236}">
                <a16:creationId xmlns:a16="http://schemas.microsoft.com/office/drawing/2014/main" id="{18CE3E5D-0B16-4BC8-96E0-28A3BD68A528}"/>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2A36BD84-361E-4C36-AAA6-6184310E7F55}"/>
              </a:ext>
            </a:extLst>
          </p:cNvPr>
          <p:cNvSpPr>
            <a:spLocks noGrp="1"/>
          </p:cNvSpPr>
          <p:nvPr>
            <p:ph type="body" idx="13"/>
          </p:nvPr>
        </p:nvSpPr>
        <p:spPr/>
        <p:txBody>
          <a:bodyPr/>
          <a:lstStyle/>
          <a:p>
            <a:endParaRPr lang="en-GB"/>
          </a:p>
        </p:txBody>
      </p:sp>
    </p:spTree>
    <p:extLst>
      <p:ext uri="{BB962C8B-B14F-4D97-AF65-F5344CB8AC3E}">
        <p14:creationId xmlns:p14="http://schemas.microsoft.com/office/powerpoint/2010/main" val="5782323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06DE5B-C575-4085-8454-97538BEBBB11}"/>
              </a:ext>
            </a:extLst>
          </p:cNvPr>
          <p:cNvSpPr>
            <a:spLocks noGrp="1"/>
          </p:cNvSpPr>
          <p:nvPr>
            <p:ph type="title"/>
          </p:nvPr>
        </p:nvSpPr>
        <p:spPr/>
        <p:txBody>
          <a:bodyPr/>
          <a:lstStyle/>
          <a:p>
            <a:r>
              <a:rPr lang="en-GB" dirty="0"/>
              <a:t>The five marks of mission </a:t>
            </a:r>
            <a:br>
              <a:rPr lang="en-GB" dirty="0"/>
            </a:br>
            <a:endParaRPr lang="en-GB" dirty="0"/>
          </a:p>
        </p:txBody>
      </p:sp>
      <p:sp>
        <p:nvSpPr>
          <p:cNvPr id="6" name="Text Placeholder 5">
            <a:extLst>
              <a:ext uri="{FF2B5EF4-FFF2-40B4-BE49-F238E27FC236}">
                <a16:creationId xmlns:a16="http://schemas.microsoft.com/office/drawing/2014/main" id="{4E464AE0-8FB6-4B22-B590-FA071ADB7300}"/>
              </a:ext>
            </a:extLst>
          </p:cNvPr>
          <p:cNvSpPr>
            <a:spLocks noGrp="1"/>
          </p:cNvSpPr>
          <p:nvPr>
            <p:ph type="body" idx="13"/>
          </p:nvPr>
        </p:nvSpPr>
        <p:spPr/>
        <p:txBody>
          <a:bodyPr/>
          <a:lstStyle/>
          <a:p>
            <a:endParaRPr lang="en-GB"/>
          </a:p>
        </p:txBody>
      </p:sp>
      <p:sp>
        <p:nvSpPr>
          <p:cNvPr id="3" name="TextBox 2">
            <a:extLst>
              <a:ext uri="{FF2B5EF4-FFF2-40B4-BE49-F238E27FC236}">
                <a16:creationId xmlns:a16="http://schemas.microsoft.com/office/drawing/2014/main" id="{2DC156EF-6945-47A8-AC06-40B8425747BA}"/>
              </a:ext>
            </a:extLst>
          </p:cNvPr>
          <p:cNvSpPr txBox="1"/>
          <p:nvPr/>
        </p:nvSpPr>
        <p:spPr>
          <a:xfrm>
            <a:off x="470889" y="4024456"/>
            <a:ext cx="10934472" cy="1477328"/>
          </a:xfrm>
          <a:prstGeom prst="rect">
            <a:avLst/>
          </a:prstGeom>
          <a:noFill/>
        </p:spPr>
        <p:txBody>
          <a:bodyPr wrap="square" rtlCol="0">
            <a:spAutoFit/>
          </a:bodyPr>
          <a:lstStyle/>
          <a:p>
            <a:pPr algn="ctr"/>
            <a:r>
              <a:rPr lang="en-GB" sz="3600" dirty="0">
                <a:latin typeface="Tahoma" panose="020B0604030504040204" pitchFamily="34" charset="0"/>
                <a:ea typeface="Tahoma" panose="020B0604030504040204" pitchFamily="34" charset="0"/>
                <a:cs typeface="Tahoma" panose="020B0604030504040204" pitchFamily="34" charset="0"/>
              </a:rPr>
              <a:t>These remind us that part of our mission in Christ is to </a:t>
            </a:r>
            <a:r>
              <a:rPr lang="en-GB" sz="36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transform</a:t>
            </a:r>
            <a:r>
              <a:rPr lang="en-GB" sz="3600" b="1" dirty="0">
                <a:latin typeface="Tahoma" panose="020B0604030504040204" pitchFamily="34" charset="0"/>
                <a:ea typeface="Tahoma" panose="020B0604030504040204" pitchFamily="34" charset="0"/>
                <a:cs typeface="Tahoma" panose="020B0604030504040204" pitchFamily="34" charset="0"/>
              </a:rPr>
              <a:t> </a:t>
            </a:r>
            <a:r>
              <a:rPr lang="en-GB" sz="3600" dirty="0">
                <a:latin typeface="Tahoma" panose="020B0604030504040204" pitchFamily="34" charset="0"/>
                <a:ea typeface="Tahoma" panose="020B0604030504040204" pitchFamily="34" charset="0"/>
                <a:cs typeface="Tahoma" panose="020B0604030504040204" pitchFamily="34" charset="0"/>
              </a:rPr>
              <a:t>society</a:t>
            </a:r>
            <a:r>
              <a:rPr lang="en-GB" dirty="0"/>
              <a:t>.</a:t>
            </a:r>
          </a:p>
          <a:p>
            <a:endParaRPr lang="en-GB" dirty="0"/>
          </a:p>
        </p:txBody>
      </p:sp>
      <p:graphicFrame>
        <p:nvGraphicFramePr>
          <p:cNvPr id="4" name="Diagram 3">
            <a:extLst>
              <a:ext uri="{FF2B5EF4-FFF2-40B4-BE49-F238E27FC236}">
                <a16:creationId xmlns:a16="http://schemas.microsoft.com/office/drawing/2014/main" id="{E32DF9CC-C297-45A6-A090-43E844EE576C}"/>
              </a:ext>
            </a:extLst>
          </p:cNvPr>
          <p:cNvGraphicFramePr/>
          <p:nvPr/>
        </p:nvGraphicFramePr>
        <p:xfrm>
          <a:off x="316233" y="1016100"/>
          <a:ext cx="11598344" cy="333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8987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1446AB1-D4BF-4F92-9ECC-C85CF7715C5C}"/>
              </a:ext>
            </a:extLst>
          </p:cNvPr>
          <p:cNvSpPr>
            <a:spLocks noGrp="1"/>
          </p:cNvSpPr>
          <p:nvPr>
            <p:ph type="title"/>
          </p:nvPr>
        </p:nvSpPr>
        <p:spPr>
          <a:xfrm>
            <a:off x="316236" y="164637"/>
            <a:ext cx="11452145" cy="563563"/>
          </a:xfrm>
        </p:spPr>
        <p:txBody>
          <a:bodyPr/>
          <a:lstStyle/>
          <a:p>
            <a:endParaRPr lang="en-US"/>
          </a:p>
        </p:txBody>
      </p:sp>
      <p:sp>
        <p:nvSpPr>
          <p:cNvPr id="15" name="Text Placeholder 3">
            <a:extLst>
              <a:ext uri="{FF2B5EF4-FFF2-40B4-BE49-F238E27FC236}">
                <a16:creationId xmlns:a16="http://schemas.microsoft.com/office/drawing/2014/main" id="{18339AEF-33E8-4C23-BF6D-0C2A6FF4C2D3}"/>
              </a:ext>
            </a:extLst>
          </p:cNvPr>
          <p:cNvSpPr>
            <a:spLocks noGrp="1"/>
          </p:cNvSpPr>
          <p:nvPr>
            <p:ph type="body" idx="13"/>
          </p:nvPr>
        </p:nvSpPr>
        <p:spPr>
          <a:xfrm>
            <a:off x="316233" y="836713"/>
            <a:ext cx="11493475" cy="358775"/>
          </a:xfrm>
        </p:spPr>
        <p:txBody>
          <a:bodyPr/>
          <a:lstStyle/>
          <a:p>
            <a:endParaRPr lang="en-US"/>
          </a:p>
        </p:txBody>
      </p:sp>
      <p:graphicFrame>
        <p:nvGraphicFramePr>
          <p:cNvPr id="9" name="Content Placeholder 6">
            <a:extLst>
              <a:ext uri="{FF2B5EF4-FFF2-40B4-BE49-F238E27FC236}">
                <a16:creationId xmlns:a16="http://schemas.microsoft.com/office/drawing/2014/main" id="{77904F10-0F97-4A85-98F9-7C0FF0164969}"/>
              </a:ext>
            </a:extLst>
          </p:cNvPr>
          <p:cNvGraphicFramePr>
            <a:graphicFrameLocks noGrp="1"/>
          </p:cNvGraphicFramePr>
          <p:nvPr>
            <p:ph idx="1"/>
            <p:extLst>
              <p:ext uri="{D42A27DB-BD31-4B8C-83A1-F6EECF244321}">
                <p14:modId xmlns:p14="http://schemas.microsoft.com/office/powerpoint/2010/main" val="290424896"/>
              </p:ext>
            </p:extLst>
          </p:nvPr>
        </p:nvGraphicFramePr>
        <p:xfrm>
          <a:off x="332511" y="1959431"/>
          <a:ext cx="11511148" cy="3503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801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sign with white text&#10;&#10;Description automatically generated">
            <a:extLst>
              <a:ext uri="{FF2B5EF4-FFF2-40B4-BE49-F238E27FC236}">
                <a16:creationId xmlns:a16="http://schemas.microsoft.com/office/drawing/2014/main" id="{3CD90B91-9FAC-43D5-B2FD-13ED04824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71" y="1909907"/>
            <a:ext cx="5814711" cy="3038186"/>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A0459169-DAD4-4972-9FDE-99A490CFC124}"/>
              </a:ext>
            </a:extLst>
          </p:cNvPr>
          <p:cNvPicPr>
            <a:picLocks noChangeAspect="1"/>
          </p:cNvPicPr>
          <p:nvPr/>
        </p:nvPicPr>
        <p:blipFill rotWithShape="1">
          <a:blip r:embed="rId3"/>
          <a:srcRect l="12761" t="22121" r="9495" b="17686"/>
          <a:stretch/>
        </p:blipFill>
        <p:spPr>
          <a:xfrm>
            <a:off x="6187919" y="1909907"/>
            <a:ext cx="5733913" cy="3038186"/>
          </a:xfrm>
          <a:prstGeom prst="rect">
            <a:avLst/>
          </a:prstGeom>
        </p:spPr>
      </p:pic>
    </p:spTree>
    <p:extLst>
      <p:ext uri="{BB962C8B-B14F-4D97-AF65-F5344CB8AC3E}">
        <p14:creationId xmlns:p14="http://schemas.microsoft.com/office/powerpoint/2010/main" val="4712084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8BA5E60-B71D-423B-A884-6987B719E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019" y="2248686"/>
            <a:ext cx="5197996" cy="1518145"/>
          </a:xfrm>
          <a:prstGeom prst="rect">
            <a:avLst/>
          </a:prstGeom>
        </p:spPr>
      </p:pic>
      <p:pic>
        <p:nvPicPr>
          <p:cNvPr id="4" name="Picture 3">
            <a:extLst>
              <a:ext uri="{FF2B5EF4-FFF2-40B4-BE49-F238E27FC236}">
                <a16:creationId xmlns:a16="http://schemas.microsoft.com/office/drawing/2014/main" id="{BD47D2A0-1132-4D78-AD50-B2BBB8CA8EDD}"/>
              </a:ext>
            </a:extLst>
          </p:cNvPr>
          <p:cNvPicPr>
            <a:picLocks noChangeAspect="1"/>
          </p:cNvPicPr>
          <p:nvPr/>
        </p:nvPicPr>
        <p:blipFill rotWithShape="1">
          <a:blip r:embed="rId3"/>
          <a:srcRect l="216" t="74008" r="89512" b="13214"/>
          <a:stretch/>
        </p:blipFill>
        <p:spPr>
          <a:xfrm>
            <a:off x="4816996" y="305296"/>
            <a:ext cx="2327564" cy="1930089"/>
          </a:xfrm>
          <a:prstGeom prst="rect">
            <a:avLst/>
          </a:prstGeom>
        </p:spPr>
      </p:pic>
      <p:pic>
        <p:nvPicPr>
          <p:cNvPr id="5" name="Picture 4">
            <a:extLst>
              <a:ext uri="{FF2B5EF4-FFF2-40B4-BE49-F238E27FC236}">
                <a16:creationId xmlns:a16="http://schemas.microsoft.com/office/drawing/2014/main" id="{754FBD3C-DF44-4DE7-8848-779B083FAC3A}"/>
              </a:ext>
            </a:extLst>
          </p:cNvPr>
          <p:cNvPicPr>
            <a:picLocks noChangeAspect="1"/>
          </p:cNvPicPr>
          <p:nvPr/>
        </p:nvPicPr>
        <p:blipFill rotWithShape="1">
          <a:blip r:embed="rId3"/>
          <a:srcRect l="13906" t="20707" r="14041" b="61111"/>
          <a:stretch/>
        </p:blipFill>
        <p:spPr>
          <a:xfrm>
            <a:off x="-746827" y="4099340"/>
            <a:ext cx="16769306" cy="2821005"/>
          </a:xfrm>
          <a:prstGeom prst="rect">
            <a:avLst/>
          </a:prstGeom>
        </p:spPr>
      </p:pic>
    </p:spTree>
    <p:extLst>
      <p:ext uri="{BB962C8B-B14F-4D97-AF65-F5344CB8AC3E}">
        <p14:creationId xmlns:p14="http://schemas.microsoft.com/office/powerpoint/2010/main" val="30576272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B5166CDF-EAFF-4844-ADDE-CB38DB1A1CDA}"/>
              </a:ext>
            </a:extLst>
          </p:cNvPr>
          <p:cNvPicPr>
            <a:picLocks noChangeAspect="1"/>
          </p:cNvPicPr>
          <p:nvPr/>
        </p:nvPicPr>
        <p:blipFill rotWithShape="1">
          <a:blip r:embed="rId2">
            <a:extLst>
              <a:ext uri="{28A0092B-C50C-407E-A947-70E740481C1C}">
                <a14:useLocalDpi xmlns:a14="http://schemas.microsoft.com/office/drawing/2010/main" val="0"/>
              </a:ext>
            </a:extLst>
          </a:blip>
          <a:srcRect t="464" r="1" b="1"/>
          <a:stretch/>
        </p:blipFill>
        <p:spPr>
          <a:xfrm>
            <a:off x="4914108" y="899890"/>
            <a:ext cx="1751050" cy="1742927"/>
          </a:xfrm>
          <a:prstGeom prst="rect">
            <a:avLst/>
          </a:prstGeom>
        </p:spPr>
      </p:pic>
      <p:pic>
        <p:nvPicPr>
          <p:cNvPr id="1030" name="Picture 6" descr="Toucan talk about money">
            <a:extLst>
              <a:ext uri="{FF2B5EF4-FFF2-40B4-BE49-F238E27FC236}">
                <a16:creationId xmlns:a16="http://schemas.microsoft.com/office/drawing/2014/main" id="{787FE782-C01C-4877-B077-26697F7767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24" t="11922" r="21094" b="25609"/>
          <a:stretch/>
        </p:blipFill>
        <p:spPr bwMode="auto">
          <a:xfrm>
            <a:off x="0" y="3429000"/>
            <a:ext cx="6517011" cy="36016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re’s a lot to learn from Lent">
            <a:extLst>
              <a:ext uri="{FF2B5EF4-FFF2-40B4-BE49-F238E27FC236}">
                <a16:creationId xmlns:a16="http://schemas.microsoft.com/office/drawing/2014/main" id="{8F7E1311-A08E-4B39-9B67-CDFBB72B5A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 t="75" r="6043" b="-803"/>
          <a:stretch/>
        </p:blipFill>
        <p:spPr bwMode="auto">
          <a:xfrm>
            <a:off x="6419526" y="3429000"/>
            <a:ext cx="6517011" cy="364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636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4034</TotalTime>
  <Words>280</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Tahoma</vt:lpstr>
      <vt:lpstr>1_Office Theme</vt:lpstr>
      <vt:lpstr> Be political  </vt:lpstr>
      <vt:lpstr>Who are we?</vt:lpstr>
      <vt:lpstr>PowerPoint Presentation</vt:lpstr>
      <vt:lpstr>PowerPoint Presentation</vt:lpstr>
      <vt:lpstr>The five marks of mission  </vt:lpstr>
      <vt:lpstr>PowerPoint Presentation</vt:lpstr>
      <vt:lpstr>PowerPoint Presentation</vt:lpstr>
      <vt:lpstr>PowerPoint Presentation</vt:lpstr>
      <vt:lpstr>PowerPoint Presentation</vt:lpstr>
      <vt:lpstr>What can you do?</vt:lpstr>
      <vt:lpstr>What can you do?</vt:lpstr>
      <vt:lpstr>Suffolk’s Hidden Needs</vt:lpstr>
      <vt:lpstr>Suffolk’s Hidden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Stone</dc:creator>
  <cp:lastModifiedBy>Leonie Ryle</cp:lastModifiedBy>
  <cp:revision>267</cp:revision>
  <cp:lastPrinted>2019-03-14T16:02:31Z</cp:lastPrinted>
  <dcterms:created xsi:type="dcterms:W3CDTF">2018-05-11T08:04:44Z</dcterms:created>
  <dcterms:modified xsi:type="dcterms:W3CDTF">2021-03-25T11:59:55Z</dcterms:modified>
</cp:coreProperties>
</file>