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_rels/slideMaster1.xml.rels" ContentType="application/vnd.openxmlformats-package.relationships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_rels/slide1.xml.rels" ContentType="application/vnd.openxmlformats-package.relationships+xml"/>
  <Override PartName="/ppt/media/image1.jpeg" ContentType="image/jpeg"/>
  <Override PartName="/ppt/media/image2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1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587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768680"/>
            <a:ext cx="9071640" cy="4384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1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587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1640" cy="4384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427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1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587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427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427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1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587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503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1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587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427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427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04000" y="4059000"/>
            <a:ext cx="442692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427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1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587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427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427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52680" y="4059000"/>
            <a:ext cx="442692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427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1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587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427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427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4000" y="4059000"/>
            <a:ext cx="907164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427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1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587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164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427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4000" y="4059000"/>
            <a:ext cx="907164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427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1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587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427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427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04000" y="4059000"/>
            <a:ext cx="442692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427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152680" y="4059000"/>
            <a:ext cx="442692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427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1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587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292068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427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571200" y="1768680"/>
            <a:ext cx="292068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427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638040" y="1768680"/>
            <a:ext cx="292068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427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504000" y="4059000"/>
            <a:ext cx="292068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427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571200" y="4059000"/>
            <a:ext cx="292068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427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638040" y="4059000"/>
            <a:ext cx="292068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427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1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5870" spc="-1" strike="noStrike">
                <a:latin typeface="Arial"/>
              </a:rPr>
              <a:t>Click to edit the title text format</a:t>
            </a:r>
            <a:endParaRPr b="0" lang="en-GB" sz="5870" spc="-1" strike="noStrike"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1640" cy="4384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888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4270" spc="-1" strike="noStrike">
                <a:latin typeface="Arial"/>
              </a:rPr>
              <a:t>Click to edit the outline text format</a:t>
            </a:r>
            <a:endParaRPr b="0" lang="en-GB" sz="4270" spc="-1" strike="noStrike">
              <a:latin typeface="Arial"/>
            </a:endParaRPr>
          </a:p>
          <a:p>
            <a:pPr lvl="1" marL="864000" indent="-324000">
              <a:spcBef>
                <a:spcPts val="1511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3730" spc="-1" strike="noStrike">
                <a:latin typeface="Arial"/>
              </a:rPr>
              <a:t>Second Outline Level</a:t>
            </a:r>
            <a:endParaRPr b="0" lang="en-GB" sz="3730" spc="-1" strike="noStrike">
              <a:latin typeface="Arial"/>
            </a:endParaRPr>
          </a:p>
          <a:p>
            <a:pPr lvl="2" marL="1296000" indent="-288000">
              <a:spcBef>
                <a:spcPts val="113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Third Outline Level</a:t>
            </a:r>
            <a:endParaRPr b="0" lang="en-GB" sz="3200" spc="-1" strike="noStrike">
              <a:latin typeface="Arial"/>
            </a:endParaRPr>
          </a:p>
          <a:p>
            <a:pPr lvl="3" marL="1728000" indent="-216000">
              <a:spcBef>
                <a:spcPts val="75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670" spc="-1" strike="noStrike">
                <a:latin typeface="Arial"/>
              </a:rPr>
              <a:t>Fourth Outline Level</a:t>
            </a:r>
            <a:endParaRPr b="0" lang="en-GB" sz="2670" spc="-1" strike="noStrike">
              <a:latin typeface="Arial"/>
            </a:endParaRPr>
          </a:p>
          <a:p>
            <a:pPr lvl="4" marL="2160000" indent="-216000">
              <a:spcBef>
                <a:spcPts val="37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670" spc="-1" strike="noStrike">
                <a:latin typeface="Arial"/>
              </a:rPr>
              <a:t>Fifth Outline Level</a:t>
            </a:r>
            <a:endParaRPr b="0" lang="en-GB" sz="2670" spc="-1" strike="noStrike">
              <a:latin typeface="Arial"/>
            </a:endParaRPr>
          </a:p>
          <a:p>
            <a:pPr lvl="5" marL="2592000" indent="-216000">
              <a:spcBef>
                <a:spcPts val="37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670" spc="-1" strike="noStrike">
                <a:latin typeface="Arial"/>
              </a:rPr>
              <a:t>Sixth Outline Level</a:t>
            </a:r>
            <a:endParaRPr b="0" lang="en-GB" sz="2670" spc="-1" strike="noStrike">
              <a:latin typeface="Arial"/>
            </a:endParaRPr>
          </a:p>
          <a:p>
            <a:pPr lvl="6" marL="3024000" indent="-216000">
              <a:spcBef>
                <a:spcPts val="37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670" spc="-1" strike="noStrike">
                <a:latin typeface="Arial"/>
              </a:rPr>
              <a:t>Seventh Outline Level</a:t>
            </a:r>
            <a:endParaRPr b="0" lang="en-GB" sz="2670" spc="-1" strike="noStrike"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04000" y="6886800"/>
            <a:ext cx="2348280" cy="52092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r>
              <a:rPr b="0" lang="en-GB" sz="1400" spc="-1" strike="noStrike">
                <a:latin typeface="Times New Roman"/>
              </a:rPr>
              <a:t>&lt;date/time&gt;</a:t>
            </a:r>
            <a:endParaRPr b="0" lang="en-GB" sz="14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6886800"/>
            <a:ext cx="3195000" cy="52092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algn="ctr"/>
            <a:r>
              <a:rPr b="0" lang="en-GB" sz="1400" spc="-1" strike="noStrike">
                <a:latin typeface="Times New Roman"/>
              </a:rPr>
              <a:t>&lt;footer&gt;</a:t>
            </a:r>
            <a:endParaRPr b="0" lang="en-GB" sz="1400" spc="-1" strike="noStrike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7360" y="6886800"/>
            <a:ext cx="2348280" cy="52092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algn="r"/>
            <a:fld id="{D61549B3-658F-40FF-BD41-C989E1BC1F4D}" type="slidenum">
              <a:rPr b="0" lang="en-GB" sz="1400" spc="-1" strike="noStrike">
                <a:latin typeface="Times New Roman"/>
              </a:rPr>
              <a:t>&lt;number&gt;</a:t>
            </a:fld>
            <a:endParaRPr b="0" lang="en-GB" sz="1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hyperlink" Target="http://www.cofesuffolk.org/bishops-lent-appeal" TargetMode="External"/><Relationship Id="rId3" Type="http://schemas.openxmlformats.org/officeDocument/2006/relationships/hyperlink" Target="mailto:kagera@cofesuffolk.org" TargetMode="External"/><Relationship Id="rId4" Type="http://schemas.openxmlformats.org/officeDocument/2006/relationships/image" Target="../media/image2.jpeg"/><Relationship Id="rId5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" descr=""/>
          <p:cNvPicPr/>
          <p:nvPr/>
        </p:nvPicPr>
        <p:blipFill>
          <a:blip r:embed="rId1"/>
          <a:srcRect l="0" t="-256" r="26597" b="0"/>
          <a:stretch/>
        </p:blipFill>
        <p:spPr>
          <a:xfrm>
            <a:off x="432000" y="1152000"/>
            <a:ext cx="4990320" cy="5112000"/>
          </a:xfrm>
          <a:prstGeom prst="rect">
            <a:avLst/>
          </a:prstGeom>
          <a:ln>
            <a:noFill/>
          </a:ln>
        </p:spPr>
      </p:pic>
      <p:sp>
        <p:nvSpPr>
          <p:cNvPr id="42" name="TextShape 1"/>
          <p:cNvSpPr txBox="1"/>
          <p:nvPr/>
        </p:nvSpPr>
        <p:spPr>
          <a:xfrm>
            <a:off x="360000" y="123480"/>
            <a:ext cx="9531720" cy="20858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noAutofit/>
          </a:bodyPr>
          <a:p>
            <a:pPr algn="ctr"/>
            <a:r>
              <a:rPr b="1" lang="en-GB" sz="4400" spc="-1" strike="noStrike">
                <a:solidFill>
                  <a:srgbClr val="ff0000"/>
                </a:solidFill>
                <a:latin typeface="Tahoma"/>
              </a:rPr>
              <a:t>Bishops' Lent Appeal </a:t>
            </a:r>
            <a:r>
              <a:rPr b="1" lang="en-GB" sz="5000" spc="-1" strike="noStrike">
                <a:solidFill>
                  <a:srgbClr val="ff0000"/>
                </a:solidFill>
                <a:latin typeface="Tahoma"/>
              </a:rPr>
              <a:t>for Kagera</a:t>
            </a:r>
            <a:endParaRPr b="0" lang="en-GB" sz="5000" spc="-1" strike="noStrike">
              <a:latin typeface="Arial"/>
            </a:endParaRPr>
          </a:p>
        </p:txBody>
      </p:sp>
      <p:sp>
        <p:nvSpPr>
          <p:cNvPr id="43" name="TextShape 2"/>
          <p:cNvSpPr txBox="1"/>
          <p:nvPr/>
        </p:nvSpPr>
        <p:spPr>
          <a:xfrm>
            <a:off x="5565600" y="1152000"/>
            <a:ext cx="4373280" cy="5077080"/>
          </a:xfrm>
          <a:prstGeom prst="rect">
            <a:avLst/>
          </a:prstGeom>
          <a:noFill/>
          <a:ln w="36000">
            <a:solidFill>
              <a:srgbClr val="800000"/>
            </a:solidFill>
            <a:round/>
          </a:ln>
        </p:spPr>
        <p:txBody>
          <a:bodyPr lIns="108000" rIns="108000" tIns="63000" bIns="63000">
            <a:noAutofit/>
          </a:bodyPr>
          <a:p>
            <a:pPr algn="ctr"/>
            <a:r>
              <a:rPr b="1" lang="en-GB" sz="2400" spc="-1" strike="noStrike">
                <a:latin typeface="Tahoma"/>
              </a:rPr>
              <a:t>Supporting key workers </a:t>
            </a:r>
            <a:endParaRPr b="0" lang="en-GB" sz="2400" spc="-1" strike="noStrike">
              <a:latin typeface="Arial"/>
            </a:endParaRPr>
          </a:p>
          <a:p>
            <a:pPr algn="ctr"/>
            <a:r>
              <a:rPr b="1" lang="en-GB" sz="2400" spc="-1" strike="noStrike">
                <a:latin typeface="Tahoma"/>
              </a:rPr>
              <a:t>in Kagera</a:t>
            </a:r>
            <a:endParaRPr b="0" lang="en-GB" sz="2400" spc="-1" strike="noStrike">
              <a:latin typeface="Arial"/>
            </a:endParaRPr>
          </a:p>
          <a:p>
            <a:endParaRPr b="0" lang="en-GB" sz="2400" spc="-1" strike="noStrike">
              <a:latin typeface="Arial"/>
            </a:endParaRPr>
          </a:p>
          <a:p>
            <a:r>
              <a:rPr b="0" lang="en-GB" sz="2000" spc="-1" strike="noStrike">
                <a:latin typeface="Tahoma"/>
              </a:rPr>
              <a:t>Subsistence farmers, doctors, priests and many others in Kagera do vital work in caring for their communities.</a:t>
            </a:r>
            <a:endParaRPr b="0" lang="en-GB" sz="2000" spc="-1" strike="noStrike">
              <a:latin typeface="Arial"/>
            </a:endParaRPr>
          </a:p>
          <a:p>
            <a:endParaRPr b="0" lang="en-GB" sz="2000" spc="-1" strike="noStrike">
              <a:latin typeface="Arial"/>
            </a:endParaRPr>
          </a:p>
          <a:p>
            <a:r>
              <a:rPr b="0" lang="en-GB" sz="2000" spc="-1" strike="noStrike">
                <a:latin typeface="Tahoma"/>
              </a:rPr>
              <a:t>This year the Bishops' Lent Appeal is raising funds to support them.</a:t>
            </a:r>
            <a:endParaRPr b="0" lang="en-GB" sz="2000" spc="-1" strike="noStrike">
              <a:latin typeface="Arial"/>
            </a:endParaRPr>
          </a:p>
          <a:p>
            <a:endParaRPr b="0" lang="en-GB" sz="2000" spc="-1" strike="noStrike">
              <a:latin typeface="Arial"/>
            </a:endParaRPr>
          </a:p>
          <a:p>
            <a:r>
              <a:rPr b="0" lang="en-GB" sz="2000" spc="-1" strike="noStrike">
                <a:latin typeface="Tahoma"/>
                <a:ea typeface="Microsoft YaHei"/>
              </a:rPr>
              <a:t>F</a:t>
            </a:r>
            <a:r>
              <a:rPr b="0" lang="en-GB" sz="2000" spc="-1" strike="noStrike">
                <a:latin typeface="Tahoma"/>
              </a:rPr>
              <a:t>or more information on how you can help, contact your priest, visit </a:t>
            </a:r>
            <a:r>
              <a:rPr b="0" lang="en-GB" sz="2000" spc="-1" strike="noStrike">
                <a:latin typeface="Tahoma"/>
                <a:hlinkClick r:id="rId2"/>
              </a:rPr>
              <a:t>cofesuffolk.org/bishops-lent-appeal</a:t>
            </a:r>
            <a:r>
              <a:rPr b="0" lang="en-GB" sz="2000" spc="-1" strike="noStrike">
                <a:latin typeface="Tahoma"/>
              </a:rPr>
              <a:t> or email </a:t>
            </a:r>
            <a:r>
              <a:rPr b="0" lang="en-GB" sz="2000" spc="-1" strike="noStrike">
                <a:latin typeface="Tahoma"/>
                <a:hlinkClick r:id="rId3"/>
              </a:rPr>
              <a:t>kagera@cofesuffolk.org</a:t>
            </a:r>
            <a:r>
              <a:rPr b="0" lang="en-GB" sz="2000" spc="-1" strike="noStrike">
                <a:latin typeface="Tahoma"/>
              </a:rPr>
              <a:t> </a:t>
            </a:r>
            <a:endParaRPr b="0" lang="en-GB" sz="2000" spc="-1" strike="noStrike">
              <a:latin typeface="Arial"/>
            </a:endParaRPr>
          </a:p>
        </p:txBody>
      </p:sp>
      <p:pic>
        <p:nvPicPr>
          <p:cNvPr id="44" name="" descr=""/>
          <p:cNvPicPr/>
          <p:nvPr/>
        </p:nvPicPr>
        <p:blipFill>
          <a:blip r:embed="rId4"/>
          <a:stretch/>
        </p:blipFill>
        <p:spPr>
          <a:xfrm>
            <a:off x="1728000" y="6531480"/>
            <a:ext cx="7091640" cy="85068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</TotalTime>
  <Application>LibreOffice/6.4.7.2$Windows_X86_64 LibreOffice_project/639b8ac485750d5696d7590a72ef1b496725cfb5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2021-01-11T16:59:59Z</dcterms:created>
  <dc:creator/>
  <dc:description/>
  <dc:language>en-GB</dc:language>
  <cp:lastModifiedBy/>
  <dcterms:modified xsi:type="dcterms:W3CDTF">2021-01-11T17:21:00Z</dcterms:modified>
  <cp:revision>2</cp:revision>
  <dc:subject/>
  <dc:title/>
</cp:coreProperties>
</file>