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0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587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427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5870" spc="-1" strike="noStrike">
                <a:latin typeface="Arial"/>
              </a:rPr>
              <a:t>Click to edit the title text format</a:t>
            </a:r>
            <a:endParaRPr b="0" lang="en-GB" sz="587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88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4270" spc="-1" strike="noStrike">
                <a:latin typeface="Arial"/>
              </a:rPr>
              <a:t>Click to edit the outline text format</a:t>
            </a:r>
            <a:endParaRPr b="0" lang="en-GB" sz="4270" spc="-1" strike="noStrike">
              <a:latin typeface="Arial"/>
            </a:endParaRPr>
          </a:p>
          <a:p>
            <a:pPr lvl="1" marL="864000" indent="-324000">
              <a:spcBef>
                <a:spcPts val="151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3730" spc="-1" strike="noStrike">
                <a:latin typeface="Arial"/>
              </a:rPr>
              <a:t>Second Outline Level</a:t>
            </a:r>
            <a:endParaRPr b="0" lang="en-GB" sz="3730" spc="-1" strike="noStrike">
              <a:latin typeface="Arial"/>
            </a:endParaRPr>
          </a:p>
          <a:p>
            <a:pPr lvl="2" marL="1296000" indent="-288000"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Third Outline Level</a:t>
            </a:r>
            <a:endParaRPr b="0" lang="en-GB" sz="3200" spc="-1" strike="noStrike">
              <a:latin typeface="Arial"/>
            </a:endParaRPr>
          </a:p>
          <a:p>
            <a:pPr lvl="3" marL="1728000" indent="-216000"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670" spc="-1" strike="noStrike">
                <a:latin typeface="Arial"/>
              </a:rPr>
              <a:t>Fourth Outline Level</a:t>
            </a:r>
            <a:endParaRPr b="0" lang="en-GB" sz="2670" spc="-1" strike="noStrike">
              <a:latin typeface="Arial"/>
            </a:endParaRPr>
          </a:p>
          <a:p>
            <a:pPr lvl="4" marL="2160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Fifth Outline Level</a:t>
            </a:r>
            <a:endParaRPr b="0" lang="en-GB" sz="2670" spc="-1" strike="noStrike">
              <a:latin typeface="Arial"/>
            </a:endParaRPr>
          </a:p>
          <a:p>
            <a:pPr lvl="5" marL="2592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Sixth Outline Level</a:t>
            </a:r>
            <a:endParaRPr b="0" lang="en-GB" sz="2670" spc="-1" strike="noStrike">
              <a:latin typeface="Arial"/>
            </a:endParaRPr>
          </a:p>
          <a:p>
            <a:pPr lvl="6" marL="3024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Seventh Outline Level</a:t>
            </a:r>
            <a:endParaRPr b="0" lang="en-GB" sz="267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2E8DA174-77DD-45F1-A42A-3BE8D9AB0BEB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://www.cofesuffolk.org/bishops-lent-appeal" TargetMode="External"/><Relationship Id="rId3" Type="http://schemas.openxmlformats.org/officeDocument/2006/relationships/hyperlink" Target="mailto:kagera@cofesuffolk.org" TargetMode="External"/><Relationship Id="rId4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rcRect l="0" t="1624" r="16171" b="0"/>
          <a:stretch/>
        </p:blipFill>
        <p:spPr>
          <a:xfrm>
            <a:off x="208800" y="1692000"/>
            <a:ext cx="5551200" cy="4885920"/>
          </a:xfrm>
          <a:prstGeom prst="rect">
            <a:avLst/>
          </a:prstGeom>
          <a:ln>
            <a:noFill/>
          </a:ln>
        </p:spPr>
      </p:pic>
      <p:sp>
        <p:nvSpPr>
          <p:cNvPr id="42" name="TextShape 1"/>
          <p:cNvSpPr txBox="1"/>
          <p:nvPr/>
        </p:nvSpPr>
        <p:spPr>
          <a:xfrm>
            <a:off x="144000" y="123480"/>
            <a:ext cx="6335640" cy="208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algn="ctr"/>
            <a:r>
              <a:rPr b="1" lang="en-GB" sz="4400" spc="-1" strike="noStrike">
                <a:solidFill>
                  <a:srgbClr val="800000"/>
                </a:solidFill>
                <a:latin typeface="Tahoma"/>
              </a:rPr>
              <a:t>Bishops' Lent Appeal</a:t>
            </a:r>
            <a:endParaRPr b="0" lang="en-GB" sz="4400" spc="-1" strike="noStrike">
              <a:latin typeface="Arial"/>
            </a:endParaRPr>
          </a:p>
          <a:p>
            <a:pPr algn="ctr"/>
            <a:r>
              <a:rPr b="1" lang="en-GB" sz="5000" spc="-1" strike="noStrike">
                <a:solidFill>
                  <a:srgbClr val="800000"/>
                </a:solidFill>
                <a:latin typeface="Tahoma"/>
              </a:rPr>
              <a:t>for Kagera</a:t>
            </a:r>
            <a:endParaRPr b="0" lang="en-GB" sz="5000" spc="-1" strike="noStrike"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-180000" y="8061120"/>
            <a:ext cx="8100000" cy="209124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lIns="90000" rIns="90000" tIns="45000" bIns="45000">
            <a:noAutofit/>
          </a:bodyPr>
          <a:p>
            <a:pPr algn="ctr">
              <a:spcAft>
                <a:spcPts val="567"/>
              </a:spcAft>
            </a:pPr>
            <a:r>
              <a:rPr b="0" lang="en-GB" sz="4000" spc="-1" strike="noStrike">
                <a:solidFill>
                  <a:srgbClr val="ff420e"/>
                </a:solidFill>
                <a:latin typeface="Tahoma"/>
              </a:rPr>
              <a:t>Support key workers in Kagera</a:t>
            </a:r>
            <a:endParaRPr b="0" lang="en-GB" sz="4000" spc="-1" strike="noStrike">
              <a:latin typeface="Arial"/>
            </a:endParaRPr>
          </a:p>
          <a:p>
            <a:endParaRPr b="0" lang="en-GB" sz="4000" spc="-1" strike="noStrike">
              <a:latin typeface="Arial"/>
            </a:endParaRPr>
          </a:p>
          <a:p>
            <a:pPr algn="ctr">
              <a:spcAft>
                <a:spcPts val="567"/>
              </a:spcAft>
            </a:pPr>
            <a:r>
              <a:rPr b="0" lang="en-GB" sz="2200" spc="-1" strike="noStrike">
                <a:solidFill>
                  <a:srgbClr val="800000"/>
                </a:solidFill>
                <a:latin typeface="Tahoma"/>
              </a:rPr>
              <a:t> </a:t>
            </a:r>
            <a:endParaRPr b="0" lang="en-GB" sz="2200" spc="-1" strike="noStrike">
              <a:latin typeface="Arial"/>
            </a:endParaRPr>
          </a:p>
        </p:txBody>
      </p:sp>
      <p:sp>
        <p:nvSpPr>
          <p:cNvPr id="44" name="TextShape 3"/>
          <p:cNvSpPr txBox="1"/>
          <p:nvPr/>
        </p:nvSpPr>
        <p:spPr>
          <a:xfrm>
            <a:off x="-180000" y="8061120"/>
            <a:ext cx="8100000" cy="209124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lIns="90000" rIns="90000" tIns="45000" bIns="45000">
            <a:noAutofit/>
          </a:bodyPr>
          <a:p>
            <a:pPr algn="ctr">
              <a:spcAft>
                <a:spcPts val="567"/>
              </a:spcAft>
            </a:pPr>
            <a:r>
              <a:rPr b="0" lang="en-GB" sz="4000" spc="-1" strike="noStrike">
                <a:solidFill>
                  <a:srgbClr val="ff420e"/>
                </a:solidFill>
                <a:latin typeface="Tahoma"/>
              </a:rPr>
              <a:t>Support key workers in Kagera</a:t>
            </a:r>
            <a:endParaRPr b="0" lang="en-GB" sz="4000" spc="-1" strike="noStrike">
              <a:latin typeface="Arial"/>
            </a:endParaRPr>
          </a:p>
          <a:p>
            <a:endParaRPr b="0" lang="en-GB" sz="4000" spc="-1" strike="noStrike">
              <a:latin typeface="Arial"/>
            </a:endParaRPr>
          </a:p>
          <a:p>
            <a:pPr algn="ctr">
              <a:spcAft>
                <a:spcPts val="567"/>
              </a:spcAft>
            </a:pPr>
            <a:r>
              <a:rPr b="0" lang="en-GB" sz="2200" spc="-1" strike="noStrike">
                <a:solidFill>
                  <a:srgbClr val="800000"/>
                </a:solidFill>
                <a:latin typeface="Tahoma"/>
              </a:rPr>
              <a:t> </a:t>
            </a:r>
            <a:endParaRPr b="0" lang="en-GB" sz="2200" spc="-1" strike="noStrike">
              <a:latin typeface="Arial"/>
            </a:endParaRPr>
          </a:p>
        </p:txBody>
      </p:sp>
      <p:sp>
        <p:nvSpPr>
          <p:cNvPr id="45" name="TextShape 4"/>
          <p:cNvSpPr txBox="1"/>
          <p:nvPr/>
        </p:nvSpPr>
        <p:spPr>
          <a:xfrm>
            <a:off x="5976000" y="1713240"/>
            <a:ext cx="3888000" cy="4838760"/>
          </a:xfrm>
          <a:prstGeom prst="rect">
            <a:avLst/>
          </a:prstGeom>
          <a:noFill/>
          <a:ln w="36000">
            <a:solidFill>
              <a:srgbClr val="800000"/>
            </a:solidFill>
            <a:round/>
          </a:ln>
        </p:spPr>
        <p:txBody>
          <a:bodyPr lIns="108000" rIns="108000" tIns="63000" bIns="63000">
            <a:noAutofit/>
          </a:bodyPr>
          <a:p>
            <a:r>
              <a:rPr b="1" lang="en-GB" sz="1800" spc="-1" strike="noStrike">
                <a:latin typeface="Tahoma"/>
              </a:rPr>
              <a:t>Support key workers in Kagera</a:t>
            </a:r>
            <a:endParaRPr b="0" lang="en-GB" sz="1800" spc="-1" strike="noStrike">
              <a:latin typeface="Arial"/>
            </a:endParaRPr>
          </a:p>
          <a:p>
            <a:endParaRPr b="0" lang="en-GB" sz="1800" spc="-1" strike="noStrike">
              <a:latin typeface="Arial"/>
            </a:endParaRPr>
          </a:p>
          <a:p>
            <a:r>
              <a:rPr b="0" lang="en-GB" sz="1800" spc="-1" strike="noStrike">
                <a:latin typeface="Tahoma"/>
              </a:rPr>
              <a:t>Subsistence farmers, doctors, priests and many others in Kagera do vital work in caring for their communities.</a:t>
            </a:r>
            <a:endParaRPr b="0" lang="en-GB" sz="1800" spc="-1" strike="noStrike">
              <a:latin typeface="Arial"/>
            </a:endParaRPr>
          </a:p>
          <a:p>
            <a:endParaRPr b="0" lang="en-GB" sz="1800" spc="-1" strike="noStrike">
              <a:latin typeface="Arial"/>
            </a:endParaRPr>
          </a:p>
          <a:p>
            <a:r>
              <a:rPr b="0" lang="en-GB" sz="1800" spc="-1" strike="noStrike">
                <a:latin typeface="Tahoma"/>
              </a:rPr>
              <a:t>This year the Bishops' Lent Appeal is raising funds to support them.</a:t>
            </a:r>
            <a:endParaRPr b="0" lang="en-GB" sz="1800" spc="-1" strike="noStrike">
              <a:latin typeface="Arial"/>
            </a:endParaRPr>
          </a:p>
          <a:p>
            <a:endParaRPr b="0" lang="en-GB" sz="1800" spc="-1" strike="noStrike">
              <a:latin typeface="Arial"/>
            </a:endParaRPr>
          </a:p>
          <a:p>
            <a:r>
              <a:rPr b="0" lang="en-GB" sz="1800" spc="-1" strike="noStrike">
                <a:latin typeface="Tahoma"/>
                <a:ea typeface="Microsoft YaHei"/>
              </a:rPr>
              <a:t>F</a:t>
            </a:r>
            <a:r>
              <a:rPr b="0" lang="en-GB" sz="1800" spc="-1" strike="noStrike">
                <a:latin typeface="Tahoma"/>
              </a:rPr>
              <a:t>or more information on how you can help, contact your priest, visit </a:t>
            </a:r>
            <a:r>
              <a:rPr b="0" lang="en-GB" sz="1800" spc="-1" strike="noStrike">
                <a:latin typeface="Tahoma"/>
                <a:hlinkClick r:id="rId2"/>
              </a:rPr>
              <a:t>cofesuffolk.org/bishops-lent-appeal</a:t>
            </a:r>
            <a:r>
              <a:rPr b="0" lang="en-GB" sz="1800" spc="-1" strike="noStrike">
                <a:latin typeface="Tahoma"/>
              </a:rPr>
              <a:t> or email </a:t>
            </a:r>
            <a:r>
              <a:rPr b="0" lang="en-GB" sz="1800" spc="-1" strike="noStrike">
                <a:latin typeface="Tahoma"/>
                <a:hlinkClick r:id="rId3"/>
              </a:rPr>
              <a:t>kagera@cofesuffolk.org</a:t>
            </a:r>
            <a:r>
              <a:rPr b="0" lang="en-GB" sz="1800" spc="-1" strike="noStrike">
                <a:latin typeface="Tahoma"/>
              </a:rPr>
              <a:t> </a:t>
            </a:r>
            <a:endParaRPr b="0" lang="en-GB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LibreOffice/6.4.6.2$Windows_X86_64 LibreOffice_project/0ce51a4fd21bff07a5c061082cc82c5ed232f115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2020-11-21T12:37:16Z</dcterms:created>
  <dc:creator/>
  <dc:description/>
  <dc:language>en-GB</dc:language>
  <cp:lastModifiedBy/>
  <dcterms:modified xsi:type="dcterms:W3CDTF">2020-12-22T11:17:43Z</dcterms:modified>
  <cp:revision>3</cp:revision>
  <dc:subject/>
  <dc:title/>
</cp:coreProperties>
</file>