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439" r:id="rId3"/>
    <p:sldId id="374" r:id="rId4"/>
    <p:sldId id="428" r:id="rId5"/>
    <p:sldId id="433" r:id="rId6"/>
    <p:sldId id="375" r:id="rId7"/>
    <p:sldId id="412" r:id="rId8"/>
    <p:sldId id="434" r:id="rId9"/>
    <p:sldId id="378" r:id="rId10"/>
    <p:sldId id="435" r:id="rId11"/>
    <p:sldId id="377" r:id="rId12"/>
    <p:sldId id="376" r:id="rId13"/>
    <p:sldId id="413" r:id="rId14"/>
    <p:sldId id="414" r:id="rId15"/>
    <p:sldId id="311" r:id="rId16"/>
    <p:sldId id="415" r:id="rId17"/>
    <p:sldId id="416" r:id="rId18"/>
    <p:sldId id="298" r:id="rId19"/>
    <p:sldId id="299" r:id="rId20"/>
    <p:sldId id="300" r:id="rId21"/>
    <p:sldId id="301" r:id="rId22"/>
    <p:sldId id="297" r:id="rId23"/>
    <p:sldId id="436" r:id="rId24"/>
    <p:sldId id="286" r:id="rId25"/>
    <p:sldId id="430" r:id="rId26"/>
    <p:sldId id="431" r:id="rId27"/>
    <p:sldId id="4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365A4-FA3A-43C2-BE45-D86A8739FC05}" type="datetimeFigureOut">
              <a:rPr lang="en-GB" smtClean="0"/>
              <a:t>16/12/2020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AABFC-9354-457C-A818-7F4D0509AED7}" type="slidenum">
              <a:rPr lang="en-GB" smtClean="0"/>
              <a:t>‹#›</a:t>
            </a:fld>
            <a:endParaRPr lang="en-GB"/>
          </a:p>
        </p:txBody>
      </p:sp>
    </p:spTree>
    <p:extLst>
      <p:ext uri="{BB962C8B-B14F-4D97-AF65-F5344CB8AC3E}">
        <p14:creationId xmlns:p14="http://schemas.microsoft.com/office/powerpoint/2010/main" val="336564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D1B952B-EAED-4126-81D7-27143C6BC1E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60F99770-A1E1-46CC-8F9B-F8330AE20517}"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4088" rtl="0" eaLnBrk="1" fontAlgn="base" latinLnBrk="0" hangingPunct="1">
                <a:lnSpc>
                  <a:spcPct val="100000"/>
                </a:lnSpc>
                <a:spcBef>
                  <a:spcPct val="0"/>
                </a:spcBef>
                <a:spcAft>
                  <a:spcPct val="0"/>
                </a:spcAft>
                <a:buClrTx/>
                <a:buSzTx/>
                <a:buFontTx/>
                <a:buNone/>
                <a:tabLst/>
                <a:defRPr/>
              </a:pPr>
              <a:t>1</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3" name="Rectangle 2">
            <a:extLst>
              <a:ext uri="{FF2B5EF4-FFF2-40B4-BE49-F238E27FC236}">
                <a16:creationId xmlns:a16="http://schemas.microsoft.com/office/drawing/2014/main" id="{FEF45AB6-3469-4EFC-ADEF-B4E7B2DDBD17}"/>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65F8DFAB-ABC4-433F-B5AF-1EE9F8693C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CFF5EB9-3F05-408B-A6DE-60F32FF97E10}"/>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7AEF5C1C-4DC0-4328-810A-A09BA59EF7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p>
          <a:p>
            <a:endParaRPr lang="en-GB" altLang="en-US"/>
          </a:p>
        </p:txBody>
      </p:sp>
      <p:sp>
        <p:nvSpPr>
          <p:cNvPr id="20484" name="Slide Number Placeholder 3">
            <a:extLst>
              <a:ext uri="{FF2B5EF4-FFF2-40B4-BE49-F238E27FC236}">
                <a16:creationId xmlns:a16="http://schemas.microsoft.com/office/drawing/2014/main" id="{64F4A66C-C75C-4CEE-B446-6925B5929B1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43E5213F-7547-40BD-9E62-2E52E93069A8}"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4088" rtl="0" eaLnBrk="1" fontAlgn="base" latinLnBrk="0" hangingPunct="1">
                <a:lnSpc>
                  <a:spcPct val="100000"/>
                </a:lnSpc>
                <a:spcBef>
                  <a:spcPct val="0"/>
                </a:spcBef>
                <a:spcAft>
                  <a:spcPct val="0"/>
                </a:spcAft>
                <a:buClrTx/>
                <a:buSzTx/>
                <a:buFontTx/>
                <a:buNone/>
                <a:tabLst/>
                <a:defRPr/>
              </a:pPr>
              <a:t>15</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7">
            <a:extLst>
              <a:ext uri="{FF2B5EF4-FFF2-40B4-BE49-F238E27FC236}">
                <a16:creationId xmlns:a16="http://schemas.microsoft.com/office/drawing/2014/main" id="{9ABB1033-3B5E-4EEB-AD90-52302184E8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1AE3552-2163-4C3E-BFAB-6F85EC0DB3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9F09124-D9BA-4E55-A255-0C69A2B7CDFE}"/>
              </a:ext>
            </a:extLst>
          </p:cNvPr>
          <p:cNvSpPr>
            <a:spLocks noGrp="1" noChangeArrowheads="1"/>
          </p:cNvSpPr>
          <p:nvPr>
            <p:ph type="sldNum" sz="quarter" idx="12"/>
          </p:nvPr>
        </p:nvSpPr>
        <p:spPr>
          <a:ln/>
        </p:spPr>
        <p:txBody>
          <a:bodyPr/>
          <a:lstStyle>
            <a:lvl1pPr>
              <a:defRPr/>
            </a:lvl1pPr>
          </a:lstStyle>
          <a:p>
            <a:pPr>
              <a:defRPr/>
            </a:pPr>
            <a:fld id="{C7611FD5-8E01-4486-B829-55A37E4FEC51}" type="slidenum">
              <a:rPr lang="en-US" altLang="en-US"/>
              <a:pPr>
                <a:defRPr/>
              </a:pPr>
              <a:t>‹#›</a:t>
            </a:fld>
            <a:endParaRPr lang="en-US" altLang="en-US"/>
          </a:p>
        </p:txBody>
      </p:sp>
    </p:spTree>
    <p:extLst>
      <p:ext uri="{BB962C8B-B14F-4D97-AF65-F5344CB8AC3E}">
        <p14:creationId xmlns:p14="http://schemas.microsoft.com/office/powerpoint/2010/main" val="128305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8F690A9F-A6B1-4DEB-8A06-6A77DC6F01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FBD210AC-2212-4CC4-BA3D-3FDCB4C3EB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1AA72AE-8366-42C5-9CAA-FBDFF47DFD64}"/>
              </a:ext>
            </a:extLst>
          </p:cNvPr>
          <p:cNvSpPr>
            <a:spLocks noGrp="1" noChangeArrowheads="1"/>
          </p:cNvSpPr>
          <p:nvPr>
            <p:ph type="sldNum" sz="quarter" idx="12"/>
          </p:nvPr>
        </p:nvSpPr>
        <p:spPr>
          <a:ln/>
        </p:spPr>
        <p:txBody>
          <a:bodyPr/>
          <a:lstStyle>
            <a:lvl1pPr>
              <a:defRPr/>
            </a:lvl1pPr>
          </a:lstStyle>
          <a:p>
            <a:pPr>
              <a:defRPr/>
            </a:pPr>
            <a:fld id="{7C5191EB-FD2F-426E-B6CC-1F48E6313A13}" type="slidenum">
              <a:rPr lang="en-US" altLang="en-US"/>
              <a:pPr>
                <a:defRPr/>
              </a:pPr>
              <a:t>‹#›</a:t>
            </a:fld>
            <a:endParaRPr lang="en-US" altLang="en-US"/>
          </a:p>
        </p:txBody>
      </p:sp>
    </p:spTree>
    <p:extLst>
      <p:ext uri="{BB962C8B-B14F-4D97-AF65-F5344CB8AC3E}">
        <p14:creationId xmlns:p14="http://schemas.microsoft.com/office/powerpoint/2010/main" val="364586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DA667513-8E04-44BE-A1C6-76B6302122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30F53CF1-5BB7-45CB-8D54-9B9EA0C94C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F9EAE00-C442-4817-922E-33CAF32431EB}"/>
              </a:ext>
            </a:extLst>
          </p:cNvPr>
          <p:cNvSpPr>
            <a:spLocks noGrp="1" noChangeArrowheads="1"/>
          </p:cNvSpPr>
          <p:nvPr>
            <p:ph type="sldNum" sz="quarter" idx="12"/>
          </p:nvPr>
        </p:nvSpPr>
        <p:spPr>
          <a:ln/>
        </p:spPr>
        <p:txBody>
          <a:bodyPr/>
          <a:lstStyle>
            <a:lvl1pPr>
              <a:defRPr/>
            </a:lvl1pPr>
          </a:lstStyle>
          <a:p>
            <a:pPr>
              <a:defRPr/>
            </a:pPr>
            <a:fld id="{890177C1-3C01-4A18-B154-53B066794CDA}" type="slidenum">
              <a:rPr lang="en-US" altLang="en-US"/>
              <a:pPr>
                <a:defRPr/>
              </a:pPr>
              <a:t>‹#›</a:t>
            </a:fld>
            <a:endParaRPr lang="en-US" altLang="en-US"/>
          </a:p>
        </p:txBody>
      </p:sp>
    </p:spTree>
    <p:extLst>
      <p:ext uri="{BB962C8B-B14F-4D97-AF65-F5344CB8AC3E}">
        <p14:creationId xmlns:p14="http://schemas.microsoft.com/office/powerpoint/2010/main" val="332559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 y="39243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id="{6BF2BFE4-AB6E-42C0-A3CA-1420B25057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93C37EB-04C4-4AFC-A3BD-1BC816EA05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72CACEF6-130E-4505-AA73-2FB7259BAF6C}"/>
              </a:ext>
            </a:extLst>
          </p:cNvPr>
          <p:cNvSpPr>
            <a:spLocks noGrp="1" noChangeArrowheads="1"/>
          </p:cNvSpPr>
          <p:nvPr>
            <p:ph type="sldNum" sz="quarter" idx="12"/>
          </p:nvPr>
        </p:nvSpPr>
        <p:spPr>
          <a:ln/>
        </p:spPr>
        <p:txBody>
          <a:bodyPr/>
          <a:lstStyle>
            <a:lvl1pPr>
              <a:defRPr/>
            </a:lvl1pPr>
          </a:lstStyle>
          <a:p>
            <a:pPr>
              <a:defRPr/>
            </a:pPr>
            <a:fld id="{C4B2EA01-52BB-40D2-9BFA-3C32B2E95546}" type="slidenum">
              <a:rPr lang="en-US" altLang="en-US"/>
              <a:pPr>
                <a:defRPr/>
              </a:pPr>
              <a:t>‹#›</a:t>
            </a:fld>
            <a:endParaRPr lang="en-US" altLang="en-US"/>
          </a:p>
        </p:txBody>
      </p:sp>
    </p:spTree>
    <p:extLst>
      <p:ext uri="{BB962C8B-B14F-4D97-AF65-F5344CB8AC3E}">
        <p14:creationId xmlns:p14="http://schemas.microsoft.com/office/powerpoint/2010/main" val="400396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8D24E6E7-E591-48EC-9E57-1CA38EA18F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89FBDB6B-5ABF-421C-A7E2-CCC6C036C1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64DF813-3EFB-4297-BE80-4049C9BACC80}"/>
              </a:ext>
            </a:extLst>
          </p:cNvPr>
          <p:cNvSpPr>
            <a:spLocks noGrp="1" noChangeArrowheads="1"/>
          </p:cNvSpPr>
          <p:nvPr>
            <p:ph type="sldNum" sz="quarter" idx="12"/>
          </p:nvPr>
        </p:nvSpPr>
        <p:spPr>
          <a:ln/>
        </p:spPr>
        <p:txBody>
          <a:bodyPr/>
          <a:lstStyle>
            <a:lvl1pPr>
              <a:defRPr/>
            </a:lvl1pPr>
          </a:lstStyle>
          <a:p>
            <a:pPr>
              <a:defRPr/>
            </a:pPr>
            <a:fld id="{E6C52F6D-7457-466B-9ECD-897107607CB7}" type="slidenum">
              <a:rPr lang="en-US" altLang="en-US"/>
              <a:pPr>
                <a:defRPr/>
              </a:pPr>
              <a:t>‹#›</a:t>
            </a:fld>
            <a:endParaRPr lang="en-US" altLang="en-US"/>
          </a:p>
        </p:txBody>
      </p:sp>
    </p:spTree>
    <p:extLst>
      <p:ext uri="{BB962C8B-B14F-4D97-AF65-F5344CB8AC3E}">
        <p14:creationId xmlns:p14="http://schemas.microsoft.com/office/powerpoint/2010/main" val="400463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BC9602CB-8724-4EE1-B9A2-6A1EC2DAE9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9A98E643-565B-4000-BEBA-65702BCF74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9729454-69F5-4A31-8B57-7EB0224877A7}"/>
              </a:ext>
            </a:extLst>
          </p:cNvPr>
          <p:cNvSpPr>
            <a:spLocks noGrp="1" noChangeArrowheads="1"/>
          </p:cNvSpPr>
          <p:nvPr>
            <p:ph type="sldNum" sz="quarter" idx="12"/>
          </p:nvPr>
        </p:nvSpPr>
        <p:spPr>
          <a:ln/>
        </p:spPr>
        <p:txBody>
          <a:bodyPr/>
          <a:lstStyle>
            <a:lvl1pPr>
              <a:defRPr/>
            </a:lvl1pPr>
          </a:lstStyle>
          <a:p>
            <a:pPr>
              <a:defRPr/>
            </a:pPr>
            <a:fld id="{278BC6D8-2E17-46D9-979E-9949AAC71521}" type="slidenum">
              <a:rPr lang="en-US" altLang="en-US"/>
              <a:pPr>
                <a:defRPr/>
              </a:pPr>
              <a:t>‹#›</a:t>
            </a:fld>
            <a:endParaRPr lang="en-US" altLang="en-US"/>
          </a:p>
        </p:txBody>
      </p:sp>
    </p:spTree>
    <p:extLst>
      <p:ext uri="{BB962C8B-B14F-4D97-AF65-F5344CB8AC3E}">
        <p14:creationId xmlns:p14="http://schemas.microsoft.com/office/powerpoint/2010/main" val="145822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id="{DD24D95B-FD02-4AE4-986D-18003EA068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AA908CF-13A1-44A5-BFB6-4F47FC3CE7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EFC6C6F-5AAD-4CAC-BA01-E19B994534D6}"/>
              </a:ext>
            </a:extLst>
          </p:cNvPr>
          <p:cNvSpPr>
            <a:spLocks noGrp="1" noChangeArrowheads="1"/>
          </p:cNvSpPr>
          <p:nvPr>
            <p:ph type="sldNum" sz="quarter" idx="12"/>
          </p:nvPr>
        </p:nvSpPr>
        <p:spPr>
          <a:ln/>
        </p:spPr>
        <p:txBody>
          <a:bodyPr/>
          <a:lstStyle>
            <a:lvl1pPr>
              <a:defRPr/>
            </a:lvl1pPr>
          </a:lstStyle>
          <a:p>
            <a:pPr>
              <a:defRPr/>
            </a:pPr>
            <a:fld id="{985641FF-4EE9-43E6-ADCF-B4F8BED2112C}" type="slidenum">
              <a:rPr lang="en-US" altLang="en-US"/>
              <a:pPr>
                <a:defRPr/>
              </a:pPr>
              <a:t>‹#›</a:t>
            </a:fld>
            <a:endParaRPr lang="en-US" altLang="en-US"/>
          </a:p>
        </p:txBody>
      </p:sp>
    </p:spTree>
    <p:extLst>
      <p:ext uri="{BB962C8B-B14F-4D97-AF65-F5344CB8AC3E}">
        <p14:creationId xmlns:p14="http://schemas.microsoft.com/office/powerpoint/2010/main" val="31882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a:extLst>
              <a:ext uri="{FF2B5EF4-FFF2-40B4-BE49-F238E27FC236}">
                <a16:creationId xmlns:a16="http://schemas.microsoft.com/office/drawing/2014/main" id="{F4FCB70F-5D26-4AC7-B733-A2276DB5AF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6549CC5D-22F2-4820-B99D-7C562CFF0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84B1C90D-D248-4437-8C3D-1EF760525F7D}"/>
              </a:ext>
            </a:extLst>
          </p:cNvPr>
          <p:cNvSpPr>
            <a:spLocks noGrp="1" noChangeArrowheads="1"/>
          </p:cNvSpPr>
          <p:nvPr>
            <p:ph type="sldNum" sz="quarter" idx="12"/>
          </p:nvPr>
        </p:nvSpPr>
        <p:spPr>
          <a:ln/>
        </p:spPr>
        <p:txBody>
          <a:bodyPr/>
          <a:lstStyle>
            <a:lvl1pPr>
              <a:defRPr/>
            </a:lvl1pPr>
          </a:lstStyle>
          <a:p>
            <a:pPr>
              <a:defRPr/>
            </a:pPr>
            <a:fld id="{F4E6E797-C5B5-4EC5-A682-528F193F3C6E}" type="slidenum">
              <a:rPr lang="en-US" altLang="en-US"/>
              <a:pPr>
                <a:defRPr/>
              </a:pPr>
              <a:t>‹#›</a:t>
            </a:fld>
            <a:endParaRPr lang="en-US" altLang="en-US"/>
          </a:p>
        </p:txBody>
      </p:sp>
    </p:spTree>
    <p:extLst>
      <p:ext uri="{BB962C8B-B14F-4D97-AF65-F5344CB8AC3E}">
        <p14:creationId xmlns:p14="http://schemas.microsoft.com/office/powerpoint/2010/main" val="265191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a:extLst>
              <a:ext uri="{FF2B5EF4-FFF2-40B4-BE49-F238E27FC236}">
                <a16:creationId xmlns:a16="http://schemas.microsoft.com/office/drawing/2014/main" id="{0916E75A-2853-416A-9728-3A85FA7C487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2F338A86-3671-4675-B08C-772CB078D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9E61731F-02EC-4C8A-B70C-1F39CCAE16BE}"/>
              </a:ext>
            </a:extLst>
          </p:cNvPr>
          <p:cNvSpPr>
            <a:spLocks noGrp="1" noChangeArrowheads="1"/>
          </p:cNvSpPr>
          <p:nvPr>
            <p:ph type="sldNum" sz="quarter" idx="12"/>
          </p:nvPr>
        </p:nvSpPr>
        <p:spPr>
          <a:ln/>
        </p:spPr>
        <p:txBody>
          <a:bodyPr/>
          <a:lstStyle>
            <a:lvl1pPr>
              <a:defRPr/>
            </a:lvl1pPr>
          </a:lstStyle>
          <a:p>
            <a:pPr>
              <a:defRPr/>
            </a:pPr>
            <a:fld id="{2F971168-6398-4491-AF51-744C575AF014}" type="slidenum">
              <a:rPr lang="en-US" altLang="en-US"/>
              <a:pPr>
                <a:defRPr/>
              </a:pPr>
              <a:t>‹#›</a:t>
            </a:fld>
            <a:endParaRPr lang="en-US" altLang="en-US"/>
          </a:p>
        </p:txBody>
      </p:sp>
    </p:spTree>
    <p:extLst>
      <p:ext uri="{BB962C8B-B14F-4D97-AF65-F5344CB8AC3E}">
        <p14:creationId xmlns:p14="http://schemas.microsoft.com/office/powerpoint/2010/main" val="78566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70D1400-8D38-4B29-BDEF-B62DA0E1E3A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C91180B7-09AE-4773-8FB3-A11F07C3A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2592F163-4587-452A-8466-4882948E5F6D}"/>
              </a:ext>
            </a:extLst>
          </p:cNvPr>
          <p:cNvSpPr>
            <a:spLocks noGrp="1" noChangeArrowheads="1"/>
          </p:cNvSpPr>
          <p:nvPr>
            <p:ph type="sldNum" sz="quarter" idx="12"/>
          </p:nvPr>
        </p:nvSpPr>
        <p:spPr>
          <a:ln/>
        </p:spPr>
        <p:txBody>
          <a:bodyPr/>
          <a:lstStyle>
            <a:lvl1pPr>
              <a:defRPr/>
            </a:lvl1pPr>
          </a:lstStyle>
          <a:p>
            <a:pPr>
              <a:defRPr/>
            </a:pPr>
            <a:fld id="{3B867509-F052-477E-855A-BFF2ADF19FF7}" type="slidenum">
              <a:rPr lang="en-US" altLang="en-US"/>
              <a:pPr>
                <a:defRPr/>
              </a:pPr>
              <a:t>‹#›</a:t>
            </a:fld>
            <a:endParaRPr lang="en-US" altLang="en-US"/>
          </a:p>
        </p:txBody>
      </p:sp>
    </p:spTree>
    <p:extLst>
      <p:ext uri="{BB962C8B-B14F-4D97-AF65-F5344CB8AC3E}">
        <p14:creationId xmlns:p14="http://schemas.microsoft.com/office/powerpoint/2010/main" val="328100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F5E3BB4-4124-47E9-805B-4C8A14447C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76A80A3-2BC4-45A4-B084-ADE72502D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CF4E597-349F-4D4D-BB64-AEE2340DA82A}"/>
              </a:ext>
            </a:extLst>
          </p:cNvPr>
          <p:cNvSpPr>
            <a:spLocks noGrp="1" noChangeArrowheads="1"/>
          </p:cNvSpPr>
          <p:nvPr>
            <p:ph type="sldNum" sz="quarter" idx="12"/>
          </p:nvPr>
        </p:nvSpPr>
        <p:spPr>
          <a:ln/>
        </p:spPr>
        <p:txBody>
          <a:bodyPr/>
          <a:lstStyle>
            <a:lvl1pPr>
              <a:defRPr/>
            </a:lvl1pPr>
          </a:lstStyle>
          <a:p>
            <a:pPr>
              <a:defRPr/>
            </a:pPr>
            <a:fld id="{D6F3DBC1-8ACB-441E-A35A-EC1E3AB32A59}" type="slidenum">
              <a:rPr lang="en-US" altLang="en-US"/>
              <a:pPr>
                <a:defRPr/>
              </a:pPr>
              <a:t>‹#›</a:t>
            </a:fld>
            <a:endParaRPr lang="en-US" altLang="en-US"/>
          </a:p>
        </p:txBody>
      </p:sp>
    </p:spTree>
    <p:extLst>
      <p:ext uri="{BB962C8B-B14F-4D97-AF65-F5344CB8AC3E}">
        <p14:creationId xmlns:p14="http://schemas.microsoft.com/office/powerpoint/2010/main" val="36156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2DF1682C-D666-41D5-BD14-0674CCAB7F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92C4545-C3E8-442F-B19C-9785892227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59807B1F-CC89-482D-8929-2FF3E74BBC82}"/>
              </a:ext>
            </a:extLst>
          </p:cNvPr>
          <p:cNvSpPr>
            <a:spLocks noGrp="1" noChangeArrowheads="1"/>
          </p:cNvSpPr>
          <p:nvPr>
            <p:ph type="sldNum" sz="quarter" idx="12"/>
          </p:nvPr>
        </p:nvSpPr>
        <p:spPr>
          <a:ln/>
        </p:spPr>
        <p:txBody>
          <a:bodyPr/>
          <a:lstStyle>
            <a:lvl1pPr>
              <a:defRPr/>
            </a:lvl1pPr>
          </a:lstStyle>
          <a:p>
            <a:pPr>
              <a:defRPr/>
            </a:pPr>
            <a:fld id="{87D377FC-B6ED-4634-81AC-3988039A3CAE}" type="slidenum">
              <a:rPr lang="en-US" altLang="en-US"/>
              <a:pPr>
                <a:defRPr/>
              </a:pPr>
              <a:t>‹#›</a:t>
            </a:fld>
            <a:endParaRPr lang="en-US" altLang="en-US"/>
          </a:p>
        </p:txBody>
      </p:sp>
    </p:spTree>
    <p:extLst>
      <p:ext uri="{BB962C8B-B14F-4D97-AF65-F5344CB8AC3E}">
        <p14:creationId xmlns:p14="http://schemas.microsoft.com/office/powerpoint/2010/main" val="349434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0CF9826-C84B-48BF-939F-A7A04FD26C85}"/>
              </a:ext>
            </a:extLst>
          </p:cNvPr>
          <p:cNvGrpSpPr>
            <a:grpSpLocks/>
          </p:cNvGrpSpPr>
          <p:nvPr/>
        </p:nvGrpSpPr>
        <p:grpSpPr bwMode="auto">
          <a:xfrm>
            <a:off x="1" y="0"/>
            <a:ext cx="9656233" cy="1981200"/>
            <a:chOff x="0" y="0"/>
            <a:chExt cx="4562" cy="1248"/>
          </a:xfrm>
        </p:grpSpPr>
        <p:sp>
          <p:nvSpPr>
            <p:cNvPr id="38915" name="Freeform 3">
              <a:extLst>
                <a:ext uri="{FF2B5EF4-FFF2-40B4-BE49-F238E27FC236}">
                  <a16:creationId xmlns:a16="http://schemas.microsoft.com/office/drawing/2014/main" id="{E99327C2-E4C5-4726-A74C-8FF26ADD2623}"/>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p:spPr>
          <p:txBody>
            <a:bodyPr/>
            <a:lstStyle/>
            <a:p>
              <a:pPr eaLnBrk="1" hangingPunct="1">
                <a:defRPr/>
              </a:pPr>
              <a:endParaRPr lang="en-GB" sz="1800"/>
            </a:p>
          </p:txBody>
        </p:sp>
        <p:sp>
          <p:nvSpPr>
            <p:cNvPr id="1033" name="Freeform 4">
              <a:extLst>
                <a:ext uri="{FF2B5EF4-FFF2-40B4-BE49-F238E27FC236}">
                  <a16:creationId xmlns:a16="http://schemas.microsoft.com/office/drawing/2014/main" id="{7840A4F3-F095-4110-8AEE-08D3FE6F2DE5}"/>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sz="1800"/>
            </a:p>
          </p:txBody>
        </p:sp>
      </p:grpSp>
      <p:sp>
        <p:nvSpPr>
          <p:cNvPr id="38917" name="Rectangle 5">
            <a:extLst>
              <a:ext uri="{FF2B5EF4-FFF2-40B4-BE49-F238E27FC236}">
                <a16:creationId xmlns:a16="http://schemas.microsoft.com/office/drawing/2014/main" id="{F0E1D03E-C3F1-4184-A1FB-94E8CEC5111E}"/>
              </a:ext>
            </a:extLst>
          </p:cNvPr>
          <p:cNvSpPr>
            <a:spLocks noGrp="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8" name="Rectangle 6">
            <a:extLst>
              <a:ext uri="{FF2B5EF4-FFF2-40B4-BE49-F238E27FC236}">
                <a16:creationId xmlns:a16="http://schemas.microsoft.com/office/drawing/2014/main" id="{A934BD6E-5F87-4E68-BD94-36D9392126D5}"/>
              </a:ext>
            </a:extLst>
          </p:cNvPr>
          <p:cNvSpPr>
            <a:spLocks noGrp="1" noChangeArrowheads="1"/>
          </p:cNvSpPr>
          <p:nvPr>
            <p:ph type="body" idx="1"/>
          </p:nvPr>
        </p:nvSpPr>
        <p:spPr bwMode="auto">
          <a:xfrm>
            <a:off x="609600" y="1600200"/>
            <a:ext cx="109728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9" name="Rectangle 7">
            <a:extLst>
              <a:ext uri="{FF2B5EF4-FFF2-40B4-BE49-F238E27FC236}">
                <a16:creationId xmlns:a16="http://schemas.microsoft.com/office/drawing/2014/main" id="{089981C4-825C-4EA0-8680-7E7264A14C8A}"/>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cs typeface="Arial" pitchFamily="34" charset="0"/>
              </a:defRPr>
            </a:lvl1pPr>
          </a:lstStyle>
          <a:p>
            <a:pPr>
              <a:defRPr/>
            </a:pPr>
            <a:endParaRPr lang="en-US"/>
          </a:p>
        </p:txBody>
      </p:sp>
      <p:sp>
        <p:nvSpPr>
          <p:cNvPr id="38920" name="Rectangle 8">
            <a:extLst>
              <a:ext uri="{FF2B5EF4-FFF2-40B4-BE49-F238E27FC236}">
                <a16:creationId xmlns:a16="http://schemas.microsoft.com/office/drawing/2014/main" id="{04749226-4DE5-4263-8D0C-7BE91716869A}"/>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cs typeface="Arial" pitchFamily="34" charset="0"/>
              </a:defRPr>
            </a:lvl1pPr>
          </a:lstStyle>
          <a:p>
            <a:pPr>
              <a:defRPr/>
            </a:pPr>
            <a:endParaRPr lang="en-US"/>
          </a:p>
        </p:txBody>
      </p:sp>
      <p:sp>
        <p:nvSpPr>
          <p:cNvPr id="38921" name="Rectangle 9">
            <a:extLst>
              <a:ext uri="{FF2B5EF4-FFF2-40B4-BE49-F238E27FC236}">
                <a16:creationId xmlns:a16="http://schemas.microsoft.com/office/drawing/2014/main" id="{3681A92A-CE9F-42C4-B440-3C3DA5216AC5}"/>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pPr>
              <a:defRPr/>
            </a:pPr>
            <a:fld id="{E286191F-C61E-43C6-9C84-3118537C3C12}" type="slidenum">
              <a:rPr lang="en-US" altLang="en-US"/>
              <a:pPr>
                <a:defRPr/>
              </a:pPr>
              <a:t>‹#›</a:t>
            </a:fld>
            <a:endParaRPr lang="en-US" altLang="en-US"/>
          </a:p>
        </p:txBody>
      </p:sp>
    </p:spTree>
    <p:extLst>
      <p:ext uri="{BB962C8B-B14F-4D97-AF65-F5344CB8AC3E}">
        <p14:creationId xmlns:p14="http://schemas.microsoft.com/office/powerpoint/2010/main" val="57749374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file:///C:\Users\Bishop%20Mike\Documents\Movie%20Clips\Death%20thou%20shalt%20die%20-%20Emma%20Thomson%20(Wit%202001).m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umblr.com/share/link?url=https%3A%2F%2Fpoets.org%2Fpoem%2Fdeath-be-not-proud-holy-sonnet-10&amp;name=Death%2C%20be%20not%20proud%20(Holy%20Sonnet%2010)" TargetMode="External"/><Relationship Id="rId2" Type="http://schemas.openxmlformats.org/officeDocument/2006/relationships/hyperlink" Target="https://twitter.com/share?text=Death,%20be%20not%20proud%20(Holy%20Sonnet%2010)&amp;url=https%3A%2F%2Fpoets.org%2Fpoem%2Fdeath-be-not-proud-holy-sonnet-10" TargetMode="External"/><Relationship Id="rId1" Type="http://schemas.openxmlformats.org/officeDocument/2006/relationships/slideLayout" Target="../slideLayouts/slideLayout12.xml"/><Relationship Id="rId5" Type="http://schemas.openxmlformats.org/officeDocument/2006/relationships/hyperlink" Target="https://poets.org/poem/death-be-not-proud-holy-sonnet-10" TargetMode="External"/><Relationship Id="rId4" Type="http://schemas.openxmlformats.org/officeDocument/2006/relationships/hyperlink" Target="https://poets.org/print/poem/4fc7e587-b7f6-4719-8a12-c01fb90823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Bishop%20Mike\Videos\4K%20Video%20Downloader\A%20Southern%20Gospel%20Revival%20-%20Jamie%20Wilson%20-%20Ain't%20No%20Grave.mp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ideo" Target="file:///C:\Users\Bishop%20Mike\Documents\Movie%20Clips\Life%20and%20Death%20and%20not%20in%20the%20abstract%20either.m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inting of the Baroque Period | Boundless Art History">
            <a:extLst>
              <a:ext uri="{FF2B5EF4-FFF2-40B4-BE49-F238E27FC236}">
                <a16:creationId xmlns:a16="http://schemas.microsoft.com/office/drawing/2014/main" id="{D16AA57F-D186-412E-A955-58C0D9BB7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6" y="1211264"/>
            <a:ext cx="3667125"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a:extLst>
              <a:ext uri="{FF2B5EF4-FFF2-40B4-BE49-F238E27FC236}">
                <a16:creationId xmlns:a16="http://schemas.microsoft.com/office/drawing/2014/main" id="{1020BF4B-D72B-4541-913B-91A2C9B91E94}"/>
              </a:ext>
            </a:extLst>
          </p:cNvPr>
          <p:cNvSpPr>
            <a:spLocks noGrp="1" noChangeArrowheads="1"/>
          </p:cNvSpPr>
          <p:nvPr>
            <p:ph type="title"/>
          </p:nvPr>
        </p:nvSpPr>
        <p:spPr>
          <a:xfrm>
            <a:off x="1524000" y="-11113"/>
            <a:ext cx="9144000" cy="2439988"/>
          </a:xfrm>
        </p:spPr>
        <p:txBody>
          <a:bodyPr/>
          <a:lstStyle/>
          <a:p>
            <a:pPr eaLnBrk="1" hangingPunct="1">
              <a:defRPr/>
            </a:pPr>
            <a:r>
              <a:rPr lang="en-GB" dirty="0"/>
              <a:t>The Last things: </a:t>
            </a:r>
            <a:br>
              <a:rPr lang="en-GB" dirty="0"/>
            </a:br>
            <a:r>
              <a:rPr lang="en-GB" dirty="0"/>
              <a:t>death, judgement, heaven and hell</a:t>
            </a:r>
            <a:br>
              <a:rPr lang="en-GB" dirty="0"/>
            </a:br>
            <a:br>
              <a:rPr lang="en-GB" dirty="0"/>
            </a:br>
            <a:endParaRPr lang="en-US" dirty="0"/>
          </a:p>
        </p:txBody>
      </p:sp>
      <p:sp>
        <p:nvSpPr>
          <p:cNvPr id="7174" name="Rectangle 6">
            <a:extLst>
              <a:ext uri="{FF2B5EF4-FFF2-40B4-BE49-F238E27FC236}">
                <a16:creationId xmlns:a16="http://schemas.microsoft.com/office/drawing/2014/main" id="{587B26F5-971F-4A73-B5B4-A1FBBB29A5A2}"/>
              </a:ext>
            </a:extLst>
          </p:cNvPr>
          <p:cNvSpPr>
            <a:spLocks noGrp="1" noChangeArrowheads="1"/>
          </p:cNvSpPr>
          <p:nvPr>
            <p:ph sz="half" idx="2"/>
          </p:nvPr>
        </p:nvSpPr>
        <p:spPr>
          <a:xfrm>
            <a:off x="1981200" y="3922714"/>
            <a:ext cx="8229600" cy="2173287"/>
          </a:xfrm>
        </p:spPr>
        <p:txBody>
          <a:bodyPr/>
          <a:lstStyle/>
          <a:p>
            <a:pPr algn="ctr" eaLnBrk="1" hangingPunct="1">
              <a:buFont typeface="Wingdings" panose="05000000000000000000" pitchFamily="2" charset="2"/>
              <a:buNone/>
              <a:defRPr/>
            </a:pPr>
            <a:endParaRPr lang="en-GB" sz="3600"/>
          </a:p>
          <a:p>
            <a:pPr algn="ctr" eaLnBrk="1" hangingPunct="1">
              <a:buFont typeface="Wingdings" panose="05000000000000000000" pitchFamily="2" charset="2"/>
              <a:buNone/>
              <a:defRPr/>
            </a:pPr>
            <a:endParaRPr lang="en-US" sz="3600"/>
          </a:p>
        </p:txBody>
      </p:sp>
      <p:sp>
        <p:nvSpPr>
          <p:cNvPr id="4101" name="Text Box 8">
            <a:extLst>
              <a:ext uri="{FF2B5EF4-FFF2-40B4-BE49-F238E27FC236}">
                <a16:creationId xmlns:a16="http://schemas.microsoft.com/office/drawing/2014/main" id="{4C97B36F-2F60-4503-B989-8DF85DB76540}"/>
              </a:ext>
            </a:extLst>
          </p:cNvPr>
          <p:cNvSpPr txBox="1">
            <a:spLocks noChangeArrowheads="1"/>
          </p:cNvSpPr>
          <p:nvPr/>
        </p:nvSpPr>
        <p:spPr bwMode="auto">
          <a:xfrm>
            <a:off x="4727575" y="6096000"/>
            <a:ext cx="24701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fontAlgn="base">
              <a:spcBef>
                <a:spcPct val="0"/>
              </a:spcBef>
              <a:spcAft>
                <a:spcPct val="0"/>
              </a:spcAft>
              <a:buClrTx/>
              <a:buSzTx/>
              <a:buNone/>
            </a:pPr>
            <a:r>
              <a:rPr lang="en-GB" altLang="en-US">
                <a:solidFill>
                  <a:srgbClr val="FFFFFF"/>
                </a:solidFill>
                <a:cs typeface="Arial" panose="020B0604020202020204" pitchFamily="34" charset="0"/>
              </a:rPr>
              <a:t>Advent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0BA7-2E09-4B07-9494-68776D844252}"/>
              </a:ext>
            </a:extLst>
          </p:cNvPr>
          <p:cNvSpPr>
            <a:spLocks noGrp="1"/>
          </p:cNvSpPr>
          <p:nvPr>
            <p:ph type="title"/>
          </p:nvPr>
        </p:nvSpPr>
        <p:spPr/>
        <p:txBody>
          <a:bodyPr/>
          <a:lstStyle/>
          <a:p>
            <a:pPr>
              <a:defRPr/>
            </a:pPr>
            <a:endParaRPr lang="en-GB"/>
          </a:p>
        </p:txBody>
      </p:sp>
      <p:sp>
        <p:nvSpPr>
          <p:cNvPr id="3" name="Text Placeholder 2">
            <a:extLst>
              <a:ext uri="{FF2B5EF4-FFF2-40B4-BE49-F238E27FC236}">
                <a16:creationId xmlns:a16="http://schemas.microsoft.com/office/drawing/2014/main" id="{C9D46491-5A68-4986-A3C2-D5B42A9612E9}"/>
              </a:ext>
            </a:extLst>
          </p:cNvPr>
          <p:cNvSpPr>
            <a:spLocks noGrp="1"/>
          </p:cNvSpPr>
          <p:nvPr>
            <p:ph type="body" sz="half" idx="1"/>
          </p:nvPr>
        </p:nvSpPr>
        <p:spPr>
          <a:xfrm>
            <a:off x="7239000" y="1600201"/>
            <a:ext cx="3429000" cy="3700463"/>
          </a:xfrm>
        </p:spPr>
        <p:txBody>
          <a:bodyPr/>
          <a:lstStyle/>
          <a:p>
            <a:pPr marL="0" indent="0">
              <a:buNone/>
              <a:defRPr/>
            </a:pPr>
            <a:r>
              <a:rPr lang="en-GB" dirty="0"/>
              <a:t>to “…free those who all their lives were held in slavery by the fear of death” </a:t>
            </a:r>
            <a:r>
              <a:rPr lang="en-GB" dirty="0" err="1"/>
              <a:t>Heb</a:t>
            </a:r>
            <a:r>
              <a:rPr lang="en-GB" dirty="0"/>
              <a:t> 2.15</a:t>
            </a:r>
          </a:p>
        </p:txBody>
      </p:sp>
      <p:pic>
        <p:nvPicPr>
          <p:cNvPr id="14340" name="Picture 5">
            <a:extLst>
              <a:ext uri="{FF2B5EF4-FFF2-40B4-BE49-F238E27FC236}">
                <a16:creationId xmlns:a16="http://schemas.microsoft.com/office/drawing/2014/main" id="{01DB5BD6-87E3-4A21-9AF7-2926A7008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68413"/>
            <a:ext cx="5715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5328-11F1-4545-BC2A-A37D0807D05D}"/>
              </a:ext>
            </a:extLst>
          </p:cNvPr>
          <p:cNvSpPr>
            <a:spLocks noGrp="1"/>
          </p:cNvSpPr>
          <p:nvPr>
            <p:ph type="title"/>
          </p:nvPr>
        </p:nvSpPr>
        <p:spPr/>
        <p:txBody>
          <a:bodyPr/>
          <a:lstStyle/>
          <a:p>
            <a:pPr>
              <a:defRPr/>
            </a:pPr>
            <a:endParaRPr lang="en-GB"/>
          </a:p>
        </p:txBody>
      </p:sp>
      <p:sp>
        <p:nvSpPr>
          <p:cNvPr id="3" name="Text Placeholder 2">
            <a:extLst>
              <a:ext uri="{FF2B5EF4-FFF2-40B4-BE49-F238E27FC236}">
                <a16:creationId xmlns:a16="http://schemas.microsoft.com/office/drawing/2014/main" id="{8F5EFC17-6AD1-41F8-B8EA-74C3285AE20E}"/>
              </a:ext>
            </a:extLst>
          </p:cNvPr>
          <p:cNvSpPr>
            <a:spLocks noGrp="1"/>
          </p:cNvSpPr>
          <p:nvPr>
            <p:ph type="body" sz="half" idx="1"/>
          </p:nvPr>
        </p:nvSpPr>
        <p:spPr/>
        <p:txBody>
          <a:bodyPr/>
          <a:lstStyle/>
          <a:p>
            <a:pPr>
              <a:defRPr/>
            </a:pPr>
            <a:endParaRPr lang="en-GB" dirty="0"/>
          </a:p>
        </p:txBody>
      </p:sp>
      <p:pic>
        <p:nvPicPr>
          <p:cNvPr id="5" name="Death thou shalt die - Emma Thomson (Wit 2001).mpg">
            <a:hlinkClick r:id="" action="ppaction://media"/>
            <a:extLst>
              <a:ext uri="{FF2B5EF4-FFF2-40B4-BE49-F238E27FC236}">
                <a16:creationId xmlns:a16="http://schemas.microsoft.com/office/drawing/2014/main" id="{3333E36D-6081-4DFA-9CDD-7C24D4EFBBA5}"/>
              </a:ext>
            </a:extLst>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4511675" y="2811463"/>
            <a:ext cx="3048000" cy="228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98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3275C-97FC-4F49-B3DE-172304E149DC}"/>
              </a:ext>
            </a:extLst>
          </p:cNvPr>
          <p:cNvSpPr>
            <a:spLocks noGrp="1"/>
          </p:cNvSpPr>
          <p:nvPr>
            <p:ph type="title"/>
          </p:nvPr>
        </p:nvSpPr>
        <p:spPr/>
        <p:txBody>
          <a:bodyPr/>
          <a:lstStyle/>
          <a:p>
            <a:pPr>
              <a:defRPr/>
            </a:pPr>
            <a:endParaRPr lang="en-GB"/>
          </a:p>
        </p:txBody>
      </p:sp>
      <p:sp>
        <p:nvSpPr>
          <p:cNvPr id="16387" name="Rectangle 1">
            <a:extLst>
              <a:ext uri="{FF2B5EF4-FFF2-40B4-BE49-F238E27FC236}">
                <a16:creationId xmlns:a16="http://schemas.microsoft.com/office/drawing/2014/main" id="{8B0728CE-F237-4C2D-B55A-167EEB59F898}"/>
              </a:ext>
            </a:extLst>
          </p:cNvPr>
          <p:cNvSpPr>
            <a:spLocks noChangeArrowheads="1"/>
          </p:cNvSpPr>
          <p:nvPr/>
        </p:nvSpPr>
        <p:spPr bwMode="auto">
          <a:xfrm>
            <a:off x="1649414" y="-387350"/>
            <a:ext cx="9145587" cy="640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1900">
                <a:solidFill>
                  <a:srgbClr val="007AB3"/>
                </a:solidFill>
                <a:latin typeface="Arial" panose="020B0604020202020204" pitchFamily="34" charset="0"/>
                <a:cs typeface="Arial" panose="020B0604020202020204" pitchFamily="34" charset="0"/>
              </a:rPr>
              <a:t>     </a:t>
            </a:r>
            <a:r>
              <a:rPr lang="en-GB" altLang="en-US" sz="2400">
                <a:solidFill>
                  <a:srgbClr val="FFFFFF"/>
                </a:solidFill>
                <a:latin typeface="Arial" panose="020B0604020202020204" pitchFamily="34" charset="0"/>
                <a:cs typeface="Arial" panose="020B0604020202020204" pitchFamily="34" charset="0"/>
              </a:rPr>
              <a:t>  </a:t>
            </a:r>
          </a:p>
          <a:p>
            <a:pPr eaLnBrk="0" fontAlgn="base" hangingPunct="0">
              <a:spcBef>
                <a:spcPct val="0"/>
              </a:spcBef>
              <a:spcAft>
                <a:spcPct val="0"/>
              </a:spcAft>
              <a:buClrTx/>
              <a:buSzTx/>
              <a:buNone/>
            </a:pPr>
            <a:r>
              <a:rPr lang="en-GB" altLang="en-US" sz="2800">
                <a:solidFill>
                  <a:srgbClr val="FFFFFF"/>
                </a:solidFill>
                <a:latin typeface="Arial" panose="020B0604020202020204" pitchFamily="34" charset="0"/>
                <a:cs typeface="Arial" panose="020B0604020202020204" pitchFamily="34" charset="0"/>
              </a:rPr>
              <a:t>Death, be not proud, though some have called thee</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Mighty and dreadful, for thou are not so;</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For those whom thou think'st thou dost overthrow</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Die not, poor Death, nor yet canst thou kill me.</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From rest and sleep, which but thy pictures be,</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Much pleasure; then from thee much more must flow,</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And soonest our best men with thee do go,</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Rest of their bones, and soul's delivery.</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Thou'art slave to fate, chance, kings, and desperate men,</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And dost with poison, war, and sickness dwell,</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And poppy'or charms can make us sleep as well</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And better than thy stroke; why swell'st thou then?</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One short sleep past, we wake eternally,</a:t>
            </a:r>
            <a:br>
              <a:rPr lang="en-GB" altLang="en-US" sz="2800">
                <a:solidFill>
                  <a:srgbClr val="FFFFFF"/>
                </a:solidFill>
                <a:latin typeface="Arial" panose="020B0604020202020204" pitchFamily="34" charset="0"/>
                <a:cs typeface="Arial" panose="020B0604020202020204" pitchFamily="34" charset="0"/>
              </a:rPr>
            </a:br>
            <a:r>
              <a:rPr lang="en-GB" altLang="en-US" sz="2800">
                <a:solidFill>
                  <a:srgbClr val="FFFFFF"/>
                </a:solidFill>
                <a:latin typeface="Arial" panose="020B0604020202020204" pitchFamily="34" charset="0"/>
                <a:cs typeface="Arial" panose="020B0604020202020204" pitchFamily="34" charset="0"/>
              </a:rPr>
              <a:t>And death shall be no more; Death, thou shalt die</a:t>
            </a:r>
          </a:p>
        </p:txBody>
      </p:sp>
      <p:sp>
        <p:nvSpPr>
          <p:cNvPr id="16388" name="AutoShape 2">
            <a:hlinkClick r:id="rId2"/>
            <a:extLst>
              <a:ext uri="{FF2B5EF4-FFF2-40B4-BE49-F238E27FC236}">
                <a16:creationId xmlns:a16="http://schemas.microsoft.com/office/drawing/2014/main" id="{264234ED-6909-4487-8A19-1C9D34982172}"/>
              </a:ext>
            </a:extLst>
          </p:cNvPr>
          <p:cNvSpPr>
            <a:spLocks noChangeAspect="1" noChangeArrowheads="1"/>
          </p:cNvSpPr>
          <p:nvPr/>
        </p:nvSpPr>
        <p:spPr bwMode="auto">
          <a:xfrm>
            <a:off x="1704975"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1800">
              <a:solidFill>
                <a:srgbClr val="FFFFFF"/>
              </a:solidFill>
              <a:latin typeface="Arial" panose="020B0604020202020204" pitchFamily="34" charset="0"/>
              <a:cs typeface="Arial" panose="020B0604020202020204" pitchFamily="34" charset="0"/>
            </a:endParaRPr>
          </a:p>
        </p:txBody>
      </p:sp>
      <p:sp>
        <p:nvSpPr>
          <p:cNvPr id="16389" name="AutoShape 3">
            <a:hlinkClick r:id="rId3"/>
            <a:extLst>
              <a:ext uri="{FF2B5EF4-FFF2-40B4-BE49-F238E27FC236}">
                <a16:creationId xmlns:a16="http://schemas.microsoft.com/office/drawing/2014/main" id="{420818C1-AC92-47BA-89CC-4F8D7892B387}"/>
              </a:ext>
            </a:extLst>
          </p:cNvPr>
          <p:cNvSpPr>
            <a:spLocks noChangeAspect="1" noChangeArrowheads="1"/>
          </p:cNvSpPr>
          <p:nvPr/>
        </p:nvSpPr>
        <p:spPr bwMode="auto">
          <a:xfrm>
            <a:off x="1704975" y="-21494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1800">
              <a:solidFill>
                <a:srgbClr val="FFFFFF"/>
              </a:solidFill>
              <a:latin typeface="Arial" panose="020B0604020202020204" pitchFamily="34" charset="0"/>
              <a:cs typeface="Arial" panose="020B0604020202020204" pitchFamily="34" charset="0"/>
            </a:endParaRPr>
          </a:p>
        </p:txBody>
      </p:sp>
      <p:sp>
        <p:nvSpPr>
          <p:cNvPr id="16390" name="AutoShape 4">
            <a:hlinkClick r:id="rId4"/>
            <a:extLst>
              <a:ext uri="{FF2B5EF4-FFF2-40B4-BE49-F238E27FC236}">
                <a16:creationId xmlns:a16="http://schemas.microsoft.com/office/drawing/2014/main" id="{4E1F80DB-290E-48C8-9D08-7B8DBBDB4FDD}"/>
              </a:ext>
            </a:extLst>
          </p:cNvPr>
          <p:cNvSpPr>
            <a:spLocks noChangeAspect="1" noChangeArrowheads="1"/>
          </p:cNvSpPr>
          <p:nvPr/>
        </p:nvSpPr>
        <p:spPr bwMode="auto">
          <a:xfrm>
            <a:off x="1704975" y="-1858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1800">
              <a:solidFill>
                <a:srgbClr val="FFFFFF"/>
              </a:solidFill>
              <a:latin typeface="Arial" panose="020B0604020202020204" pitchFamily="34" charset="0"/>
              <a:cs typeface="Arial" panose="020B0604020202020204" pitchFamily="34" charset="0"/>
            </a:endParaRPr>
          </a:p>
        </p:txBody>
      </p:sp>
      <p:sp>
        <p:nvSpPr>
          <p:cNvPr id="16391" name="AutoShape 5">
            <a:hlinkClick r:id="rId5"/>
            <a:extLst>
              <a:ext uri="{FF2B5EF4-FFF2-40B4-BE49-F238E27FC236}">
                <a16:creationId xmlns:a16="http://schemas.microsoft.com/office/drawing/2014/main" id="{3A717E04-5C95-4459-8BFD-194F8838070C}"/>
              </a:ext>
            </a:extLst>
          </p:cNvPr>
          <p:cNvSpPr>
            <a:spLocks noChangeAspect="1" noChangeArrowheads="1"/>
          </p:cNvSpPr>
          <p:nvPr/>
        </p:nvSpPr>
        <p:spPr bwMode="auto">
          <a:xfrm>
            <a:off x="1704975" y="-1570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endParaRPr lang="en-US" altLang="en-US" sz="180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5" descr="A picture containing outdoor, wave, riding, surfing&#10;&#10;Description automatically generated">
            <a:extLst>
              <a:ext uri="{FF2B5EF4-FFF2-40B4-BE49-F238E27FC236}">
                <a16:creationId xmlns:a16="http://schemas.microsoft.com/office/drawing/2014/main" id="{EED7DB49-6403-4276-A45D-82C57CA5F0D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1" y="-33338"/>
            <a:ext cx="9180513" cy="6884988"/>
          </a:xfrm>
        </p:spPr>
      </p:pic>
      <p:sp>
        <p:nvSpPr>
          <p:cNvPr id="2" name="Title 1">
            <a:extLst>
              <a:ext uri="{FF2B5EF4-FFF2-40B4-BE49-F238E27FC236}">
                <a16:creationId xmlns:a16="http://schemas.microsoft.com/office/drawing/2014/main" id="{C4A7F1F5-161D-41CE-BD52-53048D293C1F}"/>
              </a:ext>
            </a:extLst>
          </p:cNvPr>
          <p:cNvSpPr>
            <a:spLocks noGrp="1"/>
          </p:cNvSpPr>
          <p:nvPr>
            <p:ph type="title"/>
          </p:nvPr>
        </p:nvSpPr>
        <p:spPr/>
        <p:txBody>
          <a:bodyPr/>
          <a:lstStyle/>
          <a:p>
            <a:pPr>
              <a:defRPr/>
            </a:pPr>
            <a:r>
              <a:rPr lang="en-GB" dirty="0" err="1"/>
              <a:t>Sheol</a:t>
            </a:r>
            <a:endParaRPr lang="en-GB" dirty="0"/>
          </a:p>
        </p:txBody>
      </p:sp>
      <p:sp>
        <p:nvSpPr>
          <p:cNvPr id="3" name="Text Placeholder 2">
            <a:extLst>
              <a:ext uri="{FF2B5EF4-FFF2-40B4-BE49-F238E27FC236}">
                <a16:creationId xmlns:a16="http://schemas.microsoft.com/office/drawing/2014/main" id="{F52E77C9-78FC-45DD-8D4E-739855125BFD}"/>
              </a:ext>
            </a:extLst>
          </p:cNvPr>
          <p:cNvSpPr>
            <a:spLocks noGrp="1"/>
          </p:cNvSpPr>
          <p:nvPr>
            <p:ph type="body" sz="half" idx="1"/>
          </p:nvPr>
        </p:nvSpPr>
        <p:spPr/>
        <p:txBody>
          <a:bodyPr/>
          <a:lstStyle/>
          <a:p>
            <a:pPr>
              <a:defRPr/>
            </a:pP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5" descr="A picture containing grass, outdoor, field, cow&#10;&#10;Description automatically generated">
            <a:extLst>
              <a:ext uri="{FF2B5EF4-FFF2-40B4-BE49-F238E27FC236}">
                <a16:creationId xmlns:a16="http://schemas.microsoft.com/office/drawing/2014/main" id="{DF4BEC2E-400D-498F-932B-65668A14C4A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49401" y="-14288"/>
            <a:ext cx="9102725" cy="6827838"/>
          </a:xfrm>
        </p:spPr>
      </p:pic>
      <p:sp>
        <p:nvSpPr>
          <p:cNvPr id="2" name="Title 1">
            <a:extLst>
              <a:ext uri="{FF2B5EF4-FFF2-40B4-BE49-F238E27FC236}">
                <a16:creationId xmlns:a16="http://schemas.microsoft.com/office/drawing/2014/main" id="{B1CC0907-022B-4B68-AB57-BB5A60DF1C22}"/>
              </a:ext>
            </a:extLst>
          </p:cNvPr>
          <p:cNvSpPr>
            <a:spLocks noGrp="1"/>
          </p:cNvSpPr>
          <p:nvPr>
            <p:ph type="title"/>
          </p:nvPr>
        </p:nvSpPr>
        <p:spPr/>
        <p:txBody>
          <a:bodyPr/>
          <a:lstStyle/>
          <a:p>
            <a:pPr>
              <a:defRPr/>
            </a:pPr>
            <a:r>
              <a:rPr lang="en-GB" dirty="0">
                <a:solidFill>
                  <a:srgbClr val="000000"/>
                </a:solidFill>
              </a:rPr>
              <a:t>Hades</a:t>
            </a:r>
          </a:p>
        </p:txBody>
      </p:sp>
      <p:sp>
        <p:nvSpPr>
          <p:cNvPr id="3" name="Text Placeholder 2">
            <a:extLst>
              <a:ext uri="{FF2B5EF4-FFF2-40B4-BE49-F238E27FC236}">
                <a16:creationId xmlns:a16="http://schemas.microsoft.com/office/drawing/2014/main" id="{781DD539-CC5D-4491-B157-3D93D3E63C14}"/>
              </a:ext>
            </a:extLst>
          </p:cNvPr>
          <p:cNvSpPr>
            <a:spLocks noGrp="1"/>
          </p:cNvSpPr>
          <p:nvPr>
            <p:ph type="body" sz="half" idx="1"/>
          </p:nvPr>
        </p:nvSpPr>
        <p:spPr/>
        <p:txBody>
          <a:bodyPr/>
          <a:lstStyle/>
          <a:p>
            <a:pPr>
              <a:defRPr/>
            </a:pP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362C-7C1C-4C8C-956C-8956D7281623}"/>
              </a:ext>
            </a:extLst>
          </p:cNvPr>
          <p:cNvSpPr>
            <a:spLocks noGrp="1"/>
          </p:cNvSpPr>
          <p:nvPr>
            <p:ph type="title"/>
          </p:nvPr>
        </p:nvSpPr>
        <p:spPr>
          <a:xfrm>
            <a:off x="1981200" y="44450"/>
            <a:ext cx="8229600" cy="1143000"/>
          </a:xfrm>
        </p:spPr>
        <p:txBody>
          <a:bodyPr/>
          <a:lstStyle/>
          <a:p>
            <a:pPr>
              <a:defRPr/>
            </a:pPr>
            <a:r>
              <a:rPr lang="en-GB" dirty="0"/>
              <a:t>1 Cor 15.3-5</a:t>
            </a:r>
          </a:p>
        </p:txBody>
      </p:sp>
      <p:sp>
        <p:nvSpPr>
          <p:cNvPr id="5" name="Text Placeholder 4">
            <a:extLst>
              <a:ext uri="{FF2B5EF4-FFF2-40B4-BE49-F238E27FC236}">
                <a16:creationId xmlns:a16="http://schemas.microsoft.com/office/drawing/2014/main" id="{8F823A2E-8A76-4E9D-97F5-7589EEA10C79}"/>
              </a:ext>
            </a:extLst>
          </p:cNvPr>
          <p:cNvSpPr>
            <a:spLocks noGrp="1"/>
          </p:cNvSpPr>
          <p:nvPr>
            <p:ph type="body" sz="half" idx="1"/>
          </p:nvPr>
        </p:nvSpPr>
        <p:spPr>
          <a:xfrm>
            <a:off x="1774826" y="1614489"/>
            <a:ext cx="8893175" cy="3629025"/>
          </a:xfrm>
        </p:spPr>
        <p:txBody>
          <a:bodyPr/>
          <a:lstStyle/>
          <a:p>
            <a:pPr>
              <a:defRPr/>
            </a:pPr>
            <a:r>
              <a:rPr lang="en-GB" dirty="0">
                <a:effectLst/>
              </a:rPr>
              <a:t>Jesus Christ died.</a:t>
            </a:r>
          </a:p>
          <a:p>
            <a:pPr>
              <a:defRPr/>
            </a:pPr>
            <a:r>
              <a:rPr lang="en-GB" dirty="0">
                <a:effectLst/>
              </a:rPr>
              <a:t>He was dead and buried.</a:t>
            </a:r>
          </a:p>
          <a:p>
            <a:pPr>
              <a:defRPr/>
            </a:pPr>
            <a:r>
              <a:rPr lang="en-GB" dirty="0">
                <a:effectLst/>
              </a:rPr>
              <a:t>On the third day he was raised from the dead.</a:t>
            </a:r>
          </a:p>
          <a:p>
            <a:pPr>
              <a:defRPr/>
            </a:pPr>
            <a:r>
              <a:rPr lang="en-GB" dirty="0">
                <a:effectLst/>
              </a:rPr>
              <a:t>He appeared to the disciples.</a:t>
            </a:r>
          </a:p>
          <a:p>
            <a:pPr>
              <a:defRPr/>
            </a:pPr>
            <a:endParaRPr lang="en-GB" dirty="0"/>
          </a:p>
        </p:txBody>
      </p:sp>
      <p:pic>
        <p:nvPicPr>
          <p:cNvPr id="19460" name="Picture 3" descr="A picture containing text, book&#10;&#10;Description automatically generated">
            <a:extLst>
              <a:ext uri="{FF2B5EF4-FFF2-40B4-BE49-F238E27FC236}">
                <a16:creationId xmlns:a16="http://schemas.microsoft.com/office/drawing/2014/main" id="{36DBE314-7C36-45E7-98C2-D7F930ACD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4032250"/>
            <a:ext cx="35020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55BE-F187-4B03-B7A5-C3C321202C6E}"/>
              </a:ext>
            </a:extLst>
          </p:cNvPr>
          <p:cNvSpPr>
            <a:spLocks noGrp="1"/>
          </p:cNvSpPr>
          <p:nvPr>
            <p:ph type="title"/>
          </p:nvPr>
        </p:nvSpPr>
        <p:spPr/>
        <p:txBody>
          <a:bodyPr/>
          <a:lstStyle/>
          <a:p>
            <a:pPr>
              <a:defRPr/>
            </a:pPr>
            <a:endParaRPr lang="en-GB" dirty="0"/>
          </a:p>
        </p:txBody>
      </p:sp>
      <p:sp>
        <p:nvSpPr>
          <p:cNvPr id="3" name="Content Placeholder 2">
            <a:extLst>
              <a:ext uri="{FF2B5EF4-FFF2-40B4-BE49-F238E27FC236}">
                <a16:creationId xmlns:a16="http://schemas.microsoft.com/office/drawing/2014/main" id="{B236E9CF-A067-450C-9579-CEF4697E7366}"/>
              </a:ext>
            </a:extLst>
          </p:cNvPr>
          <p:cNvSpPr>
            <a:spLocks noGrp="1"/>
          </p:cNvSpPr>
          <p:nvPr>
            <p:ph idx="1"/>
          </p:nvPr>
        </p:nvSpPr>
        <p:spPr>
          <a:xfrm>
            <a:off x="1981200" y="1600200"/>
            <a:ext cx="8229600" cy="1828800"/>
          </a:xfrm>
        </p:spPr>
        <p:txBody>
          <a:bodyPr/>
          <a:lstStyle/>
          <a:p>
            <a:pPr marL="0" indent="0">
              <a:buNone/>
              <a:defRPr/>
            </a:pPr>
            <a:r>
              <a:rPr lang="en-GB" dirty="0">
                <a:effectLst/>
              </a:rPr>
              <a:t>“If we live, we live for the Lord; and if we die, we die for the Lord. So, whether we live or die, we belong to the Lord”. Rom 14.8</a:t>
            </a:r>
          </a:p>
          <a:p>
            <a:pPr marL="0" indent="0">
              <a:buNone/>
              <a:defRPr/>
            </a:pPr>
            <a:endParaRPr lang="en-GB" dirty="0"/>
          </a:p>
        </p:txBody>
      </p:sp>
      <p:sp>
        <p:nvSpPr>
          <p:cNvPr id="4" name="Content Placeholder 2">
            <a:extLst>
              <a:ext uri="{FF2B5EF4-FFF2-40B4-BE49-F238E27FC236}">
                <a16:creationId xmlns:a16="http://schemas.microsoft.com/office/drawing/2014/main" id="{DEB5DE11-24E4-491D-955C-17A945EC1BB4}"/>
              </a:ext>
            </a:extLst>
          </p:cNvPr>
          <p:cNvSpPr txBox="1">
            <a:spLocks/>
          </p:cNvSpPr>
          <p:nvPr/>
        </p:nvSpPr>
        <p:spPr bwMode="auto">
          <a:xfrm>
            <a:off x="2063750" y="3860800"/>
            <a:ext cx="8229600" cy="1828800"/>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0" indent="0">
              <a:buClr>
                <a:srgbClr val="FFCC66"/>
              </a:buClr>
              <a:buNone/>
              <a:defRPr/>
            </a:pPr>
            <a:r>
              <a:rPr lang="en-GB" dirty="0">
                <a:solidFill>
                  <a:srgbClr val="FFFFFF"/>
                </a:solidFill>
                <a:effectLst/>
                <a:latin typeface="Tahoma"/>
              </a:rPr>
              <a:t>“therefore beloved, be steadfast, immovable, always excelling in the work of the Lord, knowing that in the Lord your labour is not in vain” (1 Cor 15.58)</a:t>
            </a:r>
            <a:endParaRPr lang="en-GB" kern="0" dirty="0">
              <a:solidFill>
                <a:srgbClr val="FFFFFF"/>
              </a:solidFill>
              <a:latin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FB0C-4005-4C8F-8BA1-287DA9D91CBE}"/>
              </a:ext>
            </a:extLst>
          </p:cNvPr>
          <p:cNvSpPr>
            <a:spLocks noGrp="1"/>
          </p:cNvSpPr>
          <p:nvPr>
            <p:ph type="title"/>
          </p:nvPr>
        </p:nvSpPr>
        <p:spPr/>
        <p:txBody>
          <a:bodyPr/>
          <a:lstStyle/>
          <a:p>
            <a:pPr>
              <a:defRPr/>
            </a:pPr>
            <a:r>
              <a:rPr lang="en-GB" dirty="0"/>
              <a:t>When we die…..</a:t>
            </a:r>
          </a:p>
        </p:txBody>
      </p:sp>
      <p:pic>
        <p:nvPicPr>
          <p:cNvPr id="22531" name="Content Placeholder 4" descr="A picture containing photo, black, man, white&#10;&#10;Description automatically generated">
            <a:extLst>
              <a:ext uri="{FF2B5EF4-FFF2-40B4-BE49-F238E27FC236}">
                <a16:creationId xmlns:a16="http://schemas.microsoft.com/office/drawing/2014/main" id="{976288DE-317F-4488-93AE-AA164D2D61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5425" y="1557339"/>
            <a:ext cx="6007100" cy="4352925"/>
          </a:xfrm>
        </p:spPr>
      </p:pic>
      <p:sp>
        <p:nvSpPr>
          <p:cNvPr id="22532" name="TextBox 5">
            <a:extLst>
              <a:ext uri="{FF2B5EF4-FFF2-40B4-BE49-F238E27FC236}">
                <a16:creationId xmlns:a16="http://schemas.microsoft.com/office/drawing/2014/main" id="{D264FBF0-0550-496A-AB4B-521E2AF314C6}"/>
              </a:ext>
            </a:extLst>
          </p:cNvPr>
          <p:cNvSpPr txBox="1">
            <a:spLocks noChangeArrowheads="1"/>
          </p:cNvSpPr>
          <p:nvPr/>
        </p:nvSpPr>
        <p:spPr bwMode="auto">
          <a:xfrm>
            <a:off x="7608889" y="3255964"/>
            <a:ext cx="3222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lgn="ctr" eaLnBrk="0" fontAlgn="base" hangingPunct="0">
              <a:spcBef>
                <a:spcPct val="0"/>
              </a:spcBef>
              <a:spcAft>
                <a:spcPct val="0"/>
              </a:spcAft>
              <a:buClrTx/>
              <a:buSzTx/>
              <a:buNone/>
            </a:pPr>
            <a:r>
              <a:rPr lang="en-GB" altLang="en-US" sz="2800">
                <a:solidFill>
                  <a:srgbClr val="FFFFFF"/>
                </a:solidFill>
                <a:latin typeface="Arial" panose="020B0604020202020204" pitchFamily="34" charset="0"/>
                <a:cs typeface="Arial" panose="020B0604020202020204" pitchFamily="34" charset="0"/>
              </a:rPr>
              <a:t>Therese of Lisieux </a:t>
            </a:r>
          </a:p>
          <a:p>
            <a:pPr algn="ctr" eaLnBrk="0" fontAlgn="base" hangingPunct="0">
              <a:spcBef>
                <a:spcPct val="0"/>
              </a:spcBef>
              <a:spcAft>
                <a:spcPct val="0"/>
              </a:spcAft>
              <a:buClrTx/>
              <a:buSzTx/>
              <a:buNone/>
            </a:pPr>
            <a:r>
              <a:rPr lang="en-GB" altLang="en-US" sz="2800">
                <a:solidFill>
                  <a:srgbClr val="FFFFFF"/>
                </a:solidFill>
                <a:latin typeface="Arial" panose="020B0604020202020204" pitchFamily="34" charset="0"/>
                <a:cs typeface="Arial" panose="020B0604020202020204" pitchFamily="34" charset="0"/>
              </a:rPr>
              <a:t>in death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E4E6FDF-62AC-44EB-8DA8-4FF235BE964C}"/>
              </a:ext>
            </a:extLst>
          </p:cNvPr>
          <p:cNvSpPr>
            <a:spLocks noGrp="1" noChangeArrowheads="1"/>
          </p:cNvSpPr>
          <p:nvPr>
            <p:ph type="title"/>
          </p:nvPr>
        </p:nvSpPr>
        <p:spPr>
          <a:xfrm>
            <a:off x="1487488" y="98425"/>
            <a:ext cx="9180513" cy="1143000"/>
          </a:xfrm>
        </p:spPr>
        <p:txBody>
          <a:bodyPr/>
          <a:lstStyle/>
          <a:p>
            <a:pPr>
              <a:defRPr/>
            </a:pPr>
            <a:r>
              <a:rPr lang="en-GB" altLang="en-US" dirty="0"/>
              <a:t>General Resurrection at end of time</a:t>
            </a:r>
          </a:p>
        </p:txBody>
      </p:sp>
      <p:sp>
        <p:nvSpPr>
          <p:cNvPr id="2" name="Content Placeholder 1">
            <a:extLst>
              <a:ext uri="{FF2B5EF4-FFF2-40B4-BE49-F238E27FC236}">
                <a16:creationId xmlns:a16="http://schemas.microsoft.com/office/drawing/2014/main" id="{B6FE99B0-B9EC-490F-A15B-7260AD38A8EA}"/>
              </a:ext>
            </a:extLst>
          </p:cNvPr>
          <p:cNvSpPr>
            <a:spLocks noGrp="1"/>
          </p:cNvSpPr>
          <p:nvPr>
            <p:ph idx="1"/>
          </p:nvPr>
        </p:nvSpPr>
        <p:spPr>
          <a:xfrm>
            <a:off x="1504950" y="1268413"/>
            <a:ext cx="9144000" cy="4525962"/>
          </a:xfrm>
        </p:spPr>
        <p:txBody>
          <a:bodyPr/>
          <a:lstStyle/>
          <a:p>
            <a:pPr>
              <a:defRPr/>
            </a:pPr>
            <a:r>
              <a:rPr lang="en-US" sz="2000" baseline="30000" dirty="0"/>
              <a:t>28</a:t>
            </a:r>
            <a:r>
              <a:rPr lang="en-US" sz="2000" dirty="0"/>
              <a:t>Do not be astonished at this; for the hour is coming when all who are in their graves will hear his voice </a:t>
            </a:r>
            <a:r>
              <a:rPr lang="en-US" sz="2000" baseline="30000" dirty="0"/>
              <a:t>29</a:t>
            </a:r>
            <a:r>
              <a:rPr lang="en-US" sz="2000" dirty="0"/>
              <a:t>and will come out—those who have done good, to the resurrection of life, and those who have done evil, to the resurrection of condemnation. </a:t>
            </a:r>
            <a:r>
              <a:rPr lang="en-US" sz="2000" b="1" dirty="0"/>
              <a:t>Jn 5.28-29</a:t>
            </a:r>
          </a:p>
          <a:p>
            <a:pPr marL="0" indent="0">
              <a:buNone/>
              <a:defRPr/>
            </a:pPr>
            <a:endParaRPr lang="en-GB" sz="2000" b="1" dirty="0"/>
          </a:p>
          <a:p>
            <a:pPr>
              <a:defRPr/>
            </a:pPr>
            <a:r>
              <a:rPr lang="en-US" sz="2000" baseline="30000" dirty="0"/>
              <a:t>51</a:t>
            </a:r>
            <a:r>
              <a:rPr lang="en-US" sz="2000" dirty="0"/>
              <a:t>Listen, I will tell you a mystery! We will not all die, but we will all be changed, </a:t>
            </a:r>
            <a:r>
              <a:rPr lang="en-US" sz="2000" baseline="30000" dirty="0"/>
              <a:t>52</a:t>
            </a:r>
            <a:r>
              <a:rPr lang="en-US" sz="2000" dirty="0"/>
              <a:t>in a moment, in the twinkling of an eye, at the last trumpet. For the trumpet will sound, and the dead will be raised imperishable, and we will be changed. </a:t>
            </a:r>
            <a:r>
              <a:rPr lang="en-US" sz="2000" b="1" dirty="0"/>
              <a:t>1 Cor 15.51-52</a:t>
            </a:r>
          </a:p>
          <a:p>
            <a:pPr marL="0" indent="0">
              <a:buNone/>
              <a:defRPr/>
            </a:pPr>
            <a:endParaRPr lang="en-GB" sz="2000" b="1" dirty="0"/>
          </a:p>
          <a:p>
            <a:pPr>
              <a:defRPr/>
            </a:pPr>
            <a:r>
              <a:rPr lang="en-US" sz="2000" dirty="0"/>
              <a:t>I have a hope in God—a hope that they themselves also accept—that there will be a resurrection of both the righteous &amp; the unrighteous. </a:t>
            </a:r>
            <a:r>
              <a:rPr lang="en-US" sz="2000" b="1" dirty="0"/>
              <a:t>Acts 24.15</a:t>
            </a:r>
          </a:p>
          <a:p>
            <a:pPr marL="0" indent="0">
              <a:buNone/>
              <a:defRPr/>
            </a:pPr>
            <a:endParaRPr lang="en-GB" sz="2000" dirty="0"/>
          </a:p>
          <a:p>
            <a:pPr>
              <a:defRPr/>
            </a:pPr>
            <a:r>
              <a:rPr lang="en-US" sz="2000" dirty="0"/>
              <a:t>For the Lord himself, with a cry of command, with the archangel’s call and with the sound of God’s trumpet, will descend from heaven, and the dead in Christ will rise first. </a:t>
            </a:r>
            <a:r>
              <a:rPr lang="en-US" sz="2000" b="1" dirty="0"/>
              <a:t>1Thess 4.16</a:t>
            </a:r>
            <a:endParaRPr lang="en-GB" sz="2000" b="1" dirty="0"/>
          </a:p>
          <a:p>
            <a:pPr marL="0" indent="0">
              <a:buNone/>
              <a:defRPr/>
            </a:pP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B098CEA-BD32-47FA-833F-D579289E4A15}"/>
              </a:ext>
            </a:extLst>
          </p:cNvPr>
          <p:cNvSpPr>
            <a:spLocks noGrp="1" noChangeArrowheads="1"/>
          </p:cNvSpPr>
          <p:nvPr>
            <p:ph type="title"/>
          </p:nvPr>
        </p:nvSpPr>
        <p:spPr/>
        <p:txBody>
          <a:bodyPr/>
          <a:lstStyle/>
          <a:p>
            <a:pPr>
              <a:defRPr/>
            </a:pPr>
            <a:r>
              <a:rPr lang="en-GB" altLang="en-US"/>
              <a:t>The Resurrection, Cookham</a:t>
            </a:r>
          </a:p>
        </p:txBody>
      </p:sp>
      <p:pic>
        <p:nvPicPr>
          <p:cNvPr id="24579" name="Content Placeholder 4">
            <a:extLst>
              <a:ext uri="{FF2B5EF4-FFF2-40B4-BE49-F238E27FC236}">
                <a16:creationId xmlns:a16="http://schemas.microsoft.com/office/drawing/2014/main" id="{ABDBBC89-5EB7-498A-9DB9-FDF5E76A80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627189"/>
            <a:ext cx="9131300" cy="446563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249891-CF94-4FF5-AA76-94F3040F1BA6}"/>
              </a:ext>
            </a:extLst>
          </p:cNvPr>
          <p:cNvSpPr>
            <a:spLocks noGrp="1"/>
          </p:cNvSpPr>
          <p:nvPr>
            <p:ph type="body" sz="half" idx="1"/>
          </p:nvPr>
        </p:nvSpPr>
        <p:spPr>
          <a:xfrm>
            <a:off x="1631950" y="188913"/>
            <a:ext cx="8928100" cy="2171700"/>
          </a:xfrm>
        </p:spPr>
        <p:txBody>
          <a:bodyPr/>
          <a:lstStyle/>
          <a:p>
            <a:pPr marL="0" indent="0">
              <a:buNone/>
              <a:defRPr/>
            </a:pPr>
            <a:r>
              <a:rPr lang="en-GB" sz="2400" dirty="0"/>
              <a:t>Almighty God,</a:t>
            </a:r>
          </a:p>
          <a:p>
            <a:pPr marL="0" indent="0">
              <a:buNone/>
              <a:defRPr/>
            </a:pPr>
            <a:r>
              <a:rPr lang="en-GB" sz="2400" dirty="0"/>
              <a:t>Give us grace to put away the works of darkness</a:t>
            </a:r>
          </a:p>
          <a:p>
            <a:pPr marL="0" indent="0">
              <a:buNone/>
              <a:defRPr/>
            </a:pPr>
            <a:r>
              <a:rPr lang="en-GB" sz="2400" dirty="0"/>
              <a:t>And to put on the armour of light,</a:t>
            </a:r>
          </a:p>
          <a:p>
            <a:pPr marL="0" indent="0">
              <a:buNone/>
              <a:defRPr/>
            </a:pPr>
            <a:r>
              <a:rPr lang="en-GB" sz="2400" dirty="0"/>
              <a:t>Now in the time </a:t>
            </a:r>
            <a:r>
              <a:rPr lang="en-GB" sz="2400"/>
              <a:t>of this </a:t>
            </a:r>
            <a:r>
              <a:rPr lang="en-GB" sz="2400" dirty="0"/>
              <a:t>mortal life,</a:t>
            </a:r>
          </a:p>
          <a:p>
            <a:pPr marL="0" indent="0">
              <a:buNone/>
              <a:defRPr/>
            </a:pPr>
            <a:r>
              <a:rPr lang="en-GB" sz="2400" dirty="0"/>
              <a:t>In which your Son Jesus Christ came to us in great humility;</a:t>
            </a:r>
          </a:p>
          <a:p>
            <a:pPr marL="0" indent="0">
              <a:buNone/>
              <a:defRPr/>
            </a:pPr>
            <a:r>
              <a:rPr lang="en-GB" sz="2400" dirty="0"/>
              <a:t>That on the last day,</a:t>
            </a:r>
          </a:p>
          <a:p>
            <a:pPr marL="0" indent="0">
              <a:buNone/>
              <a:defRPr/>
            </a:pPr>
            <a:r>
              <a:rPr lang="en-GB" sz="2400" dirty="0"/>
              <a:t>When he shall come in his glorious majesty</a:t>
            </a:r>
          </a:p>
          <a:p>
            <a:pPr marL="0" indent="0">
              <a:buNone/>
              <a:defRPr/>
            </a:pPr>
            <a:r>
              <a:rPr lang="en-GB" sz="2400" dirty="0"/>
              <a:t>To judge the living and the dead,</a:t>
            </a:r>
          </a:p>
          <a:p>
            <a:pPr marL="0" indent="0">
              <a:buNone/>
              <a:defRPr/>
            </a:pPr>
            <a:r>
              <a:rPr lang="en-GB" sz="2400" dirty="0"/>
              <a:t>We may rise to life immortal;</a:t>
            </a:r>
          </a:p>
          <a:p>
            <a:pPr marL="0" indent="0">
              <a:buNone/>
              <a:defRPr/>
            </a:pPr>
            <a:r>
              <a:rPr lang="en-GB" sz="2400" dirty="0"/>
              <a:t>Through him who is alive and reigns with you,</a:t>
            </a:r>
          </a:p>
          <a:p>
            <a:pPr marL="0" indent="0">
              <a:buNone/>
              <a:defRPr/>
            </a:pPr>
            <a:r>
              <a:rPr lang="en-GB" sz="2400" dirty="0"/>
              <a:t>In the unity of the Holy Spirit,</a:t>
            </a:r>
          </a:p>
          <a:p>
            <a:pPr marL="0" indent="0">
              <a:buNone/>
              <a:defRPr/>
            </a:pPr>
            <a:r>
              <a:rPr lang="en-GB" sz="2400" dirty="0"/>
              <a:t>One God, now and for ever,</a:t>
            </a:r>
          </a:p>
          <a:p>
            <a:pPr marL="0" indent="0">
              <a:buNone/>
              <a:defRPr/>
            </a:pPr>
            <a:r>
              <a:rPr lang="en-GB" sz="2400" dirty="0"/>
              <a:t>Amen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D4E2F52-9C77-4B1F-90C5-1C9B36DBCFA7}"/>
              </a:ext>
            </a:extLst>
          </p:cNvPr>
          <p:cNvSpPr>
            <a:spLocks noGrp="1" noChangeArrowheads="1"/>
          </p:cNvSpPr>
          <p:nvPr>
            <p:ph type="title"/>
          </p:nvPr>
        </p:nvSpPr>
        <p:spPr>
          <a:xfrm>
            <a:off x="1981200" y="0"/>
            <a:ext cx="8229600" cy="1143000"/>
          </a:xfrm>
        </p:spPr>
        <p:txBody>
          <a:bodyPr/>
          <a:lstStyle/>
          <a:p>
            <a:pPr>
              <a:defRPr/>
            </a:pPr>
            <a:r>
              <a:rPr lang="en-GB" altLang="en-US" dirty="0"/>
              <a:t>Immediate ongoing life</a:t>
            </a:r>
          </a:p>
        </p:txBody>
      </p:sp>
      <p:sp>
        <p:nvSpPr>
          <p:cNvPr id="3" name="Content Placeholder 2">
            <a:extLst>
              <a:ext uri="{FF2B5EF4-FFF2-40B4-BE49-F238E27FC236}">
                <a16:creationId xmlns:a16="http://schemas.microsoft.com/office/drawing/2014/main" id="{683FE3F3-34B6-469D-8A58-2EBB7EE1F77E}"/>
              </a:ext>
            </a:extLst>
          </p:cNvPr>
          <p:cNvSpPr>
            <a:spLocks noGrp="1"/>
          </p:cNvSpPr>
          <p:nvPr>
            <p:ph idx="1"/>
          </p:nvPr>
        </p:nvSpPr>
        <p:spPr>
          <a:xfrm>
            <a:off x="1520825" y="1052513"/>
            <a:ext cx="9144000" cy="4495800"/>
          </a:xfrm>
        </p:spPr>
        <p:txBody>
          <a:bodyPr/>
          <a:lstStyle/>
          <a:p>
            <a:pPr>
              <a:defRPr/>
            </a:pPr>
            <a:r>
              <a:rPr lang="en-US" sz="2000" dirty="0"/>
              <a:t>Very truly, I tell you, whoever keeps my word will never see death.’ </a:t>
            </a:r>
            <a:r>
              <a:rPr lang="en-US" sz="2000" b="1" dirty="0"/>
              <a:t>Jn 8.51</a:t>
            </a:r>
          </a:p>
          <a:p>
            <a:pPr marL="0" indent="0">
              <a:buNone/>
              <a:defRPr/>
            </a:pPr>
            <a:endParaRPr lang="en-GB" sz="2000" b="1" dirty="0"/>
          </a:p>
          <a:p>
            <a:pPr>
              <a:defRPr/>
            </a:pPr>
            <a:r>
              <a:rPr lang="en-US" sz="2000" dirty="0"/>
              <a:t>and everyone who lives and believes in me will never die. Do you believe this?’ </a:t>
            </a:r>
            <a:r>
              <a:rPr lang="en-US" sz="2000" b="1" dirty="0"/>
              <a:t>Jn 11.26</a:t>
            </a:r>
          </a:p>
          <a:p>
            <a:pPr marL="0" indent="0">
              <a:buNone/>
              <a:defRPr/>
            </a:pPr>
            <a:endParaRPr lang="en-GB" sz="2000" b="1" dirty="0"/>
          </a:p>
          <a:p>
            <a:pPr>
              <a:defRPr/>
            </a:pPr>
            <a:r>
              <a:rPr lang="en-US" sz="2000" dirty="0"/>
              <a:t>“He is the God of the living, not the dead” </a:t>
            </a:r>
            <a:r>
              <a:rPr lang="en-US" sz="2000" b="1" dirty="0"/>
              <a:t>Mk 12.27</a:t>
            </a:r>
          </a:p>
          <a:p>
            <a:pPr marL="0" indent="0">
              <a:buNone/>
              <a:defRPr/>
            </a:pPr>
            <a:endParaRPr lang="en-GB" sz="2000" b="1" dirty="0"/>
          </a:p>
          <a:p>
            <a:pPr>
              <a:defRPr/>
            </a:pPr>
            <a:r>
              <a:rPr lang="en-US" sz="2000" dirty="0"/>
              <a:t>“Today you will be with me in paradise” </a:t>
            </a:r>
            <a:r>
              <a:rPr lang="en-US" sz="2000" b="1" dirty="0"/>
              <a:t>Lk 23.43</a:t>
            </a:r>
          </a:p>
          <a:p>
            <a:pPr>
              <a:defRPr/>
            </a:pPr>
            <a:endParaRPr lang="en-GB" sz="2000" b="1" dirty="0"/>
          </a:p>
          <a:p>
            <a:pPr>
              <a:defRPr/>
            </a:pPr>
            <a:r>
              <a:rPr lang="en-US" sz="2000" dirty="0"/>
              <a:t>In my Father’s house there are many dwelling-places. If it were not so, would I have told you that I go to prepare a place for you? </a:t>
            </a:r>
            <a:r>
              <a:rPr lang="en-US" sz="2000" b="1" dirty="0"/>
              <a:t>John 14.2</a:t>
            </a:r>
          </a:p>
          <a:p>
            <a:pPr marL="0" indent="0">
              <a:buNone/>
              <a:defRPr/>
            </a:pPr>
            <a:endParaRPr lang="en-GB" sz="2000" b="1" dirty="0"/>
          </a:p>
          <a:p>
            <a:pPr>
              <a:defRPr/>
            </a:pPr>
            <a:r>
              <a:rPr lang="en-US" sz="2000" baseline="30000" dirty="0"/>
              <a:t>21</a:t>
            </a:r>
            <a:r>
              <a:rPr lang="en-US" sz="2000" dirty="0"/>
              <a:t>For to me, living is Christ and dying is gain. </a:t>
            </a:r>
            <a:r>
              <a:rPr lang="en-US" sz="2000" baseline="30000" dirty="0"/>
              <a:t>22</a:t>
            </a:r>
            <a:r>
              <a:rPr lang="en-US" sz="2000" dirty="0"/>
              <a:t>If I am to live in the flesh, that means fruitful </a:t>
            </a:r>
            <a:r>
              <a:rPr lang="en-US" sz="2000" dirty="0" err="1"/>
              <a:t>labour</a:t>
            </a:r>
            <a:r>
              <a:rPr lang="en-US" sz="2000" dirty="0"/>
              <a:t> for me; and I do not know which I prefer. </a:t>
            </a:r>
            <a:r>
              <a:rPr lang="en-US" sz="2000" baseline="30000" dirty="0"/>
              <a:t>23</a:t>
            </a:r>
            <a:r>
              <a:rPr lang="en-US" sz="2000" dirty="0"/>
              <a:t>I am hard pressed between the two: my desire is to depart and be with Christ, for that is far better; </a:t>
            </a:r>
            <a:r>
              <a:rPr lang="en-US" sz="2000" baseline="30000" dirty="0"/>
              <a:t>24</a:t>
            </a:r>
            <a:r>
              <a:rPr lang="en-US" sz="2000" dirty="0"/>
              <a:t>but to remain in the flesh is more necessary for you. </a:t>
            </a:r>
            <a:r>
              <a:rPr lang="en-US" sz="2000" b="1" dirty="0"/>
              <a:t>Phil 1.21-24</a:t>
            </a:r>
            <a:endParaRPr lang="en-GB" sz="2000" b="1" dirty="0"/>
          </a:p>
          <a:p>
            <a:pPr marL="0" indent="0">
              <a:buNone/>
              <a:defRPr/>
            </a:pP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62CC56F-04CE-457A-BDFF-745E3D14EF0D}"/>
              </a:ext>
            </a:extLst>
          </p:cNvPr>
          <p:cNvSpPr>
            <a:spLocks noGrp="1" noChangeArrowheads="1"/>
          </p:cNvSpPr>
          <p:nvPr>
            <p:ph type="title"/>
          </p:nvPr>
        </p:nvSpPr>
        <p:spPr/>
        <p:txBody>
          <a:bodyPr/>
          <a:lstStyle/>
          <a:p>
            <a:pPr>
              <a:defRPr/>
            </a:pPr>
            <a:r>
              <a:rPr lang="en-GB" altLang="en-US"/>
              <a:t>Gladiator</a:t>
            </a:r>
          </a:p>
        </p:txBody>
      </p:sp>
      <p:pic>
        <p:nvPicPr>
          <p:cNvPr id="26627" name="Content Placeholder 4">
            <a:extLst>
              <a:ext uri="{FF2B5EF4-FFF2-40B4-BE49-F238E27FC236}">
                <a16:creationId xmlns:a16="http://schemas.microsoft.com/office/drawing/2014/main" id="{294C721F-3A02-48E8-BCBD-E7D52F6CAC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714500"/>
            <a:ext cx="9144000" cy="51435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C85839F-66BF-4E74-8E89-0D4361A4E7B3}"/>
              </a:ext>
            </a:extLst>
          </p:cNvPr>
          <p:cNvSpPr>
            <a:spLocks noGrp="1" noChangeArrowheads="1"/>
          </p:cNvSpPr>
          <p:nvPr>
            <p:ph type="title"/>
          </p:nvPr>
        </p:nvSpPr>
        <p:spPr>
          <a:xfrm>
            <a:off x="2279650" y="98425"/>
            <a:ext cx="8229600" cy="1143000"/>
          </a:xfrm>
        </p:spPr>
        <p:txBody>
          <a:bodyPr/>
          <a:lstStyle/>
          <a:p>
            <a:pPr>
              <a:defRPr/>
            </a:pPr>
            <a:r>
              <a:rPr lang="en-GB" altLang="en-US"/>
              <a:t>When we die…..</a:t>
            </a:r>
          </a:p>
        </p:txBody>
      </p:sp>
      <p:pic>
        <p:nvPicPr>
          <p:cNvPr id="27651" name="Content Placeholder 4">
            <a:extLst>
              <a:ext uri="{FF2B5EF4-FFF2-40B4-BE49-F238E27FC236}">
                <a16:creationId xmlns:a16="http://schemas.microsoft.com/office/drawing/2014/main" id="{8C562319-F045-4983-A3D7-678CB3F2F1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1270000"/>
            <a:ext cx="3635375" cy="5595938"/>
          </a:xfrm>
        </p:spPr>
      </p:pic>
      <p:pic>
        <p:nvPicPr>
          <p:cNvPr id="27652" name="Picture 6">
            <a:extLst>
              <a:ext uri="{FF2B5EF4-FFF2-40B4-BE49-F238E27FC236}">
                <a16:creationId xmlns:a16="http://schemas.microsoft.com/office/drawing/2014/main" id="{2E21242E-568D-453A-98B7-A44D2CFC0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4" y="1282700"/>
            <a:ext cx="3563937"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594C-8BFE-497E-874D-08D1BBCEAA37}"/>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79FD5B40-0222-4E47-B8AF-92885737C762}"/>
              </a:ext>
            </a:extLst>
          </p:cNvPr>
          <p:cNvSpPr>
            <a:spLocks noGrp="1"/>
          </p:cNvSpPr>
          <p:nvPr>
            <p:ph idx="1"/>
          </p:nvPr>
        </p:nvSpPr>
        <p:spPr>
          <a:xfrm>
            <a:off x="6897688" y="2276475"/>
            <a:ext cx="3313112" cy="4495800"/>
          </a:xfrm>
        </p:spPr>
        <p:txBody>
          <a:bodyPr/>
          <a:lstStyle/>
          <a:p>
            <a:pPr marL="0" indent="0">
              <a:buNone/>
              <a:defRPr/>
            </a:pPr>
            <a:r>
              <a:rPr lang="en-GB" dirty="0"/>
              <a:t>“O you little faiths, why did you doubt?” </a:t>
            </a:r>
          </a:p>
          <a:p>
            <a:pPr marL="0" indent="0">
              <a:buNone/>
              <a:defRPr/>
            </a:pPr>
            <a:r>
              <a:rPr lang="en-GB" dirty="0"/>
              <a:t>	      Mk 4.40</a:t>
            </a:r>
          </a:p>
        </p:txBody>
      </p:sp>
      <p:pic>
        <p:nvPicPr>
          <p:cNvPr id="28676" name="Picture 2" descr="See the source image">
            <a:extLst>
              <a:ext uri="{FF2B5EF4-FFF2-40B4-BE49-F238E27FC236}">
                <a16:creationId xmlns:a16="http://schemas.microsoft.com/office/drawing/2014/main" id="{447D8CB3-2403-4C66-8A49-2C0C20CDA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864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789055-ADA7-4B85-9FD0-759B1C2E1459}"/>
              </a:ext>
            </a:extLst>
          </p:cNvPr>
          <p:cNvSpPr>
            <a:spLocks noGrp="1" noChangeArrowheads="1"/>
          </p:cNvSpPr>
          <p:nvPr>
            <p:ph type="title"/>
          </p:nvPr>
        </p:nvSpPr>
        <p:spPr/>
        <p:txBody>
          <a:bodyPr/>
          <a:lstStyle/>
          <a:p>
            <a:pPr eaLnBrk="1" hangingPunct="1">
              <a:defRPr/>
            </a:pPr>
            <a:r>
              <a:rPr lang="en-GB" altLang="en-US"/>
              <a:t>Resurrection Changes Our  Horizon</a:t>
            </a:r>
            <a:endParaRPr lang="en-US" altLang="en-US"/>
          </a:p>
        </p:txBody>
      </p:sp>
      <p:sp>
        <p:nvSpPr>
          <p:cNvPr id="37891" name="Rectangle 3">
            <a:extLst>
              <a:ext uri="{FF2B5EF4-FFF2-40B4-BE49-F238E27FC236}">
                <a16:creationId xmlns:a16="http://schemas.microsoft.com/office/drawing/2014/main" id="{3BE9EFC8-ED4F-46BA-8343-8992B432328D}"/>
              </a:ext>
            </a:extLst>
          </p:cNvPr>
          <p:cNvSpPr>
            <a:spLocks noGrp="1" noChangeArrowheads="1"/>
          </p:cNvSpPr>
          <p:nvPr>
            <p:ph type="body" idx="1"/>
          </p:nvPr>
        </p:nvSpPr>
        <p:spPr>
          <a:xfrm>
            <a:off x="1524000" y="1600200"/>
            <a:ext cx="9036050" cy="4495800"/>
          </a:xfrm>
        </p:spPr>
        <p:txBody>
          <a:bodyPr/>
          <a:lstStyle/>
          <a:p>
            <a:pPr eaLnBrk="1" hangingPunct="1">
              <a:buFontTx/>
              <a:buNone/>
              <a:defRPr/>
            </a:pPr>
            <a:r>
              <a:rPr lang="en-GB" altLang="en-US" dirty="0"/>
              <a:t>   “if the Christian hope of heaven is an illusion, based upon lies, then it must be abandoned as misleading and deceitful. But if it is true, it must be embraced and allowed to transfigure our entire understanding of the place of suffering in life”.</a:t>
            </a:r>
            <a:r>
              <a:rPr lang="en-US" altLang="en-US" dirty="0"/>
              <a:t>                    Alistair McGrath</a:t>
            </a:r>
          </a:p>
        </p:txBody>
      </p:sp>
      <p:sp>
        <p:nvSpPr>
          <p:cNvPr id="2" name="TextBox 1">
            <a:extLst>
              <a:ext uri="{FF2B5EF4-FFF2-40B4-BE49-F238E27FC236}">
                <a16:creationId xmlns:a16="http://schemas.microsoft.com/office/drawing/2014/main" id="{BFFF5B22-DA09-4826-B46B-2C544BCDF586}"/>
              </a:ext>
            </a:extLst>
          </p:cNvPr>
          <p:cNvSpPr txBox="1">
            <a:spLocks noChangeArrowheads="1"/>
          </p:cNvSpPr>
          <p:nvPr/>
        </p:nvSpPr>
        <p:spPr bwMode="auto">
          <a:xfrm>
            <a:off x="2066925" y="5172075"/>
            <a:ext cx="7950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“I regard the sufferings of the present time </a:t>
            </a:r>
          </a:p>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as not worthy of comparison with the glory </a:t>
            </a:r>
          </a:p>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that is to be revealed to us” Rom 8.21</a:t>
            </a: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0BFBC0-C49B-4FBE-8BFB-1520FEBDC9E2}"/>
              </a:ext>
            </a:extLst>
          </p:cNvPr>
          <p:cNvSpPr>
            <a:spLocks noGrp="1"/>
          </p:cNvSpPr>
          <p:nvPr>
            <p:ph idx="1"/>
          </p:nvPr>
        </p:nvSpPr>
        <p:spPr>
          <a:xfrm>
            <a:off x="1981200" y="115889"/>
            <a:ext cx="8229600" cy="1685925"/>
          </a:xfrm>
        </p:spPr>
        <p:txBody>
          <a:bodyPr/>
          <a:lstStyle/>
          <a:p>
            <a:pPr marL="0" indent="0">
              <a:buNone/>
              <a:defRPr/>
            </a:pPr>
            <a:r>
              <a:rPr lang="en-GB" dirty="0">
                <a:effectLst/>
              </a:rPr>
              <a:t>“if you loved me you would have rejoiced because I go to the Father, for the Father is greater than I” </a:t>
            </a:r>
            <a:r>
              <a:rPr lang="en-GB" b="1" dirty="0">
                <a:effectLst/>
              </a:rPr>
              <a:t>Jn 14.28</a:t>
            </a:r>
            <a:endParaRPr lang="en-GB" b="1" dirty="0"/>
          </a:p>
        </p:txBody>
      </p:sp>
      <p:sp>
        <p:nvSpPr>
          <p:cNvPr id="4" name="Content Placeholder 2">
            <a:extLst>
              <a:ext uri="{FF2B5EF4-FFF2-40B4-BE49-F238E27FC236}">
                <a16:creationId xmlns:a16="http://schemas.microsoft.com/office/drawing/2014/main" id="{1CF6D35E-91DA-478D-BAB8-C19676F9DBB8}"/>
              </a:ext>
            </a:extLst>
          </p:cNvPr>
          <p:cNvSpPr txBox="1">
            <a:spLocks/>
          </p:cNvSpPr>
          <p:nvPr/>
        </p:nvSpPr>
        <p:spPr bwMode="auto">
          <a:xfrm>
            <a:off x="1981200" y="1989139"/>
            <a:ext cx="8229600" cy="1684337"/>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0" indent="0">
              <a:buClr>
                <a:srgbClr val="FFCC66"/>
              </a:buClr>
              <a:buNone/>
              <a:defRPr/>
            </a:pPr>
            <a:r>
              <a:rPr lang="en-GB" kern="0" dirty="0">
                <a:solidFill>
                  <a:srgbClr val="FFFFFF"/>
                </a:solidFill>
                <a:effectLst/>
                <a:latin typeface="Tahoma"/>
              </a:rPr>
              <a:t>“</a:t>
            </a:r>
            <a:r>
              <a:rPr lang="en-GB" dirty="0">
                <a:solidFill>
                  <a:srgbClr val="FFFFFF"/>
                </a:solidFill>
                <a:effectLst/>
                <a:latin typeface="Tahoma"/>
              </a:rPr>
              <a:t>while we are at home in the body we are absent from the Lord …and prefer rather to be absent from the body and to be at home with the Lord” </a:t>
            </a:r>
            <a:r>
              <a:rPr lang="en-GB" b="1" dirty="0">
                <a:solidFill>
                  <a:srgbClr val="FFFFFF"/>
                </a:solidFill>
                <a:effectLst/>
                <a:latin typeface="Tahoma"/>
              </a:rPr>
              <a:t>2 Cor 5.6-8</a:t>
            </a:r>
            <a:r>
              <a:rPr lang="en-GB" dirty="0">
                <a:solidFill>
                  <a:srgbClr val="FFFFFF"/>
                </a:solidFill>
                <a:effectLst/>
                <a:latin typeface="Tahoma"/>
              </a:rPr>
              <a:t> </a:t>
            </a:r>
            <a:endParaRPr lang="en-GB" kern="0" dirty="0">
              <a:solidFill>
                <a:srgbClr val="FFFFFF"/>
              </a:solidFill>
              <a:latin typeface="Tahoma"/>
            </a:endParaRPr>
          </a:p>
        </p:txBody>
      </p:sp>
      <p:sp>
        <p:nvSpPr>
          <p:cNvPr id="5" name="Content Placeholder 2">
            <a:extLst>
              <a:ext uri="{FF2B5EF4-FFF2-40B4-BE49-F238E27FC236}">
                <a16:creationId xmlns:a16="http://schemas.microsoft.com/office/drawing/2014/main" id="{6492CA23-077B-4A06-9C7E-800E9EF0564D}"/>
              </a:ext>
            </a:extLst>
          </p:cNvPr>
          <p:cNvSpPr txBox="1">
            <a:spLocks/>
          </p:cNvSpPr>
          <p:nvPr/>
        </p:nvSpPr>
        <p:spPr bwMode="auto">
          <a:xfrm>
            <a:off x="1981200" y="4292601"/>
            <a:ext cx="8229600" cy="1152525"/>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0" indent="0">
              <a:buClr>
                <a:srgbClr val="FFCC66"/>
              </a:buClr>
              <a:buNone/>
              <a:defRPr/>
            </a:pPr>
            <a:r>
              <a:rPr lang="en-GB" kern="0" dirty="0">
                <a:solidFill>
                  <a:srgbClr val="FFFFFF"/>
                </a:solidFill>
                <a:effectLst/>
                <a:latin typeface="Tahoma"/>
              </a:rPr>
              <a:t>“</a:t>
            </a:r>
            <a:r>
              <a:rPr lang="en-GB" dirty="0">
                <a:solidFill>
                  <a:srgbClr val="FFFFFF"/>
                </a:solidFill>
                <a:effectLst/>
                <a:latin typeface="Tahoma"/>
              </a:rPr>
              <a:t>for to me, to live is Christ, and to die is gain” </a:t>
            </a:r>
            <a:r>
              <a:rPr lang="en-GB" b="1" dirty="0">
                <a:solidFill>
                  <a:srgbClr val="FFFFFF"/>
                </a:solidFill>
                <a:effectLst/>
                <a:latin typeface="Tahoma"/>
              </a:rPr>
              <a:t>Phil 1.21</a:t>
            </a:r>
            <a:endParaRPr lang="en-GB" b="1" kern="0" dirty="0">
              <a:solidFill>
                <a:srgbClr val="FFFFFF"/>
              </a:solidFill>
              <a:latin typeface="Tahoma"/>
            </a:endParaRPr>
          </a:p>
        </p:txBody>
      </p:sp>
      <p:sp>
        <p:nvSpPr>
          <p:cNvPr id="6" name="Content Placeholder 2">
            <a:extLst>
              <a:ext uri="{FF2B5EF4-FFF2-40B4-BE49-F238E27FC236}">
                <a16:creationId xmlns:a16="http://schemas.microsoft.com/office/drawing/2014/main" id="{89AFFA0B-01AF-449B-A722-76B788E6929D}"/>
              </a:ext>
            </a:extLst>
          </p:cNvPr>
          <p:cNvSpPr txBox="1">
            <a:spLocks/>
          </p:cNvSpPr>
          <p:nvPr/>
        </p:nvSpPr>
        <p:spPr bwMode="auto">
          <a:xfrm>
            <a:off x="1981200" y="5605464"/>
            <a:ext cx="8229600" cy="1150937"/>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marL="0" indent="0">
              <a:buClr>
                <a:srgbClr val="FFCC66"/>
              </a:buClr>
              <a:buNone/>
              <a:defRPr/>
            </a:pPr>
            <a:r>
              <a:rPr lang="en-GB" kern="0" dirty="0">
                <a:solidFill>
                  <a:srgbClr val="FFFFFF"/>
                </a:solidFill>
                <a:effectLst/>
                <a:latin typeface="Tahoma"/>
              </a:rPr>
              <a:t>“so that you may not grieve as others who do not have hope</a:t>
            </a:r>
            <a:r>
              <a:rPr lang="en-GB" dirty="0">
                <a:solidFill>
                  <a:srgbClr val="FFFFFF"/>
                </a:solidFill>
                <a:effectLst/>
                <a:latin typeface="Tahoma"/>
              </a:rPr>
              <a:t>” </a:t>
            </a:r>
            <a:r>
              <a:rPr lang="en-GB" b="1" dirty="0">
                <a:solidFill>
                  <a:srgbClr val="FFFFFF"/>
                </a:solidFill>
                <a:effectLst/>
                <a:latin typeface="Tahoma"/>
              </a:rPr>
              <a:t>1 </a:t>
            </a:r>
            <a:r>
              <a:rPr lang="en-GB" b="1" dirty="0" err="1">
                <a:solidFill>
                  <a:srgbClr val="FFFFFF"/>
                </a:solidFill>
                <a:effectLst/>
                <a:latin typeface="Tahoma"/>
              </a:rPr>
              <a:t>Thess</a:t>
            </a:r>
            <a:r>
              <a:rPr lang="en-GB" b="1" dirty="0">
                <a:solidFill>
                  <a:srgbClr val="FFFFFF"/>
                </a:solidFill>
                <a:effectLst/>
                <a:latin typeface="Tahoma"/>
              </a:rPr>
              <a:t> 4.13</a:t>
            </a:r>
            <a:endParaRPr lang="en-GB" b="1" kern="0" dirty="0">
              <a:solidFill>
                <a:srgbClr val="FFFFFF"/>
              </a:solidFill>
              <a:latin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4E66-0F2B-4D99-9376-7BA9D9226FF8}"/>
              </a:ext>
            </a:extLst>
          </p:cNvPr>
          <p:cNvSpPr>
            <a:spLocks noGrp="1"/>
          </p:cNvSpPr>
          <p:nvPr>
            <p:ph type="title"/>
          </p:nvPr>
        </p:nvSpPr>
        <p:spPr/>
        <p:txBody>
          <a:bodyPr/>
          <a:lstStyle/>
          <a:p>
            <a:pPr>
              <a:defRPr/>
            </a:pPr>
            <a:r>
              <a:rPr lang="en-GB" dirty="0"/>
              <a:t>Some helpful books</a:t>
            </a:r>
          </a:p>
        </p:txBody>
      </p:sp>
      <p:pic>
        <p:nvPicPr>
          <p:cNvPr id="31747" name="Picture 2" descr="Room of Marvels: A Story About Heaven that Heals the Heart by [James Bryan Smith, Dallas Willard]">
            <a:extLst>
              <a:ext uri="{FF2B5EF4-FFF2-40B4-BE49-F238E27FC236}">
                <a16:creationId xmlns:a16="http://schemas.microsoft.com/office/drawing/2014/main" id="{95022EC4-ECDF-4BE9-B7CE-180A2B629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333500"/>
            <a:ext cx="30765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a:extLst>
              <a:ext uri="{FF2B5EF4-FFF2-40B4-BE49-F238E27FC236}">
                <a16:creationId xmlns:a16="http://schemas.microsoft.com/office/drawing/2014/main" id="{999C0E81-2790-4E80-A65C-D31281A4D4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00576" y="1333500"/>
            <a:ext cx="2936875" cy="4495800"/>
          </a:xfrm>
          <a:noFill/>
          <a:extLst>
            <a:ext uri="{909E8E84-426E-40DD-AFC4-6F175D3DCCD1}">
              <a14:hiddenFill xmlns:a14="http://schemas.microsoft.com/office/drawing/2010/main">
                <a:solidFill>
                  <a:srgbClr val="FFFFFF"/>
                </a:solidFill>
              </a14:hiddenFill>
            </a:ext>
          </a:extLst>
        </p:spPr>
      </p:pic>
      <p:pic>
        <p:nvPicPr>
          <p:cNvPr id="31749" name="Picture 6">
            <a:extLst>
              <a:ext uri="{FF2B5EF4-FFF2-40B4-BE49-F238E27FC236}">
                <a16:creationId xmlns:a16="http://schemas.microsoft.com/office/drawing/2014/main" id="{A9BA74BB-BD24-4706-99EE-9F8825775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7450" y="1338264"/>
            <a:ext cx="31051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95FD-8625-4706-A7A7-979351921A1F}"/>
              </a:ext>
            </a:extLst>
          </p:cNvPr>
          <p:cNvSpPr>
            <a:spLocks noGrp="1"/>
          </p:cNvSpPr>
          <p:nvPr>
            <p:ph type="title"/>
          </p:nvPr>
        </p:nvSpPr>
        <p:spPr/>
        <p:txBody>
          <a:bodyPr/>
          <a:lstStyle/>
          <a:p>
            <a:pPr>
              <a:defRPr/>
            </a:pPr>
            <a:r>
              <a:rPr lang="en-GB" dirty="0" err="1"/>
              <a:t>Ain’t</a:t>
            </a:r>
            <a:r>
              <a:rPr lang="en-GB" dirty="0"/>
              <a:t> no grave…</a:t>
            </a:r>
          </a:p>
        </p:txBody>
      </p:sp>
      <p:pic>
        <p:nvPicPr>
          <p:cNvPr id="4" name="A Southern Gospel Revival - Jamie Wilson - Ain't No Grave.mp4">
            <a:hlinkClick r:id="" action="ppaction://media"/>
            <a:extLst>
              <a:ext uri="{FF2B5EF4-FFF2-40B4-BE49-F238E27FC236}">
                <a16:creationId xmlns:a16="http://schemas.microsoft.com/office/drawing/2014/main" id="{71ABE584-6C01-49EC-BB4C-28015056FC57}"/>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4572000" y="2705100"/>
            <a:ext cx="3048000" cy="228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909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888EF-B9F3-458D-86E3-35A941370961}"/>
              </a:ext>
            </a:extLst>
          </p:cNvPr>
          <p:cNvSpPr>
            <a:spLocks noGrp="1"/>
          </p:cNvSpPr>
          <p:nvPr>
            <p:ph type="title"/>
          </p:nvPr>
        </p:nvSpPr>
        <p:spPr>
          <a:xfrm>
            <a:off x="1847850" y="2420938"/>
            <a:ext cx="8229600" cy="1143000"/>
          </a:xfrm>
        </p:spPr>
        <p:txBody>
          <a:bodyPr/>
          <a:lstStyle/>
          <a:p>
            <a:pPr>
              <a:defRPr/>
            </a:pPr>
            <a:r>
              <a:rPr lang="en-GB" dirty="0"/>
              <a:t>Death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23C9-76A1-4DE4-B45C-A6F71916ACCF}"/>
              </a:ext>
            </a:extLst>
          </p:cNvPr>
          <p:cNvSpPr>
            <a:spLocks noGrp="1"/>
          </p:cNvSpPr>
          <p:nvPr>
            <p:ph type="title"/>
          </p:nvPr>
        </p:nvSpPr>
        <p:spPr/>
        <p:txBody>
          <a:bodyPr/>
          <a:lstStyle/>
          <a:p>
            <a:pPr>
              <a:defRPr/>
            </a:pPr>
            <a:endParaRPr lang="en-GB"/>
          </a:p>
        </p:txBody>
      </p:sp>
      <p:sp>
        <p:nvSpPr>
          <p:cNvPr id="3" name="Text Placeholder 2">
            <a:extLst>
              <a:ext uri="{FF2B5EF4-FFF2-40B4-BE49-F238E27FC236}">
                <a16:creationId xmlns:a16="http://schemas.microsoft.com/office/drawing/2014/main" id="{9643DB0F-536C-4E0B-A0F3-B687CDCC5AA6}"/>
              </a:ext>
            </a:extLst>
          </p:cNvPr>
          <p:cNvSpPr>
            <a:spLocks noGrp="1"/>
          </p:cNvSpPr>
          <p:nvPr>
            <p:ph type="body" sz="half" idx="1"/>
          </p:nvPr>
        </p:nvSpPr>
        <p:spPr/>
        <p:txBody>
          <a:bodyPr/>
          <a:lstStyle/>
          <a:p>
            <a:pPr>
              <a:defRPr/>
            </a:pPr>
            <a:endParaRPr lang="en-GB"/>
          </a:p>
        </p:txBody>
      </p:sp>
      <p:pic>
        <p:nvPicPr>
          <p:cNvPr id="8196" name="Content Placeholder 5" descr="A group of people in the water&#10;&#10;Description automatically generated">
            <a:extLst>
              <a:ext uri="{FF2B5EF4-FFF2-40B4-BE49-F238E27FC236}">
                <a16:creationId xmlns:a16="http://schemas.microsoft.com/office/drawing/2014/main" id="{1BFF7801-1063-4630-AFBC-2A433BF08AC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43250" y="-11113"/>
            <a:ext cx="5329238" cy="691197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9C8473-D418-43E2-A696-5A7FC08FBC72}"/>
              </a:ext>
            </a:extLst>
          </p:cNvPr>
          <p:cNvSpPr>
            <a:spLocks noGrp="1"/>
          </p:cNvSpPr>
          <p:nvPr>
            <p:ph type="body" sz="half" idx="1"/>
          </p:nvPr>
        </p:nvSpPr>
        <p:spPr>
          <a:xfrm>
            <a:off x="1981200" y="2781300"/>
            <a:ext cx="8229600" cy="2171700"/>
          </a:xfrm>
        </p:spPr>
        <p:txBody>
          <a:bodyPr/>
          <a:lstStyle/>
          <a:p>
            <a:pPr marL="0" indent="0">
              <a:buNone/>
              <a:defRPr/>
            </a:pPr>
            <a:r>
              <a:rPr lang="en-GB" dirty="0"/>
              <a:t>John Owen</a:t>
            </a:r>
          </a:p>
          <a:p>
            <a:pPr marL="0" indent="0">
              <a:buNone/>
              <a:defRPr/>
            </a:pPr>
            <a:r>
              <a:rPr lang="en-GB" dirty="0"/>
              <a:t>1616-1683</a:t>
            </a:r>
          </a:p>
        </p:txBody>
      </p:sp>
      <p:pic>
        <p:nvPicPr>
          <p:cNvPr id="9219" name="Picture 2">
            <a:extLst>
              <a:ext uri="{FF2B5EF4-FFF2-40B4-BE49-F238E27FC236}">
                <a16:creationId xmlns:a16="http://schemas.microsoft.com/office/drawing/2014/main" id="{2808014E-139C-4163-A6ED-BF82C21EB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6" y="1"/>
            <a:ext cx="5572125"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436E0E-A808-40A0-AC83-586C9B17E55E}"/>
              </a:ext>
            </a:extLst>
          </p:cNvPr>
          <p:cNvSpPr>
            <a:spLocks noGrp="1"/>
          </p:cNvSpPr>
          <p:nvPr>
            <p:ph type="body" sz="half" idx="1"/>
          </p:nvPr>
        </p:nvSpPr>
        <p:spPr>
          <a:xfrm>
            <a:off x="1524000" y="0"/>
            <a:ext cx="6084888" cy="6858000"/>
          </a:xfrm>
        </p:spPr>
        <p:txBody>
          <a:bodyPr/>
          <a:lstStyle/>
          <a:p>
            <a:pPr marL="0" indent="0">
              <a:buNone/>
              <a:defRPr/>
            </a:pPr>
            <a:r>
              <a:rPr lang="en-GB" sz="2800" dirty="0"/>
              <a:t>In 19</a:t>
            </a:r>
            <a:r>
              <a:rPr lang="en-GB" sz="2800" baseline="30000" dirty="0"/>
              <a:t>th</a:t>
            </a:r>
            <a:r>
              <a:rPr lang="en-GB" sz="2800" dirty="0"/>
              <a:t> century “women took fever and died from having babies, and babies died from puniness or the harshness of the air. Men died from ….rivers and horses, bulls, steam saws, mill gears, quarried rock, or falling trees and rolling logs; Children lost their lives as …hard things smashed them, like trees and the ground when horses threw them, or they fell; they sickened, earaches wormed into their brains or fever from measles burned them up or pneumonia eased them out overnight”   Annie Dillard </a:t>
            </a:r>
            <a:r>
              <a:rPr lang="en-GB" sz="2800" i="1" dirty="0"/>
              <a:t>The Living</a:t>
            </a:r>
          </a:p>
        </p:txBody>
      </p:sp>
      <p:pic>
        <p:nvPicPr>
          <p:cNvPr id="10243" name="Picture 3" descr="A sign in front of a building&#10;&#10;Description automatically generated">
            <a:extLst>
              <a:ext uri="{FF2B5EF4-FFF2-40B4-BE49-F238E27FC236}">
                <a16:creationId xmlns:a16="http://schemas.microsoft.com/office/drawing/2014/main" id="{0F2F07CC-6CB4-46B3-9E81-1EB2C3D65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564" y="1196975"/>
            <a:ext cx="3100387"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5776-5FE8-40A7-A5B4-270E665A3CA4}"/>
              </a:ext>
            </a:extLst>
          </p:cNvPr>
          <p:cNvSpPr>
            <a:spLocks noGrp="1"/>
          </p:cNvSpPr>
          <p:nvPr>
            <p:ph type="title"/>
          </p:nvPr>
        </p:nvSpPr>
        <p:spPr/>
        <p:txBody>
          <a:bodyPr/>
          <a:lstStyle/>
          <a:p>
            <a:pPr>
              <a:defRPr/>
            </a:pPr>
            <a:r>
              <a:rPr lang="en-GB" dirty="0"/>
              <a:t>No limits?</a:t>
            </a:r>
          </a:p>
        </p:txBody>
      </p:sp>
      <p:sp>
        <p:nvSpPr>
          <p:cNvPr id="3" name="Text Placeholder 2">
            <a:extLst>
              <a:ext uri="{FF2B5EF4-FFF2-40B4-BE49-F238E27FC236}">
                <a16:creationId xmlns:a16="http://schemas.microsoft.com/office/drawing/2014/main" id="{1B8C6BED-D34E-48FF-92E4-B29827EDF37B}"/>
              </a:ext>
            </a:extLst>
          </p:cNvPr>
          <p:cNvSpPr>
            <a:spLocks noGrp="1"/>
          </p:cNvSpPr>
          <p:nvPr>
            <p:ph type="body" sz="half" idx="1"/>
          </p:nvPr>
        </p:nvSpPr>
        <p:spPr/>
        <p:txBody>
          <a:bodyPr/>
          <a:lstStyle/>
          <a:p>
            <a:pPr>
              <a:defRPr/>
            </a:pPr>
            <a:endParaRPr lang="en-GB"/>
          </a:p>
        </p:txBody>
      </p:sp>
      <p:pic>
        <p:nvPicPr>
          <p:cNvPr id="11268" name="Content Placeholder 5" descr="A person posing for a photo&#10;&#10;Description automatically generated">
            <a:extLst>
              <a:ext uri="{FF2B5EF4-FFF2-40B4-BE49-F238E27FC236}">
                <a16:creationId xmlns:a16="http://schemas.microsoft.com/office/drawing/2014/main" id="{25CD4BC3-CF08-4FC3-A9DA-E0BA2D6E1F6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571626"/>
            <a:ext cx="3492500" cy="5286375"/>
          </a:xfrm>
        </p:spPr>
      </p:pic>
      <p:pic>
        <p:nvPicPr>
          <p:cNvPr id="11269" name="Picture 7" descr="A close up of a sign&#10;&#10;Description automatically generated">
            <a:extLst>
              <a:ext uri="{FF2B5EF4-FFF2-40B4-BE49-F238E27FC236}">
                <a16:creationId xmlns:a16="http://schemas.microsoft.com/office/drawing/2014/main" id="{E783E3E0-B3F0-45AB-B1F4-9D293ABFA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1609726"/>
            <a:ext cx="5364162"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32C8-3442-4FF0-9C8C-683053AAD96E}"/>
              </a:ext>
            </a:extLst>
          </p:cNvPr>
          <p:cNvSpPr>
            <a:spLocks noGrp="1"/>
          </p:cNvSpPr>
          <p:nvPr>
            <p:ph type="title"/>
          </p:nvPr>
        </p:nvSpPr>
        <p:spPr/>
        <p:txBody>
          <a:bodyPr/>
          <a:lstStyle/>
          <a:p>
            <a:pPr>
              <a:defRPr/>
            </a:pPr>
            <a:endParaRPr lang="en-GB"/>
          </a:p>
        </p:txBody>
      </p:sp>
      <p:sp>
        <p:nvSpPr>
          <p:cNvPr id="3" name="Text Placeholder 2">
            <a:extLst>
              <a:ext uri="{FF2B5EF4-FFF2-40B4-BE49-F238E27FC236}">
                <a16:creationId xmlns:a16="http://schemas.microsoft.com/office/drawing/2014/main" id="{E58A9E40-3491-462B-ABCD-ABE97C395215}"/>
              </a:ext>
            </a:extLst>
          </p:cNvPr>
          <p:cNvSpPr>
            <a:spLocks noGrp="1"/>
          </p:cNvSpPr>
          <p:nvPr>
            <p:ph type="body" sz="half" idx="1"/>
          </p:nvPr>
        </p:nvSpPr>
        <p:spPr/>
        <p:txBody>
          <a:bodyPr/>
          <a:lstStyle/>
          <a:p>
            <a:pPr>
              <a:defRPr/>
            </a:pPr>
            <a:endParaRPr lang="en-GB"/>
          </a:p>
        </p:txBody>
      </p:sp>
      <p:sp>
        <p:nvSpPr>
          <p:cNvPr id="4" name="Content Placeholder 3">
            <a:extLst>
              <a:ext uri="{FF2B5EF4-FFF2-40B4-BE49-F238E27FC236}">
                <a16:creationId xmlns:a16="http://schemas.microsoft.com/office/drawing/2014/main" id="{4CD7CCD5-2EB3-4B53-9592-CA2CF69275A0}"/>
              </a:ext>
            </a:extLst>
          </p:cNvPr>
          <p:cNvSpPr>
            <a:spLocks noGrp="1"/>
          </p:cNvSpPr>
          <p:nvPr>
            <p:ph sz="half" idx="2"/>
          </p:nvPr>
        </p:nvSpPr>
        <p:spPr/>
        <p:txBody>
          <a:bodyPr/>
          <a:lstStyle/>
          <a:p>
            <a:pPr>
              <a:defRPr/>
            </a:pPr>
            <a:endParaRPr lang="en-GB"/>
          </a:p>
        </p:txBody>
      </p:sp>
      <p:pic>
        <p:nvPicPr>
          <p:cNvPr id="12293" name="Picture 2" descr="Wit by Christopher Lloyd">
            <a:extLst>
              <a:ext uri="{FF2B5EF4-FFF2-40B4-BE49-F238E27FC236}">
                <a16:creationId xmlns:a16="http://schemas.microsoft.com/office/drawing/2014/main" id="{F0D3F797-C9CD-4F9D-B5CE-612348B26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62" y="4764"/>
            <a:ext cx="4808538"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7ED9-2BA5-4751-952C-FC74E7E11E03}"/>
              </a:ext>
            </a:extLst>
          </p:cNvPr>
          <p:cNvSpPr>
            <a:spLocks noGrp="1"/>
          </p:cNvSpPr>
          <p:nvPr>
            <p:ph type="title"/>
          </p:nvPr>
        </p:nvSpPr>
        <p:spPr/>
        <p:txBody>
          <a:bodyPr/>
          <a:lstStyle/>
          <a:p>
            <a:pPr>
              <a:defRPr/>
            </a:pPr>
            <a:endParaRPr lang="en-GB"/>
          </a:p>
        </p:txBody>
      </p:sp>
      <p:sp>
        <p:nvSpPr>
          <p:cNvPr id="3" name="Text Placeholder 2">
            <a:extLst>
              <a:ext uri="{FF2B5EF4-FFF2-40B4-BE49-F238E27FC236}">
                <a16:creationId xmlns:a16="http://schemas.microsoft.com/office/drawing/2014/main" id="{6B610534-6787-4F45-A79D-D0D9042317DD}"/>
              </a:ext>
            </a:extLst>
          </p:cNvPr>
          <p:cNvSpPr>
            <a:spLocks noGrp="1"/>
          </p:cNvSpPr>
          <p:nvPr>
            <p:ph type="body" sz="half" idx="1"/>
          </p:nvPr>
        </p:nvSpPr>
        <p:spPr/>
        <p:txBody>
          <a:bodyPr/>
          <a:lstStyle/>
          <a:p>
            <a:pPr>
              <a:defRPr/>
            </a:pPr>
            <a:endParaRPr lang="en-GB"/>
          </a:p>
        </p:txBody>
      </p:sp>
      <p:pic>
        <p:nvPicPr>
          <p:cNvPr id="5" name="Life and Death and not in the abstract either.mpg">
            <a:hlinkClick r:id="" action="ppaction://media"/>
            <a:extLst>
              <a:ext uri="{FF2B5EF4-FFF2-40B4-BE49-F238E27FC236}">
                <a16:creationId xmlns:a16="http://schemas.microsoft.com/office/drawing/2014/main" id="{84F5EC9F-E832-4410-8C98-7D9081FA66B6}"/>
              </a:ext>
            </a:extLst>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4572000" y="2492375"/>
            <a:ext cx="3048000" cy="228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47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Widescreen</PresentationFormat>
  <Paragraphs>74</Paragraphs>
  <Slides>27</Slides>
  <Notes>2</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Tahoma</vt:lpstr>
      <vt:lpstr>Wingdings</vt:lpstr>
      <vt:lpstr>Slit</vt:lpstr>
      <vt:lpstr>The Last things:  death, judgement, heaven and hell  </vt:lpstr>
      <vt:lpstr>PowerPoint Presentation</vt:lpstr>
      <vt:lpstr>Death</vt:lpstr>
      <vt:lpstr>PowerPoint Presentation</vt:lpstr>
      <vt:lpstr>PowerPoint Presentation</vt:lpstr>
      <vt:lpstr>PowerPoint Presentation</vt:lpstr>
      <vt:lpstr>No limits?</vt:lpstr>
      <vt:lpstr>PowerPoint Presentation</vt:lpstr>
      <vt:lpstr>PowerPoint Presentation</vt:lpstr>
      <vt:lpstr>PowerPoint Presentation</vt:lpstr>
      <vt:lpstr>PowerPoint Presentation</vt:lpstr>
      <vt:lpstr>PowerPoint Presentation</vt:lpstr>
      <vt:lpstr>Sheol</vt:lpstr>
      <vt:lpstr>Hades</vt:lpstr>
      <vt:lpstr>1 Cor 15.3-5</vt:lpstr>
      <vt:lpstr>PowerPoint Presentation</vt:lpstr>
      <vt:lpstr>When we die…..</vt:lpstr>
      <vt:lpstr>General Resurrection at end of time</vt:lpstr>
      <vt:lpstr>The Resurrection, Cookham</vt:lpstr>
      <vt:lpstr>Immediate ongoing life</vt:lpstr>
      <vt:lpstr>Gladiator</vt:lpstr>
      <vt:lpstr>When we die…..</vt:lpstr>
      <vt:lpstr>PowerPoint Presentation</vt:lpstr>
      <vt:lpstr>Resurrection Changes Our  Horizon</vt:lpstr>
      <vt:lpstr>PowerPoint Presentation</vt:lpstr>
      <vt:lpstr>Some helpful books</vt:lpstr>
      <vt:lpstr>Ain’t no grave…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things:  death, judgement heaven and hell</dc:title>
  <dc:creator>Bishop Mike</dc:creator>
  <cp:lastModifiedBy>Lesley Steed</cp:lastModifiedBy>
  <cp:revision>2</cp:revision>
  <dcterms:created xsi:type="dcterms:W3CDTF">2020-12-08T21:36:26Z</dcterms:created>
  <dcterms:modified xsi:type="dcterms:W3CDTF">2020-12-16T12:10:35Z</dcterms:modified>
</cp:coreProperties>
</file>