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media/image1.jpeg" ContentType="image/jpeg"/>
  <Override PartName="/ppt/media/image9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png" ContentType="image/pn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8880" cy="5306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8880" cy="5306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8880" cy="5306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8880" cy="5306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8880" cy="5306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7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8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9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1800" spc="-1" strike="noStrike">
                <a:latin typeface="Arial"/>
              </a:rPr>
              <a:t>Click to edit the title text format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1800" spc="-1" strike="noStrike">
                <a:latin typeface="Arial"/>
              </a:rPr>
              <a:t>Click to edit the title text format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3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2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2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2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2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2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5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79640" cy="7559640"/>
          </a:xfrm>
          <a:prstGeom prst="rect">
            <a:avLst/>
          </a:prstGeom>
          <a:ln>
            <a:noFill/>
          </a:ln>
        </p:spPr>
      </p:pic>
      <p:sp>
        <p:nvSpPr>
          <p:cNvPr id="191" name="CustomShape 1"/>
          <p:cNvSpPr/>
          <p:nvPr/>
        </p:nvSpPr>
        <p:spPr>
          <a:xfrm>
            <a:off x="2251080" y="1022040"/>
            <a:ext cx="4924440" cy="2001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5400" spc="-1" strike="noStrike">
                <a:solidFill>
                  <a:srgbClr val="ffff00"/>
                </a:solidFill>
                <a:latin typeface="Comic Sans MS"/>
              </a:rPr>
              <a:t>Bwana Asifiwe!</a:t>
            </a:r>
            <a:endParaRPr b="0" lang="en-GB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GB" sz="5400" spc="-1" strike="noStrike">
                <a:solidFill>
                  <a:srgbClr val="ffff00"/>
                </a:solidFill>
                <a:latin typeface="Comic Sans MS"/>
              </a:rPr>
              <a:t>Amina</a:t>
            </a:r>
            <a:endParaRPr b="0" lang="en-GB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" descr=""/>
          <p:cNvPicPr/>
          <p:nvPr/>
        </p:nvPicPr>
        <p:blipFill>
          <a:blip r:embed="rId1"/>
          <a:stretch/>
        </p:blipFill>
        <p:spPr>
          <a:xfrm>
            <a:off x="0" y="418320"/>
            <a:ext cx="10079640" cy="6722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" descr=""/>
          <p:cNvPicPr/>
          <p:nvPr/>
        </p:nvPicPr>
        <p:blipFill>
          <a:blip r:embed="rId1"/>
          <a:stretch/>
        </p:blipFill>
        <p:spPr>
          <a:xfrm>
            <a:off x="2210040" y="0"/>
            <a:ext cx="5659200" cy="755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" descr=""/>
          <p:cNvPicPr/>
          <p:nvPr/>
        </p:nvPicPr>
        <p:blipFill>
          <a:blip r:embed="rId1"/>
          <a:stretch/>
        </p:blipFill>
        <p:spPr>
          <a:xfrm>
            <a:off x="9360" y="-72000"/>
            <a:ext cx="10043280" cy="6695640"/>
          </a:xfrm>
          <a:prstGeom prst="rect">
            <a:avLst/>
          </a:prstGeom>
          <a:ln>
            <a:noFill/>
          </a:ln>
        </p:spPr>
      </p:pic>
      <p:sp>
        <p:nvSpPr>
          <p:cNvPr id="203" name="CustomShape 1"/>
          <p:cNvSpPr/>
          <p:nvPr/>
        </p:nvSpPr>
        <p:spPr>
          <a:xfrm>
            <a:off x="144000" y="6733800"/>
            <a:ext cx="9791640" cy="111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n-GB" sz="3600" spc="-1" strike="noStrike">
                <a:solidFill>
                  <a:srgbClr val="ffff00"/>
                </a:solidFill>
                <a:latin typeface="Arial"/>
              </a:rPr>
              <a:t>C</a:t>
            </a:r>
            <a:r>
              <a:rPr b="0" lang="en-GB" sz="3600" spc="-1" strike="noStrike">
                <a:solidFill>
                  <a:srgbClr val="ffff00"/>
                </a:solidFill>
                <a:latin typeface="Arial"/>
              </a:rPr>
              <a:t>hurch and </a:t>
            </a:r>
            <a:r>
              <a:rPr b="1" lang="en-GB" sz="3600" spc="-1" strike="noStrike">
                <a:solidFill>
                  <a:srgbClr val="ffff00"/>
                </a:solidFill>
                <a:latin typeface="Arial"/>
              </a:rPr>
              <a:t>C</a:t>
            </a:r>
            <a:r>
              <a:rPr b="0" lang="en-GB" sz="3600" spc="-1" strike="noStrike">
                <a:solidFill>
                  <a:srgbClr val="ffff00"/>
                </a:solidFill>
                <a:latin typeface="Arial"/>
              </a:rPr>
              <a:t>ommunity </a:t>
            </a:r>
            <a:r>
              <a:rPr b="1" lang="en-GB" sz="3600" spc="-1" strike="noStrike">
                <a:solidFill>
                  <a:srgbClr val="ffff00"/>
                </a:solidFill>
                <a:latin typeface="Arial"/>
              </a:rPr>
              <a:t>M</a:t>
            </a:r>
            <a:r>
              <a:rPr b="0" lang="en-GB" sz="3600" spc="-1" strike="noStrike">
                <a:solidFill>
                  <a:srgbClr val="ffff00"/>
                </a:solidFill>
                <a:latin typeface="Arial"/>
              </a:rPr>
              <a:t>obilisation </a:t>
            </a:r>
            <a:r>
              <a:rPr b="1" lang="en-GB" sz="3600" spc="-1" strike="noStrike">
                <a:solidFill>
                  <a:srgbClr val="ffff00"/>
                </a:solidFill>
                <a:latin typeface="Arial"/>
              </a:rPr>
              <a:t>P</a:t>
            </a:r>
            <a:r>
              <a:rPr b="0" lang="en-GB" sz="3600" spc="-1" strike="noStrike">
                <a:solidFill>
                  <a:srgbClr val="ffff00"/>
                </a:solidFill>
                <a:latin typeface="Arial"/>
              </a:rPr>
              <a:t>rocess</a:t>
            </a:r>
            <a:endParaRPr b="0" lang="en-GB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79640" cy="755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Picture 2" descr=""/>
          <p:cNvPicPr/>
          <p:nvPr/>
        </p:nvPicPr>
        <p:blipFill>
          <a:blip r:embed="rId1"/>
          <a:stretch/>
        </p:blipFill>
        <p:spPr>
          <a:xfrm>
            <a:off x="-504000" y="783360"/>
            <a:ext cx="10895400" cy="6128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0" y="0"/>
            <a:ext cx="10007640" cy="755964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" descr=""/>
          <p:cNvPicPr/>
          <p:nvPr/>
        </p:nvPicPr>
        <p:blipFill>
          <a:blip r:embed="rId1"/>
          <a:stretch/>
        </p:blipFill>
        <p:spPr>
          <a:xfrm>
            <a:off x="58320" y="57240"/>
            <a:ext cx="10078920" cy="7559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" descr=""/>
          <p:cNvPicPr/>
          <p:nvPr/>
        </p:nvPicPr>
        <p:blipFill>
          <a:blip r:embed="rId1"/>
          <a:stretch/>
        </p:blipFill>
        <p:spPr>
          <a:xfrm>
            <a:off x="1800" y="0"/>
            <a:ext cx="10078920" cy="7559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79640" cy="755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" descr=""/>
          <p:cNvPicPr/>
          <p:nvPr/>
        </p:nvPicPr>
        <p:blipFill>
          <a:blip r:embed="rId1"/>
          <a:stretch/>
        </p:blipFill>
        <p:spPr>
          <a:xfrm>
            <a:off x="63720" y="30240"/>
            <a:ext cx="10079280" cy="7558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" descr=""/>
          <p:cNvPicPr/>
          <p:nvPr/>
        </p:nvPicPr>
        <p:blipFill>
          <a:blip r:embed="rId1"/>
          <a:stretch/>
        </p:blipFill>
        <p:spPr>
          <a:xfrm>
            <a:off x="2195640" y="0"/>
            <a:ext cx="5688360" cy="755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" descr=""/>
          <p:cNvPicPr/>
          <p:nvPr/>
        </p:nvPicPr>
        <p:blipFill>
          <a:blip r:embed="rId1"/>
          <a:stretch/>
        </p:blipFill>
        <p:spPr>
          <a:xfrm>
            <a:off x="63720" y="30240"/>
            <a:ext cx="10079280" cy="7558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" descr=""/>
          <p:cNvPicPr/>
          <p:nvPr/>
        </p:nvPicPr>
        <p:blipFill>
          <a:blip r:embed="rId1"/>
          <a:stretch/>
        </p:blipFill>
        <p:spPr>
          <a:xfrm>
            <a:off x="63720" y="30240"/>
            <a:ext cx="10079280" cy="7558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" descr=""/>
          <p:cNvPicPr/>
          <p:nvPr/>
        </p:nvPicPr>
        <p:blipFill>
          <a:blip r:embed="rId1"/>
          <a:stretch/>
        </p:blipFill>
        <p:spPr>
          <a:xfrm>
            <a:off x="-1151640" y="-987480"/>
            <a:ext cx="12095280" cy="8547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" descr=""/>
          <p:cNvPicPr/>
          <p:nvPr/>
        </p:nvPicPr>
        <p:blipFill>
          <a:blip r:embed="rId1"/>
          <a:stretch/>
        </p:blipFill>
        <p:spPr>
          <a:xfrm>
            <a:off x="63720" y="30240"/>
            <a:ext cx="10079280" cy="7558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" descr=""/>
          <p:cNvPicPr/>
          <p:nvPr/>
        </p:nvPicPr>
        <p:blipFill>
          <a:blip r:embed="rId1"/>
          <a:stretch/>
        </p:blipFill>
        <p:spPr>
          <a:xfrm>
            <a:off x="64800" y="-25560"/>
            <a:ext cx="10078920" cy="7559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79640" cy="755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Picture 4" descr=""/>
          <p:cNvPicPr/>
          <p:nvPr/>
        </p:nvPicPr>
        <p:blipFill>
          <a:blip r:embed="rId1"/>
          <a:stretch/>
        </p:blipFill>
        <p:spPr>
          <a:xfrm>
            <a:off x="-959760" y="360000"/>
            <a:ext cx="12191400" cy="6857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Picture 2" descr=""/>
          <p:cNvPicPr/>
          <p:nvPr/>
        </p:nvPicPr>
        <p:blipFill>
          <a:blip r:embed="rId1"/>
          <a:stretch/>
        </p:blipFill>
        <p:spPr>
          <a:xfrm rot="5400000">
            <a:off x="2571480" y="-2612160"/>
            <a:ext cx="6857280" cy="12191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" descr=""/>
          <p:cNvPicPr/>
          <p:nvPr/>
        </p:nvPicPr>
        <p:blipFill>
          <a:blip r:embed="rId1"/>
          <a:stretch/>
        </p:blipFill>
        <p:spPr>
          <a:xfrm>
            <a:off x="63720" y="30240"/>
            <a:ext cx="10079280" cy="7558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79640" cy="755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" descr=""/>
          <p:cNvPicPr/>
          <p:nvPr/>
        </p:nvPicPr>
        <p:blipFill>
          <a:blip r:embed="rId1"/>
          <a:stretch/>
        </p:blipFill>
        <p:spPr>
          <a:xfrm>
            <a:off x="63720" y="1177200"/>
            <a:ext cx="10079280" cy="5264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" descr=""/>
          <p:cNvPicPr/>
          <p:nvPr/>
        </p:nvPicPr>
        <p:blipFill>
          <a:blip r:embed="rId1"/>
          <a:stretch/>
        </p:blipFill>
        <p:spPr>
          <a:xfrm>
            <a:off x="-444960" y="144000"/>
            <a:ext cx="10583280" cy="7055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63722</TotalTime>
  <Application>LibreOffice/6.3.5.2$Windows_X86_64 LibreOffice_project/dd0751754f11728f69b42ee2af66670068624673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2014-03-13T11:00:46Z</dcterms:created>
  <dc:creator/>
  <dc:description/>
  <dc:language>en-GB</dc:language>
  <cp:lastModifiedBy/>
  <dcterms:modified xsi:type="dcterms:W3CDTF">2020-07-01T16:25:00Z</dcterms:modified>
  <cp:revision>186</cp:revision>
  <dc:subject/>
  <dc:title/>
</cp:coreProperties>
</file>