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449262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ED2"/>
          </a:solidFill>
        </a:fill>
      </a:tcStyle>
    </a:wholeTbl>
    <a:band2H>
      <a:tcTxStyle/>
      <a:tcStyle>
        <a:tcBdr/>
        <a:fill>
          <a:solidFill>
            <a:srgbClr val="E7EFEA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6DF"/>
          </a:solidFill>
        </a:fill>
      </a:tcStyle>
    </a:wholeTbl>
    <a:band2H>
      <a:tcTxStyle/>
      <a:tcStyle>
        <a:tcBdr/>
        <a:fill>
          <a:solidFill>
            <a:srgbClr val="E7ECF0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1pPr>
    <a:lvl2pPr indent="228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2pPr>
    <a:lvl3pPr indent="457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3pPr>
    <a:lvl4pPr indent="685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4pPr>
    <a:lvl5pPr indent="9144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5pPr>
    <a:lvl6pPr indent="11430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6pPr>
    <a:lvl7pPr indent="13716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7pPr>
    <a:lvl8pPr indent="16002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8pPr>
    <a:lvl9pPr indent="1828800" defTabSz="449262" latinLnBrk="0">
      <a:spcBef>
        <a:spcPts val="400"/>
      </a:spcBef>
      <a:defRPr sz="1200">
        <a:latin typeface="+mn-lt"/>
        <a:ea typeface="+mn-ea"/>
        <a:cs typeface="+mn-cs"/>
        <a:sym typeface="Times New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2019599" y="107999"/>
            <a:ext cx="6969602" cy="946801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8399" y="1198799"/>
            <a:ext cx="3978001" cy="6460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None/>
              <a:defRPr b="1"/>
            </a:lvl1pPr>
            <a:lvl2pPr marL="0" indent="457200">
              <a:buSzTx/>
              <a:buNone/>
              <a:defRPr b="1"/>
            </a:lvl2pPr>
            <a:lvl3pPr marL="0" indent="914400">
              <a:buSzTx/>
              <a:buNone/>
              <a:defRPr b="1"/>
            </a:lvl3pPr>
            <a:lvl4pPr marL="0" indent="1371600">
              <a:buSzTx/>
              <a:buNone/>
              <a:defRPr b="1"/>
            </a:lvl4pPr>
            <a:lvl5pPr marL="0" indent="1828800">
              <a:buSz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7600" y="1198799"/>
            <a:ext cx="3978000" cy="646025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None/>
              <a:defRPr b="1"/>
            </a:pPr>
            <a:endParaRPr/>
          </a:p>
        </p:txBody>
      </p:sp>
      <p:sp>
        <p:nvSpPr>
          <p:cNvPr id="14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7020272" y="6318000"/>
            <a:ext cx="1598401" cy="540001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7525" y="1196975"/>
            <a:ext cx="8108950" cy="23701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0272" y="6318000"/>
            <a:ext cx="1598401" cy="540001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and bottom - on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7523" y="1196975"/>
            <a:ext cx="8110802" cy="23701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0272" y="6318000"/>
            <a:ext cx="1598401" cy="540001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and bottom - tw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7525" y="1196975"/>
            <a:ext cx="3982467" cy="23701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0272" y="6318000"/>
            <a:ext cx="1598401" cy="540001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195" name="Title Text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7525" y="1196975"/>
            <a:ext cx="3982467" cy="23701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0272" y="6318000"/>
            <a:ext cx="1598401" cy="540001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and bottom: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 txBox="1">
            <a:spLocks noGrp="1"/>
          </p:cNvSpPr>
          <p:nvPr>
            <p:ph type="body" idx="1"/>
          </p:nvPr>
        </p:nvSpPr>
        <p:spPr>
          <a:xfrm>
            <a:off x="517525" y="1196975"/>
            <a:ext cx="8108950" cy="31572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0272" y="6318000"/>
            <a:ext cx="1598401" cy="540001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p and bottom: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223" name="Title Text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7525" y="1196975"/>
            <a:ext cx="8108950" cy="15804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0272" y="6318000"/>
            <a:ext cx="1598401" cy="540001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237" name="Title Text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2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20272" y="6318000"/>
            <a:ext cx="1598401" cy="540000"/>
          </a:xfrm>
          <a:prstGeom prst="rect">
            <a:avLst/>
          </a:prstGeom>
        </p:spPr>
        <p:txBody>
          <a:bodyPr anchor="ctr"/>
          <a:lstStyle>
            <a:lvl1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2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020272" y="6318000"/>
            <a:ext cx="1598401" cy="540000"/>
          </a:xfrm>
          <a:prstGeom prst="rect">
            <a:avLst/>
          </a:prstGeom>
        </p:spPr>
        <p:txBody>
          <a:bodyPr anchor="ctr"/>
          <a:lstStyle>
            <a:lvl1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7162" y="2349500"/>
            <a:ext cx="4749801" cy="1871664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None/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0272" y="6318250"/>
            <a:ext cx="1598401" cy="541528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xfrm>
            <a:off x="517525" y="1196975"/>
            <a:ext cx="8108950" cy="48942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0272" y="6318000"/>
            <a:ext cx="1598401" cy="540001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7525" y="1196975"/>
            <a:ext cx="3978275" cy="48942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0272" y="6318000"/>
            <a:ext cx="1598401" cy="540001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- one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2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7525" y="1196975"/>
            <a:ext cx="3978275" cy="48942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0272" y="6318000"/>
            <a:ext cx="1598401" cy="540001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thirds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6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/>
          </p:nvPr>
        </p:nvSpPr>
        <p:spPr>
          <a:xfrm>
            <a:off x="517523" y="1196975"/>
            <a:ext cx="5278613" cy="48942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0272" y="6318000"/>
            <a:ext cx="1598401" cy="540001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thirds one third - one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0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idx="1"/>
          </p:nvPr>
        </p:nvSpPr>
        <p:spPr>
          <a:xfrm>
            <a:off x="517523" y="1196975"/>
            <a:ext cx="5278613" cy="48942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0272" y="6318000"/>
            <a:ext cx="1598401" cy="540001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ne third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7523" y="1196975"/>
            <a:ext cx="2686325" cy="48942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0272" y="6318000"/>
            <a:ext cx="1598401" cy="540001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"/>
          <p:cNvSpPr/>
          <p:nvPr/>
        </p:nvSpPr>
        <p:spPr>
          <a:xfrm>
            <a:off x="0" y="6318250"/>
            <a:ext cx="9144000" cy="54152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8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 15"/>
          <p:cNvSpPr txBox="1"/>
          <p:nvPr/>
        </p:nvSpPr>
        <p:spPr>
          <a:xfrm rot="16200000">
            <a:off x="7013549" y="6472758"/>
            <a:ext cx="415899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MH</a:t>
            </a:r>
          </a:p>
        </p:txBody>
      </p:sp>
      <p:pic>
        <p:nvPicPr>
          <p:cNvPr id="121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43600" y="1197296"/>
            <a:ext cx="2673626" cy="48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23" name="Body Level One…"/>
          <p:cNvSpPr txBox="1">
            <a:spLocks noGrp="1"/>
          </p:cNvSpPr>
          <p:nvPr>
            <p:ph type="body" idx="1"/>
          </p:nvPr>
        </p:nvSpPr>
        <p:spPr>
          <a:xfrm>
            <a:off x="517523" y="1196975"/>
            <a:ext cx="5278613" cy="489426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020272" y="6318000"/>
            <a:ext cx="1598401" cy="540001"/>
          </a:xfrm>
          <a:prstGeom prst="rect">
            <a:avLst/>
          </a:prstGeom>
        </p:spPr>
        <p:txBody>
          <a:bodyPr anchor="ctr"/>
          <a:lstStyle/>
          <a:p>
            <a:pPr marL="0" indent="269999">
              <a:spcBef>
                <a:spcPts val="0"/>
              </a:spcBef>
              <a:buSzTx/>
              <a:buNone/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943600" y="1197296"/>
            <a:ext cx="2674800" cy="16589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43600" y="2856273"/>
            <a:ext cx="2673626" cy="3237023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57162" y="4241800"/>
            <a:ext cx="8688388" cy="1871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107950" y="107950"/>
            <a:ext cx="1800225" cy="90011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5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" name="Picture 7" descr="Picture 7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0" y="6318250"/>
            <a:ext cx="1619250" cy="53975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08657" y="6396355"/>
            <a:ext cx="370543" cy="383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20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chemeClr val="accent5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chemeClr val="accent5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chemeClr val="accent5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chemeClr val="accent5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chemeClr val="accent5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chemeClr val="accent5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chemeClr val="accent5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chemeClr val="accent5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1" i="0" u="none" strike="noStrike" cap="none" spc="0" baseline="0">
          <a:ln>
            <a:noFill/>
          </a:ln>
          <a:solidFill>
            <a:schemeClr val="accent5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800100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08314" marR="0" indent="-293914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14500" marR="0" indent="-342900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–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2402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974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546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6118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69079" marR="0" indent="-411479" algn="l" defTabSz="9144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Tx/>
        <a:buChar char="»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20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40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60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80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600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20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40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600" algn="r" defTabSz="449262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8"/>
          <p:cNvSpPr txBox="1"/>
          <p:nvPr/>
        </p:nvSpPr>
        <p:spPr>
          <a:xfrm>
            <a:off x="1684799" y="6396355"/>
            <a:ext cx="540000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>
                <a:solidFill>
                  <a:srgbClr val="F2EFE4"/>
                </a:solidFill>
              </a:defRPr>
            </a:lvl1pPr>
          </a:lstStyle>
          <a:p>
            <a:r>
              <a:t>B03 spirituality for mission</a:t>
            </a:r>
          </a:p>
        </p:txBody>
      </p:sp>
      <p:sp>
        <p:nvSpPr>
          <p:cNvPr id="261" name="Rectangle 16"/>
          <p:cNvSpPr txBox="1">
            <a:spLocks noGrp="1"/>
          </p:cNvSpPr>
          <p:nvPr>
            <p:ph type="title"/>
          </p:nvPr>
        </p:nvSpPr>
        <p:spPr>
          <a:xfrm>
            <a:off x="157163" y="4241799"/>
            <a:ext cx="8688387" cy="1871665"/>
          </a:xfrm>
          <a:prstGeom prst="rect">
            <a:avLst/>
          </a:prstGeom>
        </p:spPr>
        <p:txBody>
          <a:bodyPr/>
          <a:lstStyle/>
          <a:p>
            <a:r>
              <a:rPr dirty="0"/>
              <a:t>spirituality for mission</a:t>
            </a:r>
          </a:p>
        </p:txBody>
      </p:sp>
      <p:sp>
        <p:nvSpPr>
          <p:cNvPr id="262" name="Rectangle 13"/>
          <p:cNvSpPr txBox="1">
            <a:spLocks noGrp="1"/>
          </p:cNvSpPr>
          <p:nvPr>
            <p:ph type="sldNum" sz="quarter" idx="2"/>
          </p:nvPr>
        </p:nvSpPr>
        <p:spPr>
          <a:xfrm>
            <a:off x="8841858" y="6396355"/>
            <a:ext cx="237342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pic>
        <p:nvPicPr>
          <p:cNvPr id="263" name="Picture 27" descr="Picture 2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1637" y="215900"/>
            <a:ext cx="4749801" cy="3644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Footer Placeholder 4"/>
          <p:cNvSpPr txBox="1"/>
          <p:nvPr/>
        </p:nvSpPr>
        <p:spPr>
          <a:xfrm>
            <a:off x="1684799" y="6396355"/>
            <a:ext cx="540000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>
                <a:solidFill>
                  <a:srgbClr val="F2EFE4"/>
                </a:solidFill>
              </a:defRPr>
            </a:lvl1pPr>
          </a:lstStyle>
          <a:p>
            <a:r>
              <a:t>B03 spirituality for mission</a:t>
            </a:r>
          </a:p>
        </p:txBody>
      </p:sp>
      <p:sp>
        <p:nvSpPr>
          <p:cNvPr id="336" name="Content Placeholder 11"/>
          <p:cNvSpPr txBox="1">
            <a:spLocks noGrp="1"/>
          </p:cNvSpPr>
          <p:nvPr>
            <p:ph type="body" idx="1"/>
          </p:nvPr>
        </p:nvSpPr>
        <p:spPr>
          <a:xfrm>
            <a:off x="517525" y="1196975"/>
            <a:ext cx="8108950" cy="489426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Trebuchet MS"/>
              <a:buChar char="“"/>
              <a:defRPr sz="3400"/>
            </a:pPr>
            <a:endParaRPr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Trebuchet MS"/>
              <a:buChar char="“"/>
              <a:defRPr sz="3400"/>
            </a:pPr>
            <a:r>
              <a:t>We do not want you to copy or imitate us. We want to be like a ship that has crossed the ocean, leaving a wake of foam, which soon fades away. We want you to follow the Spirit, which we have sought to follow, but which must be sought anew in every generation.</a:t>
            </a:r>
          </a:p>
          <a:p>
            <a:pPr marL="0" lvl="1" indent="400050">
              <a:lnSpc>
                <a:spcPct val="80000"/>
              </a:lnSpc>
              <a:spcBef>
                <a:spcPts val="500"/>
              </a:spcBef>
              <a:buSzTx/>
              <a:buNone/>
              <a:defRPr sz="3400">
                <a:solidFill>
                  <a:schemeClr val="accent1"/>
                </a:solidFill>
              </a:defRPr>
            </a:pPr>
            <a:r>
              <a:t>Cited by E Arnold, </a:t>
            </a:r>
            <a:r>
              <a:rPr i="1"/>
              <a:t>Why we Live in Community</a:t>
            </a:r>
          </a:p>
        </p:txBody>
      </p:sp>
      <p:sp>
        <p:nvSpPr>
          <p:cNvPr id="337" name="Rectangle 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234900" defTabSz="795527">
              <a:spcBef>
                <a:spcPts val="0"/>
              </a:spcBef>
              <a:buSzTx/>
              <a:buNone/>
              <a:defRPr sz="3132">
                <a:solidFill>
                  <a:srgbClr val="FFFFFF"/>
                </a:solidFill>
              </a:defRPr>
            </a:lvl1pPr>
          </a:lstStyle>
          <a:p>
            <a:r>
              <a:t>15</a:t>
            </a:r>
          </a:p>
        </p:txBody>
      </p:sp>
      <p:sp>
        <p:nvSpPr>
          <p:cNvPr id="338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708657" y="6396355"/>
            <a:ext cx="370543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Footer Placeholder 4"/>
          <p:cNvSpPr txBox="1"/>
          <p:nvPr/>
        </p:nvSpPr>
        <p:spPr>
          <a:xfrm>
            <a:off x="1684799" y="6396355"/>
            <a:ext cx="540000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>
                <a:solidFill>
                  <a:srgbClr val="F2EFE4"/>
                </a:solidFill>
              </a:defRPr>
            </a:lvl1pPr>
          </a:lstStyle>
          <a:p>
            <a:r>
              <a:t>B03 spirituality for mission</a:t>
            </a:r>
          </a:p>
        </p:txBody>
      </p:sp>
      <p:sp>
        <p:nvSpPr>
          <p:cNvPr id="341" name="Content Placeholder 11"/>
          <p:cNvSpPr txBox="1">
            <a:spLocks noGrp="1"/>
          </p:cNvSpPr>
          <p:nvPr>
            <p:ph type="body" idx="1"/>
          </p:nvPr>
        </p:nvSpPr>
        <p:spPr>
          <a:xfrm>
            <a:off x="301625" y="3279775"/>
            <a:ext cx="8359775" cy="489426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Trebuchet MS"/>
              <a:buChar char="“"/>
              <a:defRPr sz="3100"/>
            </a:pPr>
            <a:endParaRPr/>
          </a:p>
          <a:p>
            <a:pPr marL="342900" indent="-34290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30000"/>
              <a:buFont typeface="Trebuchet MS"/>
              <a:buChar char="“"/>
              <a:defRPr sz="3100"/>
            </a:pPr>
            <a:r>
              <a:t>At the heart of apostolic spirituality lies one great, central, bewildering, joyful, life-giving discovery - that Jesus is alive. Everything else really does flow from that.</a:t>
            </a:r>
          </a:p>
          <a:p>
            <a:pPr marL="0" lvl="1" indent="400050">
              <a:lnSpc>
                <a:spcPct val="80000"/>
              </a:lnSpc>
              <a:spcBef>
                <a:spcPts val="500"/>
              </a:spcBef>
              <a:buSzTx/>
              <a:buNone/>
              <a:defRPr sz="3100">
                <a:solidFill>
                  <a:schemeClr val="accent1"/>
                </a:solidFill>
              </a:defRPr>
            </a:pPr>
            <a:r>
              <a:t>Susan Hope, </a:t>
            </a:r>
            <a:r>
              <a:rPr i="1"/>
              <a:t>Mission-shaped Spirituality</a:t>
            </a:r>
          </a:p>
        </p:txBody>
      </p:sp>
      <p:sp>
        <p:nvSpPr>
          <p:cNvPr id="342" name="Rectangle 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234900" defTabSz="795527">
              <a:spcBef>
                <a:spcPts val="0"/>
              </a:spcBef>
              <a:buSzTx/>
              <a:buNone/>
              <a:defRPr sz="3132">
                <a:solidFill>
                  <a:srgbClr val="FFFFFF"/>
                </a:solidFill>
              </a:defRPr>
            </a:lvl1pPr>
          </a:lstStyle>
          <a:p>
            <a:r>
              <a:t>12</a:t>
            </a:r>
          </a:p>
        </p:txBody>
      </p:sp>
      <p:sp>
        <p:nvSpPr>
          <p:cNvPr id="343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708657" y="6396355"/>
            <a:ext cx="370543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Footer Placeholder 3"/>
          <p:cNvSpPr txBox="1"/>
          <p:nvPr/>
        </p:nvSpPr>
        <p:spPr>
          <a:xfrm>
            <a:off x="1684799" y="6396355"/>
            <a:ext cx="540000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>
                <a:solidFill>
                  <a:srgbClr val="F2EFE4"/>
                </a:solidFill>
              </a:defRPr>
            </a:lvl1pPr>
          </a:lstStyle>
          <a:p>
            <a:r>
              <a:t>B03 spirituality for mission</a:t>
            </a:r>
          </a:p>
        </p:txBody>
      </p:sp>
      <p:sp>
        <p:nvSpPr>
          <p:cNvPr id="266" name="Rectangle 2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/>
          <a:p>
            <a:r>
              <a:t>Learning outcomes</a:t>
            </a:r>
          </a:p>
        </p:txBody>
      </p:sp>
      <p:sp>
        <p:nvSpPr>
          <p:cNvPr id="267" name="Rectangle 3"/>
          <p:cNvSpPr txBox="1">
            <a:spLocks noGrp="1"/>
          </p:cNvSpPr>
          <p:nvPr>
            <p:ph type="body" idx="1"/>
          </p:nvPr>
        </p:nvSpPr>
        <p:spPr>
          <a:xfrm>
            <a:off x="517525" y="1196975"/>
            <a:ext cx="8108950" cy="4894263"/>
          </a:xfrm>
          <a:prstGeom prst="rect">
            <a:avLst/>
          </a:prstGeom>
        </p:spPr>
        <p:txBody>
          <a:bodyPr/>
          <a:lstStyle/>
          <a:p>
            <a:r>
              <a:t>‘mission spirituality’</a:t>
            </a:r>
          </a:p>
          <a:p>
            <a:r>
              <a:t>some marks of an apostolic person, group or community</a:t>
            </a:r>
          </a:p>
          <a:p>
            <a:r>
              <a:t>what you need to grow and flourish spiritually in a mission-shaped ministry</a:t>
            </a:r>
          </a:p>
        </p:txBody>
      </p:sp>
      <p:sp>
        <p:nvSpPr>
          <p:cNvPr id="268" name="Text Placeholder 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234900" defTabSz="795527">
              <a:spcBef>
                <a:spcPts val="0"/>
              </a:spcBef>
              <a:buSzTx/>
              <a:buNone/>
              <a:defRPr sz="3132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269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841858" y="6396355"/>
            <a:ext cx="237342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Footer Placeholder 4"/>
          <p:cNvSpPr txBox="1"/>
          <p:nvPr/>
        </p:nvSpPr>
        <p:spPr>
          <a:xfrm>
            <a:off x="1684799" y="6396355"/>
            <a:ext cx="540000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>
                <a:solidFill>
                  <a:srgbClr val="F2EFE4"/>
                </a:solidFill>
              </a:defRPr>
            </a:lvl1pPr>
          </a:lstStyle>
          <a:p>
            <a:r>
              <a:t>B03 spirituality for mission</a:t>
            </a:r>
          </a:p>
        </p:txBody>
      </p:sp>
      <p:sp>
        <p:nvSpPr>
          <p:cNvPr id="272" name="Rectangle 2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/>
          <a:p>
            <a:r>
              <a:t>Finishing well</a:t>
            </a:r>
          </a:p>
        </p:txBody>
      </p:sp>
      <p:sp>
        <p:nvSpPr>
          <p:cNvPr id="273" name="Content Placeholder 11"/>
          <p:cNvSpPr txBox="1">
            <a:spLocks noGrp="1"/>
          </p:cNvSpPr>
          <p:nvPr>
            <p:ph type="body" idx="1"/>
          </p:nvPr>
        </p:nvSpPr>
        <p:spPr>
          <a:xfrm>
            <a:off x="466725" y="257175"/>
            <a:ext cx="8401695" cy="489426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>
                <a:solidFill>
                  <a:schemeClr val="accent3">
                    <a:satOff val="-33751"/>
                    <a:lumOff val="16078"/>
                  </a:schemeClr>
                </a:solidFill>
              </a:defRPr>
            </a:pPr>
            <a:endParaRPr/>
          </a:p>
          <a:p>
            <a:pPr marL="0" indent="0" algn="ctr">
              <a:buSzTx/>
              <a:buNone/>
              <a:defRPr>
                <a:solidFill>
                  <a:schemeClr val="accent3">
                    <a:satOff val="-33751"/>
                    <a:lumOff val="16078"/>
                  </a:schemeClr>
                </a:solidFill>
              </a:defRPr>
            </a:pPr>
            <a:endParaRPr/>
          </a:p>
          <a:p>
            <a:pPr marL="0" indent="0" algn="ctr">
              <a:buSzTx/>
              <a:buNone/>
              <a:defRPr>
                <a:solidFill>
                  <a:schemeClr val="accent3">
                    <a:satOff val="-33751"/>
                    <a:lumOff val="16078"/>
                  </a:schemeClr>
                </a:solidFill>
              </a:defRPr>
            </a:pPr>
            <a:r>
              <a:t>Never let the work you are seeking to </a:t>
            </a:r>
          </a:p>
          <a:p>
            <a:pPr marL="0" indent="0" algn="ctr">
              <a:buSzTx/>
              <a:buNone/>
              <a:defRPr>
                <a:solidFill>
                  <a:schemeClr val="accent3">
                    <a:satOff val="-33751"/>
                    <a:lumOff val="16078"/>
                  </a:schemeClr>
                </a:solidFill>
              </a:defRPr>
            </a:pPr>
            <a:r>
              <a:t>do for God become greater than</a:t>
            </a:r>
          </a:p>
          <a:p>
            <a:pPr marL="0" indent="0" algn="ctr">
              <a:buSzTx/>
              <a:buNone/>
              <a:defRPr>
                <a:solidFill>
                  <a:schemeClr val="accent3">
                    <a:satOff val="-33751"/>
                    <a:lumOff val="16078"/>
                  </a:schemeClr>
                </a:solidFill>
              </a:defRPr>
            </a:pPr>
            <a:r>
              <a:t> the work God is doing in you</a:t>
            </a:r>
          </a:p>
        </p:txBody>
      </p:sp>
      <p:pic>
        <p:nvPicPr>
          <p:cNvPr id="274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5523" y="3745858"/>
            <a:ext cx="3971429" cy="2438096"/>
          </a:xfrm>
          <a:prstGeom prst="rect">
            <a:avLst/>
          </a:prstGeom>
          <a:ln w="12700">
            <a:miter lim="400000"/>
          </a:ln>
        </p:spPr>
      </p:pic>
      <p:sp>
        <p:nvSpPr>
          <p:cNvPr id="275" name="Rectangle 5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234900" defTabSz="795527">
              <a:spcBef>
                <a:spcPts val="0"/>
              </a:spcBef>
              <a:buSzTx/>
              <a:buNone/>
              <a:defRPr sz="3132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27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841858" y="6396355"/>
            <a:ext cx="237342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Footer Placeholder 3"/>
          <p:cNvSpPr txBox="1"/>
          <p:nvPr/>
        </p:nvSpPr>
        <p:spPr>
          <a:xfrm>
            <a:off x="1684799" y="6396355"/>
            <a:ext cx="540000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>
                <a:solidFill>
                  <a:srgbClr val="F2EFE4"/>
                </a:solidFill>
              </a:defRPr>
            </a:lvl1pPr>
          </a:lstStyle>
          <a:p>
            <a:r>
              <a:t>B03 spirituality for mission</a:t>
            </a:r>
          </a:p>
        </p:txBody>
      </p:sp>
      <p:sp>
        <p:nvSpPr>
          <p:cNvPr id="279" name="Rectangle 2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/>
          <a:p>
            <a:r>
              <a:t> Spiritual formation</a:t>
            </a:r>
          </a:p>
        </p:txBody>
      </p:sp>
      <p:sp>
        <p:nvSpPr>
          <p:cNvPr id="280" name="Text Placeholder 1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234900" defTabSz="795527">
              <a:spcBef>
                <a:spcPts val="0"/>
              </a:spcBef>
              <a:buSzTx/>
              <a:buNone/>
              <a:defRPr sz="3132">
                <a:solidFill>
                  <a:srgbClr val="FFFFFF"/>
                </a:solidFill>
              </a:defRPr>
            </a:lvl1pPr>
          </a:lstStyle>
          <a:p>
            <a:r>
              <a:t> -</a:t>
            </a:r>
          </a:p>
        </p:txBody>
      </p:sp>
      <p:sp>
        <p:nvSpPr>
          <p:cNvPr id="281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841858" y="6396355"/>
            <a:ext cx="237342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82" name="Triangle"/>
          <p:cNvSpPr/>
          <p:nvPr/>
        </p:nvSpPr>
        <p:spPr>
          <a:xfrm>
            <a:off x="1566763" y="1917916"/>
            <a:ext cx="4863208" cy="3903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satOff val="-33751"/>
              <a:lumOff val="16078"/>
            </a:schemeClr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Our…"/>
          <p:cNvSpPr txBox="1"/>
          <p:nvPr/>
        </p:nvSpPr>
        <p:spPr>
          <a:xfrm>
            <a:off x="2764395" y="4256742"/>
            <a:ext cx="246794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 defTabSz="584200">
              <a:lnSpc>
                <a:spcPct val="100000"/>
              </a:lnSpc>
              <a:defRPr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Our</a:t>
            </a:r>
          </a:p>
          <a:p>
            <a:pPr algn="ctr" defTabSz="584200">
              <a:lnSpc>
                <a:spcPct val="100000"/>
              </a:lnSpc>
              <a:defRPr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Environment</a:t>
            </a:r>
          </a:p>
        </p:txBody>
      </p:sp>
      <p:sp>
        <p:nvSpPr>
          <p:cNvPr id="284" name="The stories we believe"/>
          <p:cNvSpPr txBox="1"/>
          <p:nvPr/>
        </p:nvSpPr>
        <p:spPr>
          <a:xfrm>
            <a:off x="2020304" y="1175652"/>
            <a:ext cx="42846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The stories we believe</a:t>
            </a:r>
          </a:p>
        </p:txBody>
      </p:sp>
      <p:sp>
        <p:nvSpPr>
          <p:cNvPr id="285" name="Habits"/>
          <p:cNvSpPr txBox="1"/>
          <p:nvPr/>
        </p:nvSpPr>
        <p:spPr>
          <a:xfrm>
            <a:off x="159767" y="5204541"/>
            <a:ext cx="129971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Habits</a:t>
            </a:r>
          </a:p>
        </p:txBody>
      </p:sp>
      <p:sp>
        <p:nvSpPr>
          <p:cNvPr id="286" name="Relationships"/>
          <p:cNvSpPr txBox="1"/>
          <p:nvPr/>
        </p:nvSpPr>
        <p:spPr>
          <a:xfrm>
            <a:off x="8978731" y="6731000"/>
            <a:ext cx="3358457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Relationships</a:t>
            </a:r>
          </a:p>
        </p:txBody>
      </p:sp>
      <p:sp>
        <p:nvSpPr>
          <p:cNvPr id="287" name="Relationships"/>
          <p:cNvSpPr txBox="1"/>
          <p:nvPr/>
        </p:nvSpPr>
        <p:spPr>
          <a:xfrm>
            <a:off x="8978731" y="6604000"/>
            <a:ext cx="3358457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Relationships</a:t>
            </a:r>
          </a:p>
        </p:txBody>
      </p:sp>
      <p:sp>
        <p:nvSpPr>
          <p:cNvPr id="288" name="Relationships"/>
          <p:cNvSpPr txBox="1"/>
          <p:nvPr/>
        </p:nvSpPr>
        <p:spPr>
          <a:xfrm>
            <a:off x="8978731" y="6477000"/>
            <a:ext cx="3358457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Relationships</a:t>
            </a:r>
          </a:p>
        </p:txBody>
      </p:sp>
      <p:sp>
        <p:nvSpPr>
          <p:cNvPr id="289" name="Relationships"/>
          <p:cNvSpPr txBox="1"/>
          <p:nvPr/>
        </p:nvSpPr>
        <p:spPr>
          <a:xfrm>
            <a:off x="6345113" y="5209621"/>
            <a:ext cx="2537258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 defTabSz="584200">
              <a:lnSpc>
                <a:spcPct val="100000"/>
              </a:lnSpc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Relationships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Footer Placeholder 3"/>
          <p:cNvSpPr txBox="1"/>
          <p:nvPr/>
        </p:nvSpPr>
        <p:spPr>
          <a:xfrm>
            <a:off x="1684799" y="6396355"/>
            <a:ext cx="540000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>
                <a:solidFill>
                  <a:srgbClr val="F2EFE4"/>
                </a:solidFill>
              </a:defRPr>
            </a:lvl1pPr>
          </a:lstStyle>
          <a:p>
            <a:r>
              <a:t>B03 spirituality for mission</a:t>
            </a:r>
          </a:p>
        </p:txBody>
      </p:sp>
      <p:sp>
        <p:nvSpPr>
          <p:cNvPr id="292" name="Rectangle 2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 defTabSz="795527">
              <a:defRPr sz="3480"/>
            </a:lvl1pPr>
          </a:lstStyle>
          <a:p>
            <a:r>
              <a:t> intentional Christian formation…</a:t>
            </a:r>
          </a:p>
        </p:txBody>
      </p:sp>
      <p:sp>
        <p:nvSpPr>
          <p:cNvPr id="293" name="Text Placeholder 1"/>
          <p:cNvSpPr>
            <a:spLocks noGrp="1"/>
          </p:cNvSpPr>
          <p:nvPr>
            <p:ph type="body" idx="13"/>
          </p:nvPr>
        </p:nvSpPr>
        <p:spPr>
          <a:xfrm>
            <a:off x="7020272" y="6318000"/>
            <a:ext cx="1598401" cy="54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234900" defTabSz="795527">
              <a:spcBef>
                <a:spcPts val="0"/>
              </a:spcBef>
              <a:buSzTx/>
              <a:buNone/>
              <a:defRPr sz="3132">
                <a:solidFill>
                  <a:srgbClr val="FFFFFF"/>
                </a:solidFill>
              </a:defRPr>
            </a:lvl1pPr>
          </a:lstStyle>
          <a:p>
            <a:r>
              <a:t>-</a:t>
            </a:r>
          </a:p>
        </p:txBody>
      </p:sp>
      <p:sp>
        <p:nvSpPr>
          <p:cNvPr id="294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841858" y="6396355"/>
            <a:ext cx="237343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95" name="Triangle"/>
          <p:cNvSpPr/>
          <p:nvPr/>
        </p:nvSpPr>
        <p:spPr>
          <a:xfrm>
            <a:off x="1953196" y="2145231"/>
            <a:ext cx="4863208" cy="3903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>
              <a:satOff val="-33751"/>
              <a:lumOff val="16078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584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pPr>
            <a:endParaRPr/>
          </a:p>
        </p:txBody>
      </p:sp>
      <p:sp>
        <p:nvSpPr>
          <p:cNvPr id="296" name="Holy Spirit"/>
          <p:cNvSpPr txBox="1"/>
          <p:nvPr/>
        </p:nvSpPr>
        <p:spPr>
          <a:xfrm>
            <a:off x="3337459" y="4517092"/>
            <a:ext cx="2094682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defRPr sz="3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Holy Spirit</a:t>
            </a:r>
          </a:p>
        </p:txBody>
      </p:sp>
      <p:sp>
        <p:nvSpPr>
          <p:cNvPr id="297" name="The stories we believe"/>
          <p:cNvSpPr txBox="1"/>
          <p:nvPr/>
        </p:nvSpPr>
        <p:spPr>
          <a:xfrm>
            <a:off x="2020304" y="1175652"/>
            <a:ext cx="42846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The stories we believe</a:t>
            </a:r>
          </a:p>
        </p:txBody>
      </p:sp>
      <p:sp>
        <p:nvSpPr>
          <p:cNvPr id="298" name="Habits"/>
          <p:cNvSpPr txBox="1"/>
          <p:nvPr/>
        </p:nvSpPr>
        <p:spPr>
          <a:xfrm>
            <a:off x="358204" y="4094162"/>
            <a:ext cx="1299717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Habits</a:t>
            </a:r>
          </a:p>
        </p:txBody>
      </p:sp>
      <p:sp>
        <p:nvSpPr>
          <p:cNvPr id="299" name="Relationships"/>
          <p:cNvSpPr txBox="1"/>
          <p:nvPr/>
        </p:nvSpPr>
        <p:spPr>
          <a:xfrm>
            <a:off x="8978731" y="6731000"/>
            <a:ext cx="335845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Relationships</a:t>
            </a:r>
          </a:p>
        </p:txBody>
      </p:sp>
      <p:sp>
        <p:nvSpPr>
          <p:cNvPr id="300" name="Relationships"/>
          <p:cNvSpPr txBox="1"/>
          <p:nvPr/>
        </p:nvSpPr>
        <p:spPr>
          <a:xfrm>
            <a:off x="8978731" y="6604000"/>
            <a:ext cx="335845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Relationships</a:t>
            </a:r>
          </a:p>
        </p:txBody>
      </p:sp>
      <p:sp>
        <p:nvSpPr>
          <p:cNvPr id="301" name="Relationships"/>
          <p:cNvSpPr txBox="1"/>
          <p:nvPr/>
        </p:nvSpPr>
        <p:spPr>
          <a:xfrm>
            <a:off x="8978731" y="6477000"/>
            <a:ext cx="3358457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lnSpc>
                <a:spcPct val="100000"/>
              </a:lnSpc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Relationships</a:t>
            </a:r>
          </a:p>
        </p:txBody>
      </p:sp>
      <p:sp>
        <p:nvSpPr>
          <p:cNvPr id="302" name="Relationships"/>
          <p:cNvSpPr txBox="1"/>
          <p:nvPr/>
        </p:nvSpPr>
        <p:spPr>
          <a:xfrm>
            <a:off x="6338813" y="4099242"/>
            <a:ext cx="2537257" cy="6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 defTabSz="584200">
              <a:lnSpc>
                <a:spcPct val="100000"/>
              </a:lnSpc>
              <a:defRPr sz="36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Relationships</a:t>
            </a:r>
          </a:p>
        </p:txBody>
      </p:sp>
      <p:sp>
        <p:nvSpPr>
          <p:cNvPr id="303" name="Christian doctrine"/>
          <p:cNvSpPr txBox="1"/>
          <p:nvPr/>
        </p:nvSpPr>
        <p:spPr>
          <a:xfrm>
            <a:off x="4734682" y="1802129"/>
            <a:ext cx="3544539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1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Christian doctrine</a:t>
            </a:r>
          </a:p>
        </p:txBody>
      </p:sp>
      <p:sp>
        <p:nvSpPr>
          <p:cNvPr id="304" name="in God’s family"/>
          <p:cNvSpPr txBox="1"/>
          <p:nvPr/>
        </p:nvSpPr>
        <p:spPr>
          <a:xfrm>
            <a:off x="6901742" y="4793967"/>
            <a:ext cx="2256035" cy="949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1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in God’s family</a:t>
            </a:r>
          </a:p>
        </p:txBody>
      </p:sp>
      <p:sp>
        <p:nvSpPr>
          <p:cNvPr id="305" name="Spiritual disciplines"/>
          <p:cNvSpPr txBox="1"/>
          <p:nvPr/>
        </p:nvSpPr>
        <p:spPr>
          <a:xfrm>
            <a:off x="302382" y="4824729"/>
            <a:ext cx="1800226" cy="949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100">
                <a:solidFill>
                  <a:schemeClr val="accent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Spiritual disciplines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1" animBg="1" advAuto="0"/>
      <p:bldP spid="304" grpId="2" animBg="1" advAuto="0"/>
      <p:bldP spid="305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Footer Placeholder 4"/>
          <p:cNvSpPr txBox="1"/>
          <p:nvPr/>
        </p:nvSpPr>
        <p:spPr>
          <a:xfrm>
            <a:off x="1684799" y="6396355"/>
            <a:ext cx="540000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>
                <a:solidFill>
                  <a:srgbClr val="F2EFE4"/>
                </a:solidFill>
              </a:defRPr>
            </a:lvl1pPr>
          </a:lstStyle>
          <a:p>
            <a:r>
              <a:t>B03 spirituality for mission</a:t>
            </a:r>
          </a:p>
        </p:txBody>
      </p:sp>
      <p:sp>
        <p:nvSpPr>
          <p:cNvPr id="308" name="Rectangle 2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t>Marks of apostolic spirituality</a:t>
            </a:r>
          </a:p>
        </p:txBody>
      </p:sp>
      <p:sp>
        <p:nvSpPr>
          <p:cNvPr id="309" name="Content Placeholder 11"/>
          <p:cNvSpPr txBox="1">
            <a:spLocks noGrp="1"/>
          </p:cNvSpPr>
          <p:nvPr>
            <p:ph type="body" sz="half" idx="1"/>
          </p:nvPr>
        </p:nvSpPr>
        <p:spPr>
          <a:xfrm>
            <a:off x="517525" y="1196975"/>
            <a:ext cx="3978275" cy="4894263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endParaRPr/>
          </a:p>
          <a:p>
            <a:r>
              <a:t>Matthew 9.35-10.16 </a:t>
            </a:r>
          </a:p>
          <a:p>
            <a:r>
              <a:t>Mark 6.6b-13</a:t>
            </a:r>
          </a:p>
          <a:p>
            <a:r>
              <a:t>Luke 9.1-6</a:t>
            </a:r>
          </a:p>
        </p:txBody>
      </p:sp>
      <p:pic>
        <p:nvPicPr>
          <p:cNvPr id="31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1375" y="2524918"/>
            <a:ext cx="3971925" cy="2238376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Rectangle 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234900" defTabSz="795527">
              <a:spcBef>
                <a:spcPts val="0"/>
              </a:spcBef>
              <a:buSzTx/>
              <a:buNone/>
              <a:defRPr sz="3132">
                <a:solidFill>
                  <a:srgbClr val="FFFFFF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31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8841858" y="6396355"/>
            <a:ext cx="237342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Footer Placeholder 3"/>
          <p:cNvSpPr txBox="1"/>
          <p:nvPr/>
        </p:nvSpPr>
        <p:spPr>
          <a:xfrm>
            <a:off x="1684799" y="6396355"/>
            <a:ext cx="540000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>
                <a:solidFill>
                  <a:srgbClr val="F2EFE4"/>
                </a:solidFill>
              </a:defRPr>
            </a:lvl1pPr>
          </a:lstStyle>
          <a:p>
            <a:r>
              <a:t>B03 spirituality for mission</a:t>
            </a:r>
          </a:p>
        </p:txBody>
      </p:sp>
      <p:sp>
        <p:nvSpPr>
          <p:cNvPr id="315" name="Rectangle 2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/>
          <a:p>
            <a:r>
              <a:t>The stories we believe</a:t>
            </a:r>
          </a:p>
        </p:txBody>
      </p:sp>
      <p:sp>
        <p:nvSpPr>
          <p:cNvPr id="316" name="Rectangle 3"/>
          <p:cNvSpPr txBox="1">
            <a:spLocks noGrp="1"/>
          </p:cNvSpPr>
          <p:nvPr>
            <p:ph type="body" idx="1"/>
          </p:nvPr>
        </p:nvSpPr>
        <p:spPr>
          <a:xfrm>
            <a:off x="517525" y="1196975"/>
            <a:ext cx="8108950" cy="48942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3000"/>
            </a:pPr>
            <a:r>
              <a:t>Growing into people who are…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1000"/>
            </a:pPr>
            <a:endParaRPr/>
          </a:p>
          <a:p>
            <a:pPr>
              <a:lnSpc>
                <a:spcPct val="80000"/>
              </a:lnSpc>
              <a:spcBef>
                <a:spcPts val="700"/>
              </a:spcBef>
              <a:defRPr sz="3000"/>
            </a:pPr>
            <a:r>
              <a:t>called and sent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3000"/>
            </a:pPr>
            <a:r>
              <a:t>greatly beloved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3000"/>
            </a:pPr>
            <a:r>
              <a:t>adventurers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3000"/>
            </a:pPr>
            <a:r>
              <a:t>bearers of God’s message</a:t>
            </a:r>
          </a:p>
        </p:txBody>
      </p:sp>
      <p:sp>
        <p:nvSpPr>
          <p:cNvPr id="317" name="Text Placeholder 1"/>
          <p:cNvSpPr>
            <a:spLocks noGrp="1"/>
          </p:cNvSpPr>
          <p:nvPr>
            <p:ph type="body" idx="13"/>
          </p:nvPr>
        </p:nvSpPr>
        <p:spPr>
          <a:xfrm>
            <a:off x="7020272" y="6318000"/>
            <a:ext cx="1598401" cy="54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140399" defTabSz="475487">
              <a:spcBef>
                <a:spcPts val="0"/>
              </a:spcBef>
              <a:buSzTx/>
              <a:buNone/>
              <a:defRPr sz="1871">
                <a:solidFill>
                  <a:srgbClr val="FFFFFF"/>
                </a:solidFill>
              </a:defRPr>
            </a:lvl1pPr>
          </a:lstStyle>
          <a:p>
            <a:r>
              <a:t>4,5,6,12,15</a:t>
            </a:r>
          </a:p>
        </p:txBody>
      </p:sp>
      <p:sp>
        <p:nvSpPr>
          <p:cNvPr id="318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841858" y="6396355"/>
            <a:ext cx="237343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31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8140" y="4114303"/>
            <a:ext cx="5783290" cy="20987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Footer Placeholder 3"/>
          <p:cNvSpPr txBox="1"/>
          <p:nvPr/>
        </p:nvSpPr>
        <p:spPr>
          <a:xfrm>
            <a:off x="1684799" y="6396355"/>
            <a:ext cx="540000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>
                <a:solidFill>
                  <a:srgbClr val="F2EFE4"/>
                </a:solidFill>
              </a:defRPr>
            </a:lvl1pPr>
          </a:lstStyle>
          <a:p>
            <a:r>
              <a:t>B03 spirituality for mission</a:t>
            </a:r>
          </a:p>
        </p:txBody>
      </p:sp>
      <p:sp>
        <p:nvSpPr>
          <p:cNvPr id="322" name="Rectangle 2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/>
          <a:p>
            <a:r>
              <a:t>Relationships</a:t>
            </a:r>
          </a:p>
        </p:txBody>
      </p:sp>
      <p:sp>
        <p:nvSpPr>
          <p:cNvPr id="323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4200525" y="1239837"/>
            <a:ext cx="4962972" cy="4894264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3000"/>
            </a:pPr>
            <a:r>
              <a:t>Growing into people who…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3000"/>
            </a:pPr>
            <a:endParaRPr/>
          </a:p>
          <a:p>
            <a:pPr>
              <a:lnSpc>
                <a:spcPct val="80000"/>
              </a:lnSpc>
              <a:spcBef>
                <a:spcPts val="700"/>
              </a:spcBef>
              <a:defRPr sz="3000"/>
            </a:pPr>
            <a:r>
              <a:t>go together </a:t>
            </a:r>
          </a:p>
          <a:p>
            <a:pPr marL="0" indent="0">
              <a:lnSpc>
                <a:spcPct val="80000"/>
              </a:lnSpc>
              <a:spcBef>
                <a:spcPts val="700"/>
              </a:spcBef>
              <a:buSzTx/>
              <a:buNone/>
              <a:defRPr sz="3000"/>
            </a:pPr>
            <a:r>
              <a:t>   (two by two - or more)</a:t>
            </a:r>
          </a:p>
          <a:p>
            <a:pPr>
              <a:lnSpc>
                <a:spcPct val="80000"/>
              </a:lnSpc>
              <a:spcBef>
                <a:spcPts val="700"/>
              </a:spcBef>
              <a:defRPr sz="3000"/>
            </a:pPr>
            <a:endParaRPr/>
          </a:p>
          <a:p>
            <a:pPr>
              <a:lnSpc>
                <a:spcPct val="80000"/>
              </a:lnSpc>
              <a:spcBef>
                <a:spcPts val="700"/>
              </a:spcBef>
              <a:defRPr sz="3000"/>
            </a:pPr>
            <a:r>
              <a:t>pray and depend on the Holy Spirit</a:t>
            </a:r>
          </a:p>
        </p:txBody>
      </p:sp>
      <p:sp>
        <p:nvSpPr>
          <p:cNvPr id="324" name="Text Placeholder 1"/>
          <p:cNvSpPr>
            <a:spLocks noGrp="1"/>
          </p:cNvSpPr>
          <p:nvPr>
            <p:ph type="body" idx="13"/>
          </p:nvPr>
        </p:nvSpPr>
        <p:spPr>
          <a:xfrm>
            <a:off x="7020272" y="6318000"/>
            <a:ext cx="1598401" cy="54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210599" defTabSz="713231">
              <a:spcBef>
                <a:spcPts val="0"/>
              </a:spcBef>
              <a:buSzTx/>
              <a:buNone/>
              <a:defRPr sz="2807">
                <a:solidFill>
                  <a:srgbClr val="FFFFFF"/>
                </a:solidFill>
              </a:defRPr>
            </a:lvl1pPr>
          </a:lstStyle>
          <a:p>
            <a:r>
              <a:t>4, 9, 11</a:t>
            </a:r>
          </a:p>
        </p:txBody>
      </p:sp>
      <p:sp>
        <p:nvSpPr>
          <p:cNvPr id="325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841858" y="6396355"/>
            <a:ext cx="237343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32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t="29554"/>
          <a:stretch>
            <a:fillRect/>
          </a:stretch>
        </p:blipFill>
        <p:spPr>
          <a:xfrm>
            <a:off x="463946" y="3014050"/>
            <a:ext cx="4079380" cy="2873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3" extrusionOk="0">
                <a:moveTo>
                  <a:pt x="5031" y="17"/>
                </a:moveTo>
                <a:cubicBezTo>
                  <a:pt x="5006" y="40"/>
                  <a:pt x="4993" y="83"/>
                  <a:pt x="4993" y="149"/>
                </a:cubicBezTo>
                <a:cubicBezTo>
                  <a:pt x="4993" y="567"/>
                  <a:pt x="4427" y="1541"/>
                  <a:pt x="4131" y="1634"/>
                </a:cubicBezTo>
                <a:cubicBezTo>
                  <a:pt x="3723" y="1761"/>
                  <a:pt x="3650" y="1645"/>
                  <a:pt x="3774" y="1073"/>
                </a:cubicBezTo>
                <a:cubicBezTo>
                  <a:pt x="3867" y="643"/>
                  <a:pt x="3855" y="558"/>
                  <a:pt x="3696" y="393"/>
                </a:cubicBezTo>
                <a:cubicBezTo>
                  <a:pt x="3596" y="289"/>
                  <a:pt x="3461" y="205"/>
                  <a:pt x="3396" y="205"/>
                </a:cubicBezTo>
                <a:cubicBezTo>
                  <a:pt x="3199" y="205"/>
                  <a:pt x="2976" y="612"/>
                  <a:pt x="2976" y="972"/>
                </a:cubicBezTo>
                <a:cubicBezTo>
                  <a:pt x="2976" y="1231"/>
                  <a:pt x="2897" y="1356"/>
                  <a:pt x="2629" y="1514"/>
                </a:cubicBezTo>
                <a:cubicBezTo>
                  <a:pt x="2190" y="1775"/>
                  <a:pt x="2026" y="1602"/>
                  <a:pt x="2253" y="1112"/>
                </a:cubicBezTo>
                <a:cubicBezTo>
                  <a:pt x="2491" y="596"/>
                  <a:pt x="2414" y="144"/>
                  <a:pt x="2076" y="89"/>
                </a:cubicBezTo>
                <a:cubicBezTo>
                  <a:pt x="1760" y="38"/>
                  <a:pt x="1609" y="206"/>
                  <a:pt x="1566" y="647"/>
                </a:cubicBezTo>
                <a:cubicBezTo>
                  <a:pt x="1549" y="816"/>
                  <a:pt x="1444" y="1047"/>
                  <a:pt x="1334" y="1160"/>
                </a:cubicBezTo>
                <a:cubicBezTo>
                  <a:pt x="932" y="1571"/>
                  <a:pt x="385" y="2285"/>
                  <a:pt x="385" y="2397"/>
                </a:cubicBezTo>
                <a:cubicBezTo>
                  <a:pt x="385" y="2461"/>
                  <a:pt x="514" y="2719"/>
                  <a:pt x="672" y="2976"/>
                </a:cubicBezTo>
                <a:cubicBezTo>
                  <a:pt x="904" y="3349"/>
                  <a:pt x="961" y="3572"/>
                  <a:pt x="969" y="4103"/>
                </a:cubicBezTo>
                <a:cubicBezTo>
                  <a:pt x="1023" y="7986"/>
                  <a:pt x="981" y="9464"/>
                  <a:pt x="809" y="9557"/>
                </a:cubicBezTo>
                <a:cubicBezTo>
                  <a:pt x="742" y="9594"/>
                  <a:pt x="592" y="9554"/>
                  <a:pt x="479" y="9468"/>
                </a:cubicBezTo>
                <a:cubicBezTo>
                  <a:pt x="2" y="9105"/>
                  <a:pt x="0" y="9158"/>
                  <a:pt x="0" y="15617"/>
                </a:cubicBezTo>
                <a:lnTo>
                  <a:pt x="0" y="21593"/>
                </a:lnTo>
                <a:lnTo>
                  <a:pt x="10799" y="21593"/>
                </a:lnTo>
                <a:lnTo>
                  <a:pt x="21600" y="21593"/>
                </a:lnTo>
                <a:lnTo>
                  <a:pt x="21600" y="20734"/>
                </a:lnTo>
                <a:lnTo>
                  <a:pt x="21600" y="19872"/>
                </a:lnTo>
                <a:lnTo>
                  <a:pt x="21165" y="19440"/>
                </a:lnTo>
                <a:cubicBezTo>
                  <a:pt x="20666" y="18940"/>
                  <a:pt x="20711" y="19092"/>
                  <a:pt x="20505" y="17233"/>
                </a:cubicBezTo>
                <a:cubicBezTo>
                  <a:pt x="20326" y="15613"/>
                  <a:pt x="20373" y="15197"/>
                  <a:pt x="20820" y="14308"/>
                </a:cubicBezTo>
                <a:cubicBezTo>
                  <a:pt x="20972" y="14007"/>
                  <a:pt x="21120" y="13632"/>
                  <a:pt x="21155" y="13476"/>
                </a:cubicBezTo>
                <a:cubicBezTo>
                  <a:pt x="21236" y="13107"/>
                  <a:pt x="20832" y="12042"/>
                  <a:pt x="20324" y="11287"/>
                </a:cubicBezTo>
                <a:cubicBezTo>
                  <a:pt x="20018" y="10831"/>
                  <a:pt x="19955" y="10648"/>
                  <a:pt x="20003" y="10374"/>
                </a:cubicBezTo>
                <a:cubicBezTo>
                  <a:pt x="20093" y="9863"/>
                  <a:pt x="19981" y="9605"/>
                  <a:pt x="19673" y="9605"/>
                </a:cubicBezTo>
                <a:cubicBezTo>
                  <a:pt x="19388" y="9605"/>
                  <a:pt x="19266" y="9774"/>
                  <a:pt x="19244" y="10186"/>
                </a:cubicBezTo>
                <a:cubicBezTo>
                  <a:pt x="19217" y="10704"/>
                  <a:pt x="19047" y="10740"/>
                  <a:pt x="18465" y="10350"/>
                </a:cubicBezTo>
                <a:cubicBezTo>
                  <a:pt x="18157" y="10144"/>
                  <a:pt x="17782" y="9833"/>
                  <a:pt x="17633" y="9656"/>
                </a:cubicBezTo>
                <a:cubicBezTo>
                  <a:pt x="17483" y="9479"/>
                  <a:pt x="17322" y="9334"/>
                  <a:pt x="17273" y="9334"/>
                </a:cubicBezTo>
                <a:cubicBezTo>
                  <a:pt x="17116" y="9334"/>
                  <a:pt x="17178" y="9746"/>
                  <a:pt x="17351" y="9846"/>
                </a:cubicBezTo>
                <a:cubicBezTo>
                  <a:pt x="17507" y="9937"/>
                  <a:pt x="17825" y="10220"/>
                  <a:pt x="18753" y="11087"/>
                </a:cubicBezTo>
                <a:cubicBezTo>
                  <a:pt x="19095" y="11407"/>
                  <a:pt x="19110" y="11441"/>
                  <a:pt x="18948" y="11609"/>
                </a:cubicBezTo>
                <a:cubicBezTo>
                  <a:pt x="18737" y="11828"/>
                  <a:pt x="17991" y="11733"/>
                  <a:pt x="17769" y="11460"/>
                </a:cubicBezTo>
                <a:cubicBezTo>
                  <a:pt x="17619" y="11275"/>
                  <a:pt x="17376" y="11305"/>
                  <a:pt x="17376" y="11504"/>
                </a:cubicBezTo>
                <a:cubicBezTo>
                  <a:pt x="17376" y="11729"/>
                  <a:pt x="18517" y="12093"/>
                  <a:pt x="18950" y="12008"/>
                </a:cubicBezTo>
                <a:cubicBezTo>
                  <a:pt x="19188" y="11962"/>
                  <a:pt x="19410" y="11984"/>
                  <a:pt x="19440" y="12053"/>
                </a:cubicBezTo>
                <a:cubicBezTo>
                  <a:pt x="19490" y="12168"/>
                  <a:pt x="19216" y="13592"/>
                  <a:pt x="19001" y="14343"/>
                </a:cubicBezTo>
                <a:cubicBezTo>
                  <a:pt x="18864" y="14822"/>
                  <a:pt x="18428" y="14689"/>
                  <a:pt x="18295" y="14129"/>
                </a:cubicBezTo>
                <a:cubicBezTo>
                  <a:pt x="18180" y="13648"/>
                  <a:pt x="17905" y="13148"/>
                  <a:pt x="17759" y="13148"/>
                </a:cubicBezTo>
                <a:cubicBezTo>
                  <a:pt x="17705" y="13148"/>
                  <a:pt x="17664" y="13302"/>
                  <a:pt x="17664" y="13491"/>
                </a:cubicBezTo>
                <a:cubicBezTo>
                  <a:pt x="17664" y="13721"/>
                  <a:pt x="17589" y="13880"/>
                  <a:pt x="17435" y="13980"/>
                </a:cubicBezTo>
                <a:cubicBezTo>
                  <a:pt x="17187" y="14140"/>
                  <a:pt x="16955" y="14684"/>
                  <a:pt x="16948" y="15122"/>
                </a:cubicBezTo>
                <a:cubicBezTo>
                  <a:pt x="16944" y="15351"/>
                  <a:pt x="16879" y="15393"/>
                  <a:pt x="16536" y="15393"/>
                </a:cubicBezTo>
                <a:cubicBezTo>
                  <a:pt x="16168" y="15393"/>
                  <a:pt x="16111" y="15440"/>
                  <a:pt x="15960" y="15858"/>
                </a:cubicBezTo>
                <a:cubicBezTo>
                  <a:pt x="15736" y="16479"/>
                  <a:pt x="15610" y="16418"/>
                  <a:pt x="15546" y="15659"/>
                </a:cubicBezTo>
                <a:cubicBezTo>
                  <a:pt x="15502" y="15140"/>
                  <a:pt x="15425" y="14946"/>
                  <a:pt x="15113" y="14567"/>
                </a:cubicBezTo>
                <a:lnTo>
                  <a:pt x="14735" y="14108"/>
                </a:lnTo>
                <a:lnTo>
                  <a:pt x="14514" y="14478"/>
                </a:lnTo>
                <a:cubicBezTo>
                  <a:pt x="14392" y="14681"/>
                  <a:pt x="14207" y="15080"/>
                  <a:pt x="14102" y="15363"/>
                </a:cubicBezTo>
                <a:cubicBezTo>
                  <a:pt x="13856" y="16030"/>
                  <a:pt x="13696" y="15894"/>
                  <a:pt x="13766" y="15074"/>
                </a:cubicBezTo>
                <a:cubicBezTo>
                  <a:pt x="13797" y="14715"/>
                  <a:pt x="13766" y="14145"/>
                  <a:pt x="13693" y="13759"/>
                </a:cubicBezTo>
                <a:cubicBezTo>
                  <a:pt x="13573" y="13131"/>
                  <a:pt x="13578" y="13007"/>
                  <a:pt x="13787" y="12137"/>
                </a:cubicBezTo>
                <a:cubicBezTo>
                  <a:pt x="13969" y="11378"/>
                  <a:pt x="14014" y="10916"/>
                  <a:pt x="14012" y="9754"/>
                </a:cubicBezTo>
                <a:cubicBezTo>
                  <a:pt x="14009" y="7721"/>
                  <a:pt x="14131" y="7016"/>
                  <a:pt x="14487" y="7016"/>
                </a:cubicBezTo>
                <a:cubicBezTo>
                  <a:pt x="14706" y="7016"/>
                  <a:pt x="15813" y="8046"/>
                  <a:pt x="15966" y="8394"/>
                </a:cubicBezTo>
                <a:cubicBezTo>
                  <a:pt x="16128" y="8761"/>
                  <a:pt x="16322" y="8714"/>
                  <a:pt x="16298" y="8311"/>
                </a:cubicBezTo>
                <a:cubicBezTo>
                  <a:pt x="16287" y="8123"/>
                  <a:pt x="16226" y="7971"/>
                  <a:pt x="16162" y="7971"/>
                </a:cubicBezTo>
                <a:cubicBezTo>
                  <a:pt x="16022" y="7971"/>
                  <a:pt x="15298" y="7162"/>
                  <a:pt x="14747" y="6393"/>
                </a:cubicBezTo>
                <a:cubicBezTo>
                  <a:pt x="14530" y="6089"/>
                  <a:pt x="14230" y="5766"/>
                  <a:pt x="14079" y="5674"/>
                </a:cubicBezTo>
                <a:cubicBezTo>
                  <a:pt x="13873" y="5549"/>
                  <a:pt x="13828" y="5469"/>
                  <a:pt x="13905" y="5337"/>
                </a:cubicBezTo>
                <a:cubicBezTo>
                  <a:pt x="14019" y="5142"/>
                  <a:pt x="13944" y="4545"/>
                  <a:pt x="13785" y="4392"/>
                </a:cubicBezTo>
                <a:cubicBezTo>
                  <a:pt x="13477" y="4097"/>
                  <a:pt x="13241" y="4412"/>
                  <a:pt x="13199" y="5176"/>
                </a:cubicBezTo>
                <a:cubicBezTo>
                  <a:pt x="13186" y="5410"/>
                  <a:pt x="13036" y="5494"/>
                  <a:pt x="12138" y="5761"/>
                </a:cubicBezTo>
                <a:cubicBezTo>
                  <a:pt x="10952" y="6113"/>
                  <a:pt x="10244" y="6089"/>
                  <a:pt x="9582" y="5671"/>
                </a:cubicBezTo>
                <a:cubicBezTo>
                  <a:pt x="9354" y="5527"/>
                  <a:pt x="9061" y="5339"/>
                  <a:pt x="8929" y="5257"/>
                </a:cubicBezTo>
                <a:cubicBezTo>
                  <a:pt x="8797" y="5175"/>
                  <a:pt x="8623" y="5050"/>
                  <a:pt x="8544" y="4977"/>
                </a:cubicBezTo>
                <a:cubicBezTo>
                  <a:pt x="8465" y="4903"/>
                  <a:pt x="8231" y="4751"/>
                  <a:pt x="8027" y="4637"/>
                </a:cubicBezTo>
                <a:cubicBezTo>
                  <a:pt x="7678" y="4441"/>
                  <a:pt x="7662" y="4405"/>
                  <a:pt x="7718" y="3978"/>
                </a:cubicBezTo>
                <a:cubicBezTo>
                  <a:pt x="7770" y="3586"/>
                  <a:pt x="7743" y="3496"/>
                  <a:pt x="7529" y="3333"/>
                </a:cubicBezTo>
                <a:cubicBezTo>
                  <a:pt x="7200" y="3084"/>
                  <a:pt x="6974" y="3288"/>
                  <a:pt x="6911" y="3894"/>
                </a:cubicBezTo>
                <a:cubicBezTo>
                  <a:pt x="6876" y="4240"/>
                  <a:pt x="6789" y="4412"/>
                  <a:pt x="6569" y="4568"/>
                </a:cubicBezTo>
                <a:cubicBezTo>
                  <a:pt x="6100" y="4901"/>
                  <a:pt x="5403" y="5767"/>
                  <a:pt x="5039" y="6471"/>
                </a:cubicBezTo>
                <a:cubicBezTo>
                  <a:pt x="4663" y="7197"/>
                  <a:pt x="4642" y="7288"/>
                  <a:pt x="4848" y="7288"/>
                </a:cubicBezTo>
                <a:cubicBezTo>
                  <a:pt x="4927" y="7288"/>
                  <a:pt x="4993" y="7207"/>
                  <a:pt x="4993" y="7109"/>
                </a:cubicBezTo>
                <a:cubicBezTo>
                  <a:pt x="4993" y="6812"/>
                  <a:pt x="5564" y="6125"/>
                  <a:pt x="5772" y="6172"/>
                </a:cubicBezTo>
                <a:cubicBezTo>
                  <a:pt x="5877" y="6197"/>
                  <a:pt x="6031" y="6138"/>
                  <a:pt x="6113" y="6041"/>
                </a:cubicBezTo>
                <a:cubicBezTo>
                  <a:pt x="6238" y="5894"/>
                  <a:pt x="6289" y="5915"/>
                  <a:pt x="6434" y="6169"/>
                </a:cubicBezTo>
                <a:cubicBezTo>
                  <a:pt x="6665" y="6573"/>
                  <a:pt x="6619" y="7326"/>
                  <a:pt x="6308" y="8260"/>
                </a:cubicBezTo>
                <a:cubicBezTo>
                  <a:pt x="6131" y="8792"/>
                  <a:pt x="6067" y="9209"/>
                  <a:pt x="6071" y="9784"/>
                </a:cubicBezTo>
                <a:cubicBezTo>
                  <a:pt x="6077" y="10675"/>
                  <a:pt x="5923" y="11055"/>
                  <a:pt x="5718" y="10661"/>
                </a:cubicBezTo>
                <a:cubicBezTo>
                  <a:pt x="5650" y="10529"/>
                  <a:pt x="5500" y="10422"/>
                  <a:pt x="5386" y="10422"/>
                </a:cubicBezTo>
                <a:cubicBezTo>
                  <a:pt x="5271" y="10422"/>
                  <a:pt x="5154" y="10329"/>
                  <a:pt x="5123" y="10216"/>
                </a:cubicBezTo>
                <a:cubicBezTo>
                  <a:pt x="5093" y="10104"/>
                  <a:pt x="4997" y="10013"/>
                  <a:pt x="4909" y="10013"/>
                </a:cubicBezTo>
                <a:cubicBezTo>
                  <a:pt x="4402" y="10013"/>
                  <a:pt x="4149" y="9216"/>
                  <a:pt x="3938" y="6939"/>
                </a:cubicBezTo>
                <a:cubicBezTo>
                  <a:pt x="3889" y="6411"/>
                  <a:pt x="3799" y="5707"/>
                  <a:pt x="3738" y="5373"/>
                </a:cubicBezTo>
                <a:cubicBezTo>
                  <a:pt x="3606" y="4652"/>
                  <a:pt x="3625" y="2796"/>
                  <a:pt x="3766" y="2555"/>
                </a:cubicBezTo>
                <a:cubicBezTo>
                  <a:pt x="3820" y="2462"/>
                  <a:pt x="3966" y="2385"/>
                  <a:pt x="4091" y="2385"/>
                </a:cubicBezTo>
                <a:cubicBezTo>
                  <a:pt x="4228" y="2385"/>
                  <a:pt x="4320" y="2305"/>
                  <a:pt x="4320" y="2185"/>
                </a:cubicBezTo>
                <a:cubicBezTo>
                  <a:pt x="4320" y="2076"/>
                  <a:pt x="4409" y="1914"/>
                  <a:pt x="4520" y="1831"/>
                </a:cubicBezTo>
                <a:cubicBezTo>
                  <a:pt x="4631" y="1747"/>
                  <a:pt x="4808" y="1407"/>
                  <a:pt x="4911" y="1076"/>
                </a:cubicBezTo>
                <a:cubicBezTo>
                  <a:pt x="5014" y="745"/>
                  <a:pt x="5136" y="477"/>
                  <a:pt x="5186" y="477"/>
                </a:cubicBezTo>
                <a:cubicBezTo>
                  <a:pt x="5334" y="477"/>
                  <a:pt x="5293" y="103"/>
                  <a:pt x="5136" y="17"/>
                </a:cubicBezTo>
                <a:cubicBezTo>
                  <a:pt x="5091" y="-7"/>
                  <a:pt x="5055" y="-5"/>
                  <a:pt x="5031" y="17"/>
                </a:cubicBezTo>
                <a:close/>
                <a:moveTo>
                  <a:pt x="2288" y="5516"/>
                </a:moveTo>
                <a:cubicBezTo>
                  <a:pt x="2446" y="5443"/>
                  <a:pt x="2506" y="6110"/>
                  <a:pt x="2524" y="7971"/>
                </a:cubicBezTo>
                <a:cubicBezTo>
                  <a:pt x="2538" y="9489"/>
                  <a:pt x="2511" y="10209"/>
                  <a:pt x="2440" y="10243"/>
                </a:cubicBezTo>
                <a:cubicBezTo>
                  <a:pt x="2297" y="10311"/>
                  <a:pt x="2081" y="9927"/>
                  <a:pt x="2160" y="9745"/>
                </a:cubicBezTo>
                <a:cubicBezTo>
                  <a:pt x="2195" y="9665"/>
                  <a:pt x="2126" y="9489"/>
                  <a:pt x="2009" y="9354"/>
                </a:cubicBezTo>
                <a:cubicBezTo>
                  <a:pt x="1804" y="9119"/>
                  <a:pt x="1801" y="9078"/>
                  <a:pt x="1921" y="8233"/>
                </a:cubicBezTo>
                <a:cubicBezTo>
                  <a:pt x="1989" y="7751"/>
                  <a:pt x="2062" y="6989"/>
                  <a:pt x="2085" y="6539"/>
                </a:cubicBezTo>
                <a:cubicBezTo>
                  <a:pt x="2108" y="6090"/>
                  <a:pt x="2169" y="5665"/>
                  <a:pt x="2217" y="5594"/>
                </a:cubicBezTo>
                <a:cubicBezTo>
                  <a:pt x="2244" y="5555"/>
                  <a:pt x="2266" y="5527"/>
                  <a:pt x="2288" y="5516"/>
                </a:cubicBezTo>
                <a:close/>
                <a:moveTo>
                  <a:pt x="8082" y="5555"/>
                </a:moveTo>
                <a:cubicBezTo>
                  <a:pt x="8328" y="5529"/>
                  <a:pt x="8836" y="5660"/>
                  <a:pt x="9486" y="5922"/>
                </a:cubicBezTo>
                <a:cubicBezTo>
                  <a:pt x="9872" y="6077"/>
                  <a:pt x="10564" y="6235"/>
                  <a:pt x="11020" y="6271"/>
                </a:cubicBezTo>
                <a:cubicBezTo>
                  <a:pt x="11476" y="6307"/>
                  <a:pt x="11889" y="6396"/>
                  <a:pt x="11942" y="6471"/>
                </a:cubicBezTo>
                <a:cubicBezTo>
                  <a:pt x="11995" y="6545"/>
                  <a:pt x="12149" y="6608"/>
                  <a:pt x="12287" y="6608"/>
                </a:cubicBezTo>
                <a:cubicBezTo>
                  <a:pt x="12873" y="6608"/>
                  <a:pt x="12962" y="7544"/>
                  <a:pt x="12432" y="8144"/>
                </a:cubicBezTo>
                <a:cubicBezTo>
                  <a:pt x="12189" y="8418"/>
                  <a:pt x="12095" y="8636"/>
                  <a:pt x="12095" y="8916"/>
                </a:cubicBezTo>
                <a:cubicBezTo>
                  <a:pt x="12095" y="9129"/>
                  <a:pt x="12014" y="9444"/>
                  <a:pt x="11915" y="9617"/>
                </a:cubicBezTo>
                <a:cubicBezTo>
                  <a:pt x="11742" y="9920"/>
                  <a:pt x="11726" y="9921"/>
                  <a:pt x="11486" y="9697"/>
                </a:cubicBezTo>
                <a:cubicBezTo>
                  <a:pt x="11349" y="9570"/>
                  <a:pt x="11173" y="9468"/>
                  <a:pt x="11093" y="9468"/>
                </a:cubicBezTo>
                <a:cubicBezTo>
                  <a:pt x="10942" y="9468"/>
                  <a:pt x="10833" y="9891"/>
                  <a:pt x="10872" y="10336"/>
                </a:cubicBezTo>
                <a:cubicBezTo>
                  <a:pt x="10887" y="10498"/>
                  <a:pt x="10792" y="10677"/>
                  <a:pt x="10616" y="10819"/>
                </a:cubicBezTo>
                <a:cubicBezTo>
                  <a:pt x="10272" y="11094"/>
                  <a:pt x="10178" y="11443"/>
                  <a:pt x="10290" y="12023"/>
                </a:cubicBezTo>
                <a:cubicBezTo>
                  <a:pt x="10338" y="12268"/>
                  <a:pt x="10352" y="12528"/>
                  <a:pt x="10320" y="12602"/>
                </a:cubicBezTo>
                <a:cubicBezTo>
                  <a:pt x="10223" y="12824"/>
                  <a:pt x="9886" y="12756"/>
                  <a:pt x="9824" y="12501"/>
                </a:cubicBezTo>
                <a:cubicBezTo>
                  <a:pt x="9792" y="12369"/>
                  <a:pt x="9681" y="11985"/>
                  <a:pt x="9578" y="11648"/>
                </a:cubicBezTo>
                <a:cubicBezTo>
                  <a:pt x="9476" y="11310"/>
                  <a:pt x="9327" y="10759"/>
                  <a:pt x="9246" y="10422"/>
                </a:cubicBezTo>
                <a:cubicBezTo>
                  <a:pt x="9165" y="10085"/>
                  <a:pt x="9043" y="9718"/>
                  <a:pt x="8973" y="9605"/>
                </a:cubicBezTo>
                <a:cubicBezTo>
                  <a:pt x="8580" y="8974"/>
                  <a:pt x="7787" y="5960"/>
                  <a:pt x="7928" y="5636"/>
                </a:cubicBezTo>
                <a:cubicBezTo>
                  <a:pt x="7948" y="5592"/>
                  <a:pt x="8000" y="5564"/>
                  <a:pt x="8082" y="5555"/>
                </a:cubicBezTo>
                <a:close/>
                <a:moveTo>
                  <a:pt x="3219" y="6414"/>
                </a:moveTo>
                <a:cubicBezTo>
                  <a:pt x="3279" y="6439"/>
                  <a:pt x="3335" y="6547"/>
                  <a:pt x="3373" y="6745"/>
                </a:cubicBezTo>
                <a:cubicBezTo>
                  <a:pt x="3745" y="8691"/>
                  <a:pt x="3877" y="10099"/>
                  <a:pt x="3717" y="10389"/>
                </a:cubicBezTo>
                <a:cubicBezTo>
                  <a:pt x="3628" y="10552"/>
                  <a:pt x="3181" y="10633"/>
                  <a:pt x="3156" y="10491"/>
                </a:cubicBezTo>
                <a:cubicBezTo>
                  <a:pt x="3150" y="10453"/>
                  <a:pt x="3138" y="10377"/>
                  <a:pt x="3131" y="10321"/>
                </a:cubicBezTo>
                <a:cubicBezTo>
                  <a:pt x="3124" y="10264"/>
                  <a:pt x="3081" y="10139"/>
                  <a:pt x="3039" y="10043"/>
                </a:cubicBezTo>
                <a:cubicBezTo>
                  <a:pt x="2922" y="9782"/>
                  <a:pt x="2861" y="7571"/>
                  <a:pt x="2952" y="6948"/>
                </a:cubicBezTo>
                <a:cubicBezTo>
                  <a:pt x="2998" y="6638"/>
                  <a:pt x="3077" y="6456"/>
                  <a:pt x="3158" y="6417"/>
                </a:cubicBezTo>
                <a:cubicBezTo>
                  <a:pt x="3179" y="6407"/>
                  <a:pt x="3199" y="6406"/>
                  <a:pt x="3219" y="6414"/>
                </a:cubicBezTo>
                <a:close/>
                <a:moveTo>
                  <a:pt x="7353" y="8242"/>
                </a:moveTo>
                <a:cubicBezTo>
                  <a:pt x="7493" y="8242"/>
                  <a:pt x="8351" y="9429"/>
                  <a:pt x="8351" y="9623"/>
                </a:cubicBezTo>
                <a:cubicBezTo>
                  <a:pt x="8351" y="9681"/>
                  <a:pt x="8480" y="10041"/>
                  <a:pt x="8637" y="10419"/>
                </a:cubicBezTo>
                <a:cubicBezTo>
                  <a:pt x="8794" y="10797"/>
                  <a:pt x="8905" y="11102"/>
                  <a:pt x="8882" y="11102"/>
                </a:cubicBezTo>
                <a:cubicBezTo>
                  <a:pt x="8860" y="11102"/>
                  <a:pt x="8966" y="11481"/>
                  <a:pt x="9120" y="11943"/>
                </a:cubicBezTo>
                <a:cubicBezTo>
                  <a:pt x="9274" y="12405"/>
                  <a:pt x="9378" y="12832"/>
                  <a:pt x="9351" y="12894"/>
                </a:cubicBezTo>
                <a:cubicBezTo>
                  <a:pt x="9269" y="13082"/>
                  <a:pt x="8576" y="13025"/>
                  <a:pt x="8456" y="12820"/>
                </a:cubicBezTo>
                <a:cubicBezTo>
                  <a:pt x="8395" y="12715"/>
                  <a:pt x="8331" y="12416"/>
                  <a:pt x="8315" y="12158"/>
                </a:cubicBezTo>
                <a:cubicBezTo>
                  <a:pt x="8267" y="11395"/>
                  <a:pt x="8210" y="11345"/>
                  <a:pt x="7430" y="11391"/>
                </a:cubicBezTo>
                <a:cubicBezTo>
                  <a:pt x="6992" y="11417"/>
                  <a:pt x="6683" y="11377"/>
                  <a:pt x="6615" y="11281"/>
                </a:cubicBezTo>
                <a:cubicBezTo>
                  <a:pt x="6491" y="11104"/>
                  <a:pt x="6434" y="9618"/>
                  <a:pt x="6548" y="9518"/>
                </a:cubicBezTo>
                <a:cubicBezTo>
                  <a:pt x="6589" y="9482"/>
                  <a:pt x="6624" y="9338"/>
                  <a:pt x="6624" y="9199"/>
                </a:cubicBezTo>
                <a:cubicBezTo>
                  <a:pt x="6624" y="8918"/>
                  <a:pt x="7138" y="8242"/>
                  <a:pt x="7353" y="8242"/>
                </a:cubicBezTo>
                <a:close/>
                <a:moveTo>
                  <a:pt x="12776" y="8812"/>
                </a:moveTo>
                <a:cubicBezTo>
                  <a:pt x="12843" y="8790"/>
                  <a:pt x="12914" y="8810"/>
                  <a:pt x="13016" y="8862"/>
                </a:cubicBezTo>
                <a:cubicBezTo>
                  <a:pt x="13216" y="8965"/>
                  <a:pt x="13307" y="9161"/>
                  <a:pt x="13449" y="9808"/>
                </a:cubicBezTo>
                <a:cubicBezTo>
                  <a:pt x="13618" y="10580"/>
                  <a:pt x="13619" y="10668"/>
                  <a:pt x="13470" y="11376"/>
                </a:cubicBezTo>
                <a:cubicBezTo>
                  <a:pt x="13383" y="11788"/>
                  <a:pt x="13289" y="12372"/>
                  <a:pt x="13258" y="12671"/>
                </a:cubicBezTo>
                <a:cubicBezTo>
                  <a:pt x="13181" y="13400"/>
                  <a:pt x="12923" y="13473"/>
                  <a:pt x="12707" y="12829"/>
                </a:cubicBezTo>
                <a:cubicBezTo>
                  <a:pt x="12620" y="12568"/>
                  <a:pt x="12445" y="12287"/>
                  <a:pt x="12318" y="12205"/>
                </a:cubicBezTo>
                <a:cubicBezTo>
                  <a:pt x="12119" y="12076"/>
                  <a:pt x="12089" y="11971"/>
                  <a:pt x="12108" y="11451"/>
                </a:cubicBezTo>
                <a:cubicBezTo>
                  <a:pt x="12121" y="11091"/>
                  <a:pt x="12077" y="10759"/>
                  <a:pt x="11997" y="10622"/>
                </a:cubicBezTo>
                <a:cubicBezTo>
                  <a:pt x="11879" y="10420"/>
                  <a:pt x="11890" y="10361"/>
                  <a:pt x="12081" y="10142"/>
                </a:cubicBezTo>
                <a:cubicBezTo>
                  <a:pt x="12200" y="10004"/>
                  <a:pt x="12316" y="9753"/>
                  <a:pt x="12339" y="9584"/>
                </a:cubicBezTo>
                <a:cubicBezTo>
                  <a:pt x="12362" y="9415"/>
                  <a:pt x="12467" y="9155"/>
                  <a:pt x="12573" y="9005"/>
                </a:cubicBezTo>
                <a:cubicBezTo>
                  <a:pt x="12650" y="8896"/>
                  <a:pt x="12710" y="8833"/>
                  <a:pt x="12776" y="8812"/>
                </a:cubicBezTo>
                <a:close/>
                <a:moveTo>
                  <a:pt x="19766" y="13163"/>
                </a:moveTo>
                <a:cubicBezTo>
                  <a:pt x="19786" y="13163"/>
                  <a:pt x="19809" y="13172"/>
                  <a:pt x="19833" y="13189"/>
                </a:cubicBezTo>
                <a:cubicBezTo>
                  <a:pt x="19978" y="13293"/>
                  <a:pt x="20158" y="13673"/>
                  <a:pt x="20114" y="13890"/>
                </a:cubicBezTo>
                <a:cubicBezTo>
                  <a:pt x="19972" y="14601"/>
                  <a:pt x="19953" y="15867"/>
                  <a:pt x="20066" y="16983"/>
                </a:cubicBezTo>
                <a:cubicBezTo>
                  <a:pt x="20182" y="18135"/>
                  <a:pt x="20179" y="18221"/>
                  <a:pt x="20007" y="18456"/>
                </a:cubicBezTo>
                <a:cubicBezTo>
                  <a:pt x="19686" y="18893"/>
                  <a:pt x="19464" y="18889"/>
                  <a:pt x="19188" y="18450"/>
                </a:cubicBezTo>
                <a:cubicBezTo>
                  <a:pt x="19032" y="18203"/>
                  <a:pt x="18840" y="18050"/>
                  <a:pt x="18690" y="18050"/>
                </a:cubicBezTo>
                <a:cubicBezTo>
                  <a:pt x="18311" y="18050"/>
                  <a:pt x="18288" y="17806"/>
                  <a:pt x="18614" y="17230"/>
                </a:cubicBezTo>
                <a:cubicBezTo>
                  <a:pt x="18778" y="16941"/>
                  <a:pt x="18912" y="16647"/>
                  <a:pt x="18912" y="16577"/>
                </a:cubicBezTo>
                <a:cubicBezTo>
                  <a:pt x="18912" y="16507"/>
                  <a:pt x="18979" y="16370"/>
                  <a:pt x="19062" y="16273"/>
                </a:cubicBezTo>
                <a:cubicBezTo>
                  <a:pt x="19148" y="16172"/>
                  <a:pt x="19192" y="15973"/>
                  <a:pt x="19165" y="15811"/>
                </a:cubicBezTo>
                <a:cubicBezTo>
                  <a:pt x="19120" y="15547"/>
                  <a:pt x="19567" y="13393"/>
                  <a:pt x="19709" y="13192"/>
                </a:cubicBezTo>
                <a:cubicBezTo>
                  <a:pt x="19724" y="13170"/>
                  <a:pt x="19745" y="13162"/>
                  <a:pt x="19766" y="1316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Footer Placeholder 3"/>
          <p:cNvSpPr txBox="1"/>
          <p:nvPr/>
        </p:nvSpPr>
        <p:spPr>
          <a:xfrm>
            <a:off x="1684799" y="6396355"/>
            <a:ext cx="3286890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000">
                <a:solidFill>
                  <a:srgbClr val="F2EFE4"/>
                </a:solidFill>
              </a:defRPr>
            </a:lvl1pPr>
          </a:lstStyle>
          <a:p>
            <a:r>
              <a:t>B03 spirituality for mission</a:t>
            </a:r>
          </a:p>
        </p:txBody>
      </p:sp>
      <p:sp>
        <p:nvSpPr>
          <p:cNvPr id="329" name="Rectangle 2"/>
          <p:cNvSpPr txBox="1">
            <a:spLocks noGrp="1"/>
          </p:cNvSpPr>
          <p:nvPr>
            <p:ph type="title"/>
          </p:nvPr>
        </p:nvSpPr>
        <p:spPr>
          <a:xfrm>
            <a:off x="2019300" y="107950"/>
            <a:ext cx="6969125" cy="947738"/>
          </a:xfrm>
          <a:prstGeom prst="rect">
            <a:avLst/>
          </a:prstGeom>
        </p:spPr>
        <p:txBody>
          <a:bodyPr/>
          <a:lstStyle/>
          <a:p>
            <a:r>
              <a:t>Holy Habits</a:t>
            </a:r>
          </a:p>
        </p:txBody>
      </p:sp>
      <p:sp>
        <p:nvSpPr>
          <p:cNvPr id="330" name="Rectangle 3"/>
          <p:cNvSpPr txBox="1">
            <a:spLocks noGrp="1"/>
          </p:cNvSpPr>
          <p:nvPr>
            <p:ph type="body" idx="1"/>
          </p:nvPr>
        </p:nvSpPr>
        <p:spPr>
          <a:xfrm>
            <a:off x="517525" y="1196975"/>
            <a:ext cx="5989043" cy="4894263"/>
          </a:xfrm>
          <a:prstGeom prst="rect">
            <a:avLst/>
          </a:prstGeom>
        </p:spPr>
        <p:txBody>
          <a:bodyPr/>
          <a:lstStyle/>
          <a:p>
            <a:pPr marL="0" indent="0" defTabSz="877823">
              <a:spcBef>
                <a:spcPts val="600"/>
              </a:spcBef>
              <a:buSzTx/>
              <a:buNone/>
              <a:defRPr sz="2880"/>
            </a:pPr>
            <a:r>
              <a:t>being people who are…</a:t>
            </a:r>
          </a:p>
          <a:p>
            <a:pPr marL="329184" indent="-329184" defTabSz="877823">
              <a:spcBef>
                <a:spcPts val="600"/>
              </a:spcBef>
              <a:defRPr sz="2880"/>
            </a:pPr>
            <a:endParaRPr/>
          </a:p>
          <a:p>
            <a:pPr marL="329184" indent="-329184" defTabSz="877823">
              <a:spcBef>
                <a:spcPts val="600"/>
              </a:spcBef>
              <a:defRPr sz="2880"/>
            </a:pPr>
            <a:r>
              <a:t>living rhythmically </a:t>
            </a:r>
          </a:p>
          <a:p>
            <a:pPr marL="329184" indent="-329184" defTabSz="877823">
              <a:spcBef>
                <a:spcPts val="600"/>
              </a:spcBef>
              <a:defRPr sz="2880"/>
            </a:pPr>
            <a:r>
              <a:t>praying and depending on the Holy Spirit</a:t>
            </a:r>
          </a:p>
          <a:p>
            <a:pPr marL="329184" indent="-329184" defTabSz="877823">
              <a:spcBef>
                <a:spcPts val="600"/>
              </a:spcBef>
              <a:defRPr sz="2880"/>
            </a:pPr>
            <a:r>
              <a:t>people of word and sacrament</a:t>
            </a:r>
          </a:p>
          <a:p>
            <a:pPr marL="329184" indent="-329184" defTabSz="877823">
              <a:spcBef>
                <a:spcPts val="600"/>
              </a:spcBef>
              <a:defRPr sz="2880"/>
            </a:pPr>
            <a:r>
              <a:t>learning to see and to listen</a:t>
            </a:r>
          </a:p>
          <a:p>
            <a:pPr marL="329184" indent="-329184" defTabSz="877823">
              <a:spcBef>
                <a:spcPts val="600"/>
              </a:spcBef>
              <a:defRPr sz="2880"/>
            </a:pPr>
            <a:r>
              <a:t>travelling light (taking nothing for the journey)</a:t>
            </a:r>
          </a:p>
          <a:p>
            <a:pPr marL="329184" indent="-329184" defTabSz="877823">
              <a:spcBef>
                <a:spcPts val="600"/>
              </a:spcBef>
              <a:defRPr sz="2880"/>
            </a:pPr>
            <a:r>
              <a:t>wounded healers</a:t>
            </a:r>
          </a:p>
        </p:txBody>
      </p:sp>
      <p:sp>
        <p:nvSpPr>
          <p:cNvPr id="331" name="Text Placeholder 1"/>
          <p:cNvSpPr>
            <a:spLocks noGrp="1"/>
          </p:cNvSpPr>
          <p:nvPr>
            <p:ph type="body" idx="13"/>
          </p:nvPr>
        </p:nvSpPr>
        <p:spPr>
          <a:xfrm>
            <a:off x="7024822" y="6381828"/>
            <a:ext cx="1619251" cy="540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marL="0" indent="261900" defTabSz="886968">
              <a:spcBef>
                <a:spcPts val="0"/>
              </a:spcBef>
              <a:buSzTx/>
              <a:buNone/>
              <a:defRPr sz="2134">
                <a:solidFill>
                  <a:srgbClr val="FFFFFF"/>
                </a:solidFill>
              </a:defRPr>
            </a:lvl1pPr>
          </a:lstStyle>
          <a:p>
            <a:r>
              <a:t>4,7,8,9,13</a:t>
            </a:r>
          </a:p>
        </p:txBody>
      </p:sp>
      <p:sp>
        <p:nvSpPr>
          <p:cNvPr id="332" name="Slide Number Placeholder 4"/>
          <p:cNvSpPr txBox="1">
            <a:spLocks noGrp="1"/>
          </p:cNvSpPr>
          <p:nvPr>
            <p:ph type="sldNum" sz="quarter" idx="2"/>
          </p:nvPr>
        </p:nvSpPr>
        <p:spPr>
          <a:xfrm>
            <a:off x="8841858" y="6396355"/>
            <a:ext cx="237343" cy="383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74705" y="2435026"/>
            <a:ext cx="2324101" cy="350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R09 - msm presentation">
  <a:themeElements>
    <a:clrScheme name="1_R09 - msm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9C64"/>
      </a:accent1>
      <a:accent2>
        <a:srgbClr val="E68421"/>
      </a:accent2>
      <a:accent3>
        <a:srgbClr val="167AA0"/>
      </a:accent3>
      <a:accent4>
        <a:srgbClr val="F9B43B"/>
      </a:accent4>
      <a:accent5>
        <a:srgbClr val="094053"/>
      </a:accent5>
      <a:accent6>
        <a:srgbClr val="2D2D8A"/>
      </a:accent6>
      <a:hlink>
        <a:srgbClr val="0000FF"/>
      </a:hlink>
      <a:folHlink>
        <a:srgbClr val="FF00FF"/>
      </a:folHlink>
    </a:clrScheme>
    <a:fontScheme name="1_R09 - msm presentatio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1_R09 - msm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R09 - msm presentation">
  <a:themeElements>
    <a:clrScheme name="1_R09 - msm presenta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9C64"/>
      </a:accent1>
      <a:accent2>
        <a:srgbClr val="E68421"/>
      </a:accent2>
      <a:accent3>
        <a:srgbClr val="167AA0"/>
      </a:accent3>
      <a:accent4>
        <a:srgbClr val="F9B43B"/>
      </a:accent4>
      <a:accent5>
        <a:srgbClr val="094053"/>
      </a:accent5>
      <a:accent6>
        <a:srgbClr val="2D2D8A"/>
      </a:accent6>
      <a:hlink>
        <a:srgbClr val="0000FF"/>
      </a:hlink>
      <a:folHlink>
        <a:srgbClr val="FF00FF"/>
      </a:folHlink>
    </a:clrScheme>
    <a:fontScheme name="1_R09 - msm presentatio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1_R09 - msm present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49262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Gill Sans</vt:lpstr>
      <vt:lpstr>Papyrus</vt:lpstr>
      <vt:lpstr>Times New Roman</vt:lpstr>
      <vt:lpstr>Trebuchet MS</vt:lpstr>
      <vt:lpstr>1_R09 - msm presentation</vt:lpstr>
      <vt:lpstr>spirituality for mission</vt:lpstr>
      <vt:lpstr>Learning outcomes</vt:lpstr>
      <vt:lpstr>Finishing well</vt:lpstr>
      <vt:lpstr> Spiritual formation</vt:lpstr>
      <vt:lpstr> intentional Christian formation…</vt:lpstr>
      <vt:lpstr>Marks of apostolic spirituality</vt:lpstr>
      <vt:lpstr>The stories we believe</vt:lpstr>
      <vt:lpstr>Relationships</vt:lpstr>
      <vt:lpstr>Holy Habits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spirituality for mission</dc:title>
  <dc:creator>Leonie Ryle</dc:creator>
  <cp:lastModifiedBy>Leonie Ryle</cp:lastModifiedBy>
  <cp:revision>1</cp:revision>
  <dcterms:modified xsi:type="dcterms:W3CDTF">2018-07-26T10:33:26Z</dcterms:modified>
</cp:coreProperties>
</file>